
<file path=[Content_Types].xml><?xml version="1.0" encoding="utf-8"?>
<Types xmlns="http://schemas.openxmlformats.org/package/2006/content-types">
  <Default Extension="png" ContentType="image/png"/>
  <Default Extension="jpeg" ContentType="image/jpeg"/>
  <Default Extension="JPG" ContentType="image/.jp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256" r:id="rId3"/>
    <p:sldId id="265" r:id="rId4"/>
    <p:sldId id="257" r:id="rId5"/>
    <p:sldId id="258" r:id="rId6"/>
    <p:sldId id="259" r:id="rId7"/>
    <p:sldId id="260" r:id="rId8"/>
    <p:sldId id="261" r:id="rId9"/>
    <p:sldId id="262" r:id="rId10"/>
    <p:sldId id="263" r:id="rId11"/>
    <p:sldId id="264"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91" r:id="rId28"/>
    <p:sldId id="290" r:id="rId29"/>
    <p:sldId id="292" r:id="rId30"/>
    <p:sldId id="293" r:id="rId31"/>
    <p:sldId id="298" r:id="rId32"/>
    <p:sldId id="294" r:id="rId33"/>
    <p:sldId id="295" r:id="rId34"/>
    <p:sldId id="296" r:id="rId35"/>
    <p:sldId id="297" r:id="rId36"/>
    <p:sldId id="299" r:id="rId37"/>
    <p:sldId id="300" r:id="rId38"/>
    <p:sldId id="301" r:id="rId39"/>
    <p:sldId id="302" r:id="rId40"/>
    <p:sldId id="303" r:id="rId41"/>
    <p:sldId id="304" r:id="rId42"/>
    <p:sldId id="305" r:id="rId43"/>
    <p:sldId id="398" r:id="rId44"/>
    <p:sldId id="399" r:id="rId46"/>
    <p:sldId id="313" r:id="rId47"/>
    <p:sldId id="314" r:id="rId48"/>
    <p:sldId id="315" r:id="rId49"/>
    <p:sldId id="307" r:id="rId50"/>
    <p:sldId id="308" r:id="rId51"/>
    <p:sldId id="309" r:id="rId52"/>
    <p:sldId id="310" r:id="rId53"/>
    <p:sldId id="311" r:id="rId54"/>
    <p:sldId id="330" r:id="rId55"/>
    <p:sldId id="331" r:id="rId56"/>
    <p:sldId id="332" r:id="rId57"/>
    <p:sldId id="333" r:id="rId58"/>
    <p:sldId id="281" r:id="rId59"/>
    <p:sldId id="335" r:id="rId60"/>
    <p:sldId id="336" r:id="rId61"/>
    <p:sldId id="337" r:id="rId62"/>
    <p:sldId id="338" r:id="rId63"/>
    <p:sldId id="339" r:id="rId64"/>
    <p:sldId id="340" r:id="rId65"/>
    <p:sldId id="341" r:id="rId66"/>
    <p:sldId id="342" r:id="rId67"/>
    <p:sldId id="343" r:id="rId68"/>
    <p:sldId id="344" r:id="rId69"/>
    <p:sldId id="345" r:id="rId70"/>
    <p:sldId id="346" r:id="rId71"/>
    <p:sldId id="347" r:id="rId72"/>
    <p:sldId id="348" r:id="rId73"/>
    <p:sldId id="349" r:id="rId74"/>
    <p:sldId id="350" r:id="rId75"/>
    <p:sldId id="351" r:id="rId76"/>
    <p:sldId id="380" r:id="rId77"/>
    <p:sldId id="353" r:id="rId78"/>
    <p:sldId id="449" r:id="rId79"/>
    <p:sldId id="355" r:id="rId80"/>
    <p:sldId id="356" r:id="rId81"/>
    <p:sldId id="357" r:id="rId82"/>
    <p:sldId id="358" r:id="rId83"/>
    <p:sldId id="359" r:id="rId84"/>
    <p:sldId id="360" r:id="rId85"/>
    <p:sldId id="361" r:id="rId86"/>
    <p:sldId id="362" r:id="rId87"/>
    <p:sldId id="363" r:id="rId88"/>
    <p:sldId id="364" r:id="rId89"/>
    <p:sldId id="365" r:id="rId90"/>
    <p:sldId id="366" r:id="rId91"/>
    <p:sldId id="367" r:id="rId92"/>
    <p:sldId id="368" r:id="rId93"/>
    <p:sldId id="369" r:id="rId94"/>
  </p:sldIdLst>
  <p:sldSz cx="12192000" cy="6858000"/>
  <p:notesSz cx="6858000" cy="9144000"/>
  <p:custDataLst>
    <p:tags r:id="rId9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76" userDrawn="1">
          <p15:clr>
            <a:srgbClr val="A4A3A4"/>
          </p15:clr>
        </p15:guide>
        <p15:guide id="2" pos="37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1E23"/>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1976"/>
        <p:guide pos="371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8" Type="http://schemas.openxmlformats.org/officeDocument/2006/relationships/tags" Target="tags/tag1917.xml"/><Relationship Id="rId97" Type="http://schemas.openxmlformats.org/officeDocument/2006/relationships/tableStyles" Target="tableStyles.xml"/><Relationship Id="rId96" Type="http://schemas.openxmlformats.org/officeDocument/2006/relationships/viewProps" Target="viewProps.xml"/><Relationship Id="rId95" Type="http://schemas.openxmlformats.org/officeDocument/2006/relationships/presProps" Target="presProps.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7.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6.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notesMaster" Target="notesMasters/notesMaster1.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51202" name="幻灯片图像占位符 1"/>
          <p:cNvSpPr>
            <a:spLocks noGrp="1" noRot="1" noChangeAspect="1"/>
          </p:cNvSpPr>
          <p:nvPr>
            <p:ph type="sldImg"/>
          </p:nvPr>
        </p:nvSpPr>
        <p:spPr>
          <a:xfrm>
            <a:off x="2147483647" y="166627175"/>
            <a:ext cx="31750" cy="150813"/>
          </a:xfrm>
        </p:spPr>
      </p:sp>
      <p:sp>
        <p:nvSpPr>
          <p:cNvPr id="51203" name="备注占位符 2"/>
          <p:cNvSpPr>
            <a:spLocks noGrp="1" noRot="1" noChangeAspect="1"/>
          </p:cNvSpPr>
          <p:nvPr>
            <p:ph type="body" idx="1"/>
          </p:nvPr>
        </p:nvSpPr>
        <p:spPr>
          <a:xfrm>
            <a:off x="2147483647" y="194837050"/>
            <a:ext cx="31750" cy="176213"/>
          </a:xfrm>
          <a:prstGeom prst="rect">
            <a:avLst/>
          </a:prstGeom>
          <a:noFill/>
          <a:ln w="9525">
            <a:noFill/>
          </a:ln>
        </p:spPr>
        <p:txBody>
          <a:bodyPr/>
          <a:p>
            <a:pPr lvl="0"/>
            <a:r>
              <a:rPr lang="zh-CN" altLang="en-US" dirty="0"/>
              <a:t>用人单位应当保障劳动者行使前款所列权利。因劳动者依法行使正当权利而降低其工资、福利等待遇或者解除、终止与其订立的劳动合同的，其行为无效</a:t>
            </a:r>
            <a:endParaRPr lang="zh-CN" altLang="en-US" dirty="0"/>
          </a:p>
          <a:p>
            <a:pPr lvl="0"/>
            <a:endParaRPr lang="zh-CN" altLang="en-US" dirty="0"/>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0" Type="http://schemas.openxmlformats.org/officeDocument/2006/relationships/slideLayout" Target="../slideLayouts/slideLayout7.xml"/><Relationship Id="rId2" Type="http://schemas.openxmlformats.org/officeDocument/2006/relationships/tags" Target="../tags/tag207.xml"/><Relationship Id="rId19" Type="http://schemas.openxmlformats.org/officeDocument/2006/relationships/tags" Target="../tags/tag223.xml"/><Relationship Id="rId18" Type="http://schemas.openxmlformats.org/officeDocument/2006/relationships/image" Target="../media/image15.png"/><Relationship Id="rId17" Type="http://schemas.openxmlformats.org/officeDocument/2006/relationships/tags" Target="../tags/tag222.xml"/><Relationship Id="rId16" Type="http://schemas.openxmlformats.org/officeDocument/2006/relationships/tags" Target="../tags/tag221.xml"/><Relationship Id="rId15" Type="http://schemas.openxmlformats.org/officeDocument/2006/relationships/tags" Target="../tags/tag220.xml"/><Relationship Id="rId14" Type="http://schemas.openxmlformats.org/officeDocument/2006/relationships/tags" Target="../tags/tag219.xml"/><Relationship Id="rId13" Type="http://schemas.openxmlformats.org/officeDocument/2006/relationships/tags" Target="../tags/tag218.xml"/><Relationship Id="rId12" Type="http://schemas.openxmlformats.org/officeDocument/2006/relationships/tags" Target="../tags/tag2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9" Type="http://schemas.openxmlformats.org/officeDocument/2006/relationships/tags" Target="../tags/tag231.xml"/><Relationship Id="rId8" Type="http://schemas.openxmlformats.org/officeDocument/2006/relationships/tags" Target="../tags/tag230.xml"/><Relationship Id="rId7" Type="http://schemas.openxmlformats.org/officeDocument/2006/relationships/tags" Target="../tags/tag229.xml"/><Relationship Id="rId6" Type="http://schemas.openxmlformats.org/officeDocument/2006/relationships/tags" Target="../tags/tag228.xml"/><Relationship Id="rId5" Type="http://schemas.openxmlformats.org/officeDocument/2006/relationships/tags" Target="../tags/tag227.xml"/><Relationship Id="rId4" Type="http://schemas.openxmlformats.org/officeDocument/2006/relationships/tags" Target="../tags/tag226.xml"/><Relationship Id="rId3" Type="http://schemas.openxmlformats.org/officeDocument/2006/relationships/tags" Target="../tags/tag225.xml"/><Relationship Id="rId23" Type="http://schemas.openxmlformats.org/officeDocument/2006/relationships/slideLayout" Target="../slideLayouts/slideLayout7.xml"/><Relationship Id="rId22" Type="http://schemas.openxmlformats.org/officeDocument/2006/relationships/tags" Target="../tags/tag243.xml"/><Relationship Id="rId21" Type="http://schemas.openxmlformats.org/officeDocument/2006/relationships/image" Target="../media/image15.png"/><Relationship Id="rId20" Type="http://schemas.openxmlformats.org/officeDocument/2006/relationships/tags" Target="../tags/tag242.xml"/><Relationship Id="rId2" Type="http://schemas.openxmlformats.org/officeDocument/2006/relationships/tags" Target="../tags/tag224.xml"/><Relationship Id="rId19" Type="http://schemas.openxmlformats.org/officeDocument/2006/relationships/tags" Target="../tags/tag241.xml"/><Relationship Id="rId18" Type="http://schemas.openxmlformats.org/officeDocument/2006/relationships/tags" Target="../tags/tag240.xml"/><Relationship Id="rId17" Type="http://schemas.openxmlformats.org/officeDocument/2006/relationships/tags" Target="../tags/tag239.xml"/><Relationship Id="rId16" Type="http://schemas.openxmlformats.org/officeDocument/2006/relationships/tags" Target="../tags/tag238.xml"/><Relationship Id="rId15" Type="http://schemas.openxmlformats.org/officeDocument/2006/relationships/tags" Target="../tags/tag237.xml"/><Relationship Id="rId14" Type="http://schemas.openxmlformats.org/officeDocument/2006/relationships/tags" Target="../tags/tag236.xml"/><Relationship Id="rId13" Type="http://schemas.openxmlformats.org/officeDocument/2006/relationships/tags" Target="../tags/tag235.xml"/><Relationship Id="rId12" Type="http://schemas.openxmlformats.org/officeDocument/2006/relationships/tags" Target="../tags/tag234.xml"/><Relationship Id="rId11" Type="http://schemas.openxmlformats.org/officeDocument/2006/relationships/tags" Target="../tags/tag233.xml"/><Relationship Id="rId10" Type="http://schemas.openxmlformats.org/officeDocument/2006/relationships/tags" Target="../tags/tag23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251.xml"/><Relationship Id="rId8" Type="http://schemas.openxmlformats.org/officeDocument/2006/relationships/tags" Target="../tags/tag250.xml"/><Relationship Id="rId7" Type="http://schemas.openxmlformats.org/officeDocument/2006/relationships/tags" Target="../tags/tag249.xml"/><Relationship Id="rId6" Type="http://schemas.openxmlformats.org/officeDocument/2006/relationships/tags" Target="../tags/tag248.xml"/><Relationship Id="rId5" Type="http://schemas.openxmlformats.org/officeDocument/2006/relationships/tags" Target="../tags/tag247.xml"/><Relationship Id="rId4" Type="http://schemas.openxmlformats.org/officeDocument/2006/relationships/tags" Target="../tags/tag246.xml"/><Relationship Id="rId3" Type="http://schemas.openxmlformats.org/officeDocument/2006/relationships/tags" Target="../tags/tag245.xml"/><Relationship Id="rId22" Type="http://schemas.openxmlformats.org/officeDocument/2006/relationships/slideLayout" Target="../slideLayouts/slideLayout7.xml"/><Relationship Id="rId21" Type="http://schemas.openxmlformats.org/officeDocument/2006/relationships/tags" Target="../tags/tag262.xml"/><Relationship Id="rId20" Type="http://schemas.openxmlformats.org/officeDocument/2006/relationships/image" Target="../media/image15.png"/><Relationship Id="rId2" Type="http://schemas.openxmlformats.org/officeDocument/2006/relationships/tags" Target="../tags/tag244.xml"/><Relationship Id="rId19" Type="http://schemas.openxmlformats.org/officeDocument/2006/relationships/tags" Target="../tags/tag261.xml"/><Relationship Id="rId18" Type="http://schemas.openxmlformats.org/officeDocument/2006/relationships/tags" Target="../tags/tag260.xml"/><Relationship Id="rId17" Type="http://schemas.openxmlformats.org/officeDocument/2006/relationships/tags" Target="../tags/tag259.xml"/><Relationship Id="rId16" Type="http://schemas.openxmlformats.org/officeDocument/2006/relationships/tags" Target="../tags/tag258.xml"/><Relationship Id="rId15" Type="http://schemas.openxmlformats.org/officeDocument/2006/relationships/tags" Target="../tags/tag257.xml"/><Relationship Id="rId14" Type="http://schemas.openxmlformats.org/officeDocument/2006/relationships/tags" Target="../tags/tag256.xml"/><Relationship Id="rId13" Type="http://schemas.openxmlformats.org/officeDocument/2006/relationships/tags" Target="../tags/tag255.xml"/><Relationship Id="rId12" Type="http://schemas.openxmlformats.org/officeDocument/2006/relationships/tags" Target="../tags/tag254.xml"/><Relationship Id="rId11" Type="http://schemas.openxmlformats.org/officeDocument/2006/relationships/tags" Target="../tags/tag253.xml"/><Relationship Id="rId10" Type="http://schemas.openxmlformats.org/officeDocument/2006/relationships/tags" Target="../tags/tag25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image" Target="../media/image15.png"/><Relationship Id="rId25" Type="http://schemas.openxmlformats.org/officeDocument/2006/relationships/slideLayout" Target="../slideLayouts/slideLayout7.xml"/><Relationship Id="rId24" Type="http://schemas.openxmlformats.org/officeDocument/2006/relationships/tags" Target="../tags/tag284.xml"/><Relationship Id="rId23" Type="http://schemas.openxmlformats.org/officeDocument/2006/relationships/tags" Target="../tags/tag283.xml"/><Relationship Id="rId22" Type="http://schemas.openxmlformats.org/officeDocument/2006/relationships/tags" Target="../tags/tag282.xml"/><Relationship Id="rId21" Type="http://schemas.openxmlformats.org/officeDocument/2006/relationships/tags" Target="../tags/tag281.xml"/><Relationship Id="rId20" Type="http://schemas.openxmlformats.org/officeDocument/2006/relationships/tags" Target="../tags/tag280.xml"/><Relationship Id="rId2" Type="http://schemas.openxmlformats.org/officeDocument/2006/relationships/tags" Target="../tags/tag263.xml"/><Relationship Id="rId19" Type="http://schemas.openxmlformats.org/officeDocument/2006/relationships/tags" Target="../tags/tag279.xml"/><Relationship Id="rId18" Type="http://schemas.openxmlformats.org/officeDocument/2006/relationships/tags" Target="../tags/tag278.xml"/><Relationship Id="rId17" Type="http://schemas.openxmlformats.org/officeDocument/2006/relationships/tags" Target="../tags/tag277.xml"/><Relationship Id="rId16" Type="http://schemas.openxmlformats.org/officeDocument/2006/relationships/tags" Target="../tags/tag276.xml"/><Relationship Id="rId15" Type="http://schemas.openxmlformats.org/officeDocument/2006/relationships/tags" Target="../tags/tag275.xml"/><Relationship Id="rId14" Type="http://schemas.openxmlformats.org/officeDocument/2006/relationships/tags" Target="../tags/tag274.xml"/><Relationship Id="rId13" Type="http://schemas.openxmlformats.org/officeDocument/2006/relationships/tags" Target="../tags/tag273.xml"/><Relationship Id="rId12" Type="http://schemas.openxmlformats.org/officeDocument/2006/relationships/tags" Target="../tags/tag272.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85.xml"/><Relationship Id="rId1" Type="http://schemas.openxmlformats.org/officeDocument/2006/relationships/image" Target="../media/image1.png"/></Relationships>
</file>

<file path=ppt/slides/_rels/slide15.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tags" Target="../tags/tag290.xml"/><Relationship Id="rId7" Type="http://schemas.openxmlformats.org/officeDocument/2006/relationships/tags" Target="../tags/tag289.xml"/><Relationship Id="rId6" Type="http://schemas.openxmlformats.org/officeDocument/2006/relationships/tags" Target="../tags/tag288.xml"/><Relationship Id="rId5" Type="http://schemas.openxmlformats.org/officeDocument/2006/relationships/image" Target="../media/image23.jpeg"/><Relationship Id="rId4" Type="http://schemas.openxmlformats.org/officeDocument/2006/relationships/tags" Target="../tags/tag287.xml"/><Relationship Id="rId3" Type="http://schemas.openxmlformats.org/officeDocument/2006/relationships/image" Target="../media/image22.jpeg"/><Relationship Id="rId2" Type="http://schemas.openxmlformats.org/officeDocument/2006/relationships/tags" Target="../tags/tag286.xml"/><Relationship Id="rId11" Type="http://schemas.openxmlformats.org/officeDocument/2006/relationships/slideLayout" Target="../slideLayouts/slideLayout7.xml"/><Relationship Id="rId10" Type="http://schemas.openxmlformats.org/officeDocument/2006/relationships/tags" Target="../tags/tag291.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296.xml"/><Relationship Id="rId8" Type="http://schemas.openxmlformats.org/officeDocument/2006/relationships/tags" Target="../tags/tag295.xml"/><Relationship Id="rId7" Type="http://schemas.openxmlformats.org/officeDocument/2006/relationships/image" Target="../media/image26.jpeg"/><Relationship Id="rId6" Type="http://schemas.openxmlformats.org/officeDocument/2006/relationships/tags" Target="../tags/tag294.xml"/><Relationship Id="rId5" Type="http://schemas.openxmlformats.org/officeDocument/2006/relationships/image" Target="../media/image25.GIF"/><Relationship Id="rId4" Type="http://schemas.openxmlformats.org/officeDocument/2006/relationships/tags" Target="../tags/tag293.xml"/><Relationship Id="rId3" Type="http://schemas.openxmlformats.org/officeDocument/2006/relationships/image" Target="../media/image24.jpeg"/><Relationship Id="rId2" Type="http://schemas.openxmlformats.org/officeDocument/2006/relationships/tags" Target="../tags/tag292.xml"/><Relationship Id="rId14" Type="http://schemas.openxmlformats.org/officeDocument/2006/relationships/slideLayout" Target="../slideLayouts/slideLayout7.xml"/><Relationship Id="rId13" Type="http://schemas.openxmlformats.org/officeDocument/2006/relationships/tags" Target="../tags/tag300.xml"/><Relationship Id="rId12" Type="http://schemas.openxmlformats.org/officeDocument/2006/relationships/tags" Target="../tags/tag299.xml"/><Relationship Id="rId11" Type="http://schemas.openxmlformats.org/officeDocument/2006/relationships/tags" Target="../tags/tag298.xml"/><Relationship Id="rId10" Type="http://schemas.openxmlformats.org/officeDocument/2006/relationships/tags" Target="../tags/tag297.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99" Type="http://schemas.openxmlformats.org/officeDocument/2006/relationships/tags" Target="../tags/tag397.xml"/><Relationship Id="rId98" Type="http://schemas.openxmlformats.org/officeDocument/2006/relationships/tags" Target="../tags/tag396.xml"/><Relationship Id="rId97" Type="http://schemas.openxmlformats.org/officeDocument/2006/relationships/tags" Target="../tags/tag395.xml"/><Relationship Id="rId96" Type="http://schemas.openxmlformats.org/officeDocument/2006/relationships/tags" Target="../tags/tag394.xml"/><Relationship Id="rId95" Type="http://schemas.openxmlformats.org/officeDocument/2006/relationships/tags" Target="../tags/tag393.xml"/><Relationship Id="rId94" Type="http://schemas.openxmlformats.org/officeDocument/2006/relationships/tags" Target="../tags/tag392.xml"/><Relationship Id="rId93" Type="http://schemas.openxmlformats.org/officeDocument/2006/relationships/tags" Target="../tags/tag391.xml"/><Relationship Id="rId92" Type="http://schemas.openxmlformats.org/officeDocument/2006/relationships/tags" Target="../tags/tag390.xml"/><Relationship Id="rId91" Type="http://schemas.openxmlformats.org/officeDocument/2006/relationships/tags" Target="../tags/tag389.xml"/><Relationship Id="rId90" Type="http://schemas.openxmlformats.org/officeDocument/2006/relationships/tags" Target="../tags/tag388.xml"/><Relationship Id="rId9" Type="http://schemas.openxmlformats.org/officeDocument/2006/relationships/tags" Target="../tags/tag307.xml"/><Relationship Id="rId89" Type="http://schemas.openxmlformats.org/officeDocument/2006/relationships/tags" Target="../tags/tag387.xml"/><Relationship Id="rId88" Type="http://schemas.openxmlformats.org/officeDocument/2006/relationships/tags" Target="../tags/tag386.xml"/><Relationship Id="rId87" Type="http://schemas.openxmlformats.org/officeDocument/2006/relationships/tags" Target="../tags/tag385.xml"/><Relationship Id="rId86" Type="http://schemas.openxmlformats.org/officeDocument/2006/relationships/tags" Target="../tags/tag384.xml"/><Relationship Id="rId85" Type="http://schemas.openxmlformats.org/officeDocument/2006/relationships/tags" Target="../tags/tag383.xml"/><Relationship Id="rId84" Type="http://schemas.openxmlformats.org/officeDocument/2006/relationships/tags" Target="../tags/tag382.xml"/><Relationship Id="rId83" Type="http://schemas.openxmlformats.org/officeDocument/2006/relationships/tags" Target="../tags/tag381.xml"/><Relationship Id="rId82" Type="http://schemas.openxmlformats.org/officeDocument/2006/relationships/tags" Target="../tags/tag380.xml"/><Relationship Id="rId81" Type="http://schemas.openxmlformats.org/officeDocument/2006/relationships/tags" Target="../tags/tag379.xml"/><Relationship Id="rId80" Type="http://schemas.openxmlformats.org/officeDocument/2006/relationships/tags" Target="../tags/tag378.xml"/><Relationship Id="rId8" Type="http://schemas.openxmlformats.org/officeDocument/2006/relationships/tags" Target="../tags/tag306.xml"/><Relationship Id="rId79" Type="http://schemas.openxmlformats.org/officeDocument/2006/relationships/tags" Target="../tags/tag377.xml"/><Relationship Id="rId78" Type="http://schemas.openxmlformats.org/officeDocument/2006/relationships/tags" Target="../tags/tag376.xml"/><Relationship Id="rId77" Type="http://schemas.openxmlformats.org/officeDocument/2006/relationships/tags" Target="../tags/tag375.xml"/><Relationship Id="rId76" Type="http://schemas.openxmlformats.org/officeDocument/2006/relationships/tags" Target="../tags/tag374.xml"/><Relationship Id="rId75" Type="http://schemas.openxmlformats.org/officeDocument/2006/relationships/tags" Target="../tags/tag373.xml"/><Relationship Id="rId74" Type="http://schemas.openxmlformats.org/officeDocument/2006/relationships/tags" Target="../tags/tag372.xml"/><Relationship Id="rId73" Type="http://schemas.openxmlformats.org/officeDocument/2006/relationships/tags" Target="../tags/tag371.xml"/><Relationship Id="rId72" Type="http://schemas.openxmlformats.org/officeDocument/2006/relationships/tags" Target="../tags/tag370.xml"/><Relationship Id="rId71" Type="http://schemas.openxmlformats.org/officeDocument/2006/relationships/tags" Target="../tags/tag369.xml"/><Relationship Id="rId70" Type="http://schemas.openxmlformats.org/officeDocument/2006/relationships/tags" Target="../tags/tag368.xml"/><Relationship Id="rId7" Type="http://schemas.openxmlformats.org/officeDocument/2006/relationships/tags" Target="../tags/tag305.xml"/><Relationship Id="rId69" Type="http://schemas.openxmlformats.org/officeDocument/2006/relationships/tags" Target="../tags/tag367.xml"/><Relationship Id="rId68" Type="http://schemas.openxmlformats.org/officeDocument/2006/relationships/tags" Target="../tags/tag366.xml"/><Relationship Id="rId67" Type="http://schemas.openxmlformats.org/officeDocument/2006/relationships/tags" Target="../tags/tag365.xml"/><Relationship Id="rId66" Type="http://schemas.openxmlformats.org/officeDocument/2006/relationships/tags" Target="../tags/tag364.xml"/><Relationship Id="rId65" Type="http://schemas.openxmlformats.org/officeDocument/2006/relationships/tags" Target="../tags/tag363.xml"/><Relationship Id="rId64" Type="http://schemas.openxmlformats.org/officeDocument/2006/relationships/tags" Target="../tags/tag362.xml"/><Relationship Id="rId63" Type="http://schemas.openxmlformats.org/officeDocument/2006/relationships/tags" Target="../tags/tag361.xml"/><Relationship Id="rId62" Type="http://schemas.openxmlformats.org/officeDocument/2006/relationships/tags" Target="../tags/tag360.xml"/><Relationship Id="rId61" Type="http://schemas.openxmlformats.org/officeDocument/2006/relationships/tags" Target="../tags/tag359.xml"/><Relationship Id="rId60" Type="http://schemas.openxmlformats.org/officeDocument/2006/relationships/tags" Target="../tags/tag358.xml"/><Relationship Id="rId6" Type="http://schemas.openxmlformats.org/officeDocument/2006/relationships/tags" Target="../tags/tag304.xml"/><Relationship Id="rId59" Type="http://schemas.openxmlformats.org/officeDocument/2006/relationships/tags" Target="../tags/tag357.xml"/><Relationship Id="rId58" Type="http://schemas.openxmlformats.org/officeDocument/2006/relationships/tags" Target="../tags/tag356.xml"/><Relationship Id="rId57" Type="http://schemas.openxmlformats.org/officeDocument/2006/relationships/tags" Target="../tags/tag355.xml"/><Relationship Id="rId56" Type="http://schemas.openxmlformats.org/officeDocument/2006/relationships/tags" Target="../tags/tag354.xml"/><Relationship Id="rId55" Type="http://schemas.openxmlformats.org/officeDocument/2006/relationships/tags" Target="../tags/tag353.xml"/><Relationship Id="rId54" Type="http://schemas.openxmlformats.org/officeDocument/2006/relationships/tags" Target="../tags/tag352.xml"/><Relationship Id="rId53" Type="http://schemas.openxmlformats.org/officeDocument/2006/relationships/tags" Target="../tags/tag351.xml"/><Relationship Id="rId52" Type="http://schemas.openxmlformats.org/officeDocument/2006/relationships/tags" Target="../tags/tag350.xml"/><Relationship Id="rId51" Type="http://schemas.openxmlformats.org/officeDocument/2006/relationships/tags" Target="../tags/tag349.xml"/><Relationship Id="rId50" Type="http://schemas.openxmlformats.org/officeDocument/2006/relationships/tags" Target="../tags/tag348.xml"/><Relationship Id="rId5" Type="http://schemas.openxmlformats.org/officeDocument/2006/relationships/tags" Target="../tags/tag303.xml"/><Relationship Id="rId49" Type="http://schemas.openxmlformats.org/officeDocument/2006/relationships/tags" Target="../tags/tag347.xml"/><Relationship Id="rId48" Type="http://schemas.openxmlformats.org/officeDocument/2006/relationships/tags" Target="../tags/tag346.xml"/><Relationship Id="rId47" Type="http://schemas.openxmlformats.org/officeDocument/2006/relationships/tags" Target="../tags/tag345.xml"/><Relationship Id="rId46" Type="http://schemas.openxmlformats.org/officeDocument/2006/relationships/tags" Target="../tags/tag344.xml"/><Relationship Id="rId45" Type="http://schemas.openxmlformats.org/officeDocument/2006/relationships/tags" Target="../tags/tag343.xml"/><Relationship Id="rId44" Type="http://schemas.openxmlformats.org/officeDocument/2006/relationships/tags" Target="../tags/tag342.xml"/><Relationship Id="rId43" Type="http://schemas.openxmlformats.org/officeDocument/2006/relationships/tags" Target="../tags/tag341.xml"/><Relationship Id="rId42" Type="http://schemas.openxmlformats.org/officeDocument/2006/relationships/tags" Target="../tags/tag340.xml"/><Relationship Id="rId41" Type="http://schemas.openxmlformats.org/officeDocument/2006/relationships/tags" Target="../tags/tag339.xml"/><Relationship Id="rId40" Type="http://schemas.openxmlformats.org/officeDocument/2006/relationships/tags" Target="../tags/tag338.xml"/><Relationship Id="rId4" Type="http://schemas.openxmlformats.org/officeDocument/2006/relationships/tags" Target="../tags/tag302.xml"/><Relationship Id="rId39" Type="http://schemas.openxmlformats.org/officeDocument/2006/relationships/tags" Target="../tags/tag337.xml"/><Relationship Id="rId38" Type="http://schemas.openxmlformats.org/officeDocument/2006/relationships/tags" Target="../tags/tag336.xml"/><Relationship Id="rId37" Type="http://schemas.openxmlformats.org/officeDocument/2006/relationships/tags" Target="../tags/tag335.xml"/><Relationship Id="rId36" Type="http://schemas.openxmlformats.org/officeDocument/2006/relationships/tags" Target="../tags/tag334.xml"/><Relationship Id="rId35" Type="http://schemas.openxmlformats.org/officeDocument/2006/relationships/tags" Target="../tags/tag333.xml"/><Relationship Id="rId34" Type="http://schemas.openxmlformats.org/officeDocument/2006/relationships/tags" Target="../tags/tag332.xml"/><Relationship Id="rId33" Type="http://schemas.openxmlformats.org/officeDocument/2006/relationships/tags" Target="../tags/tag331.xml"/><Relationship Id="rId32" Type="http://schemas.openxmlformats.org/officeDocument/2006/relationships/tags" Target="../tags/tag330.xml"/><Relationship Id="rId31" Type="http://schemas.openxmlformats.org/officeDocument/2006/relationships/tags" Target="../tags/tag329.xml"/><Relationship Id="rId30" Type="http://schemas.openxmlformats.org/officeDocument/2006/relationships/tags" Target="../tags/tag328.xml"/><Relationship Id="rId3" Type="http://schemas.openxmlformats.org/officeDocument/2006/relationships/image" Target="../media/image27.png"/><Relationship Id="rId29" Type="http://schemas.openxmlformats.org/officeDocument/2006/relationships/tags" Target="../tags/tag327.xml"/><Relationship Id="rId28" Type="http://schemas.openxmlformats.org/officeDocument/2006/relationships/tags" Target="../tags/tag326.xml"/><Relationship Id="rId27" Type="http://schemas.openxmlformats.org/officeDocument/2006/relationships/tags" Target="../tags/tag325.xml"/><Relationship Id="rId26" Type="http://schemas.openxmlformats.org/officeDocument/2006/relationships/tags" Target="../tags/tag324.xml"/><Relationship Id="rId25" Type="http://schemas.openxmlformats.org/officeDocument/2006/relationships/tags" Target="../tags/tag323.xml"/><Relationship Id="rId24" Type="http://schemas.openxmlformats.org/officeDocument/2006/relationships/tags" Target="../tags/tag322.xml"/><Relationship Id="rId23" Type="http://schemas.openxmlformats.org/officeDocument/2006/relationships/tags" Target="../tags/tag321.xml"/><Relationship Id="rId220" Type="http://schemas.openxmlformats.org/officeDocument/2006/relationships/slideLayout" Target="../slideLayouts/slideLayout7.xml"/><Relationship Id="rId22" Type="http://schemas.openxmlformats.org/officeDocument/2006/relationships/tags" Target="../tags/tag320.xml"/><Relationship Id="rId219" Type="http://schemas.openxmlformats.org/officeDocument/2006/relationships/tags" Target="../tags/tag513.xml"/><Relationship Id="rId218" Type="http://schemas.openxmlformats.org/officeDocument/2006/relationships/tags" Target="../tags/tag512.xml"/><Relationship Id="rId217" Type="http://schemas.openxmlformats.org/officeDocument/2006/relationships/tags" Target="../tags/tag511.xml"/><Relationship Id="rId216" Type="http://schemas.openxmlformats.org/officeDocument/2006/relationships/tags" Target="../tags/tag510.xml"/><Relationship Id="rId215" Type="http://schemas.openxmlformats.org/officeDocument/2006/relationships/tags" Target="../tags/tag509.xml"/><Relationship Id="rId214" Type="http://schemas.openxmlformats.org/officeDocument/2006/relationships/image" Target="../media/image31.png"/><Relationship Id="rId213" Type="http://schemas.openxmlformats.org/officeDocument/2006/relationships/tags" Target="../tags/tag508.xml"/><Relationship Id="rId212" Type="http://schemas.openxmlformats.org/officeDocument/2006/relationships/tags" Target="../tags/tag507.xml"/><Relationship Id="rId211" Type="http://schemas.openxmlformats.org/officeDocument/2006/relationships/tags" Target="../tags/tag506.xml"/><Relationship Id="rId210" Type="http://schemas.openxmlformats.org/officeDocument/2006/relationships/image" Target="../media/image30.png"/><Relationship Id="rId21" Type="http://schemas.openxmlformats.org/officeDocument/2006/relationships/tags" Target="../tags/tag319.xml"/><Relationship Id="rId209" Type="http://schemas.openxmlformats.org/officeDocument/2006/relationships/tags" Target="../tags/tag505.xml"/><Relationship Id="rId208" Type="http://schemas.openxmlformats.org/officeDocument/2006/relationships/tags" Target="../tags/tag504.xml"/><Relationship Id="rId207" Type="http://schemas.openxmlformats.org/officeDocument/2006/relationships/tags" Target="../tags/tag503.xml"/><Relationship Id="rId206" Type="http://schemas.openxmlformats.org/officeDocument/2006/relationships/tags" Target="../tags/tag502.xml"/><Relationship Id="rId205" Type="http://schemas.openxmlformats.org/officeDocument/2006/relationships/image" Target="../media/image29.png"/><Relationship Id="rId204" Type="http://schemas.openxmlformats.org/officeDocument/2006/relationships/tags" Target="../tags/tag501.xml"/><Relationship Id="rId203" Type="http://schemas.openxmlformats.org/officeDocument/2006/relationships/tags" Target="../tags/tag500.xml"/><Relationship Id="rId202" Type="http://schemas.openxmlformats.org/officeDocument/2006/relationships/image" Target="../media/image28.png"/><Relationship Id="rId201" Type="http://schemas.openxmlformats.org/officeDocument/2006/relationships/tags" Target="../tags/tag499.xml"/><Relationship Id="rId200" Type="http://schemas.openxmlformats.org/officeDocument/2006/relationships/tags" Target="../tags/tag498.xml"/><Relationship Id="rId20" Type="http://schemas.openxmlformats.org/officeDocument/2006/relationships/tags" Target="../tags/tag318.xml"/><Relationship Id="rId2" Type="http://schemas.openxmlformats.org/officeDocument/2006/relationships/tags" Target="../tags/tag301.xml"/><Relationship Id="rId199" Type="http://schemas.openxmlformats.org/officeDocument/2006/relationships/tags" Target="../tags/tag497.xml"/><Relationship Id="rId198" Type="http://schemas.openxmlformats.org/officeDocument/2006/relationships/tags" Target="../tags/tag496.xml"/><Relationship Id="rId197" Type="http://schemas.openxmlformats.org/officeDocument/2006/relationships/tags" Target="../tags/tag495.xml"/><Relationship Id="rId196" Type="http://schemas.openxmlformats.org/officeDocument/2006/relationships/tags" Target="../tags/tag494.xml"/><Relationship Id="rId195" Type="http://schemas.openxmlformats.org/officeDocument/2006/relationships/tags" Target="../tags/tag493.xml"/><Relationship Id="rId194" Type="http://schemas.openxmlformats.org/officeDocument/2006/relationships/tags" Target="../tags/tag492.xml"/><Relationship Id="rId193" Type="http://schemas.openxmlformats.org/officeDocument/2006/relationships/tags" Target="../tags/tag491.xml"/><Relationship Id="rId192" Type="http://schemas.openxmlformats.org/officeDocument/2006/relationships/tags" Target="../tags/tag490.xml"/><Relationship Id="rId191" Type="http://schemas.openxmlformats.org/officeDocument/2006/relationships/tags" Target="../tags/tag489.xml"/><Relationship Id="rId190" Type="http://schemas.openxmlformats.org/officeDocument/2006/relationships/tags" Target="../tags/tag488.xml"/><Relationship Id="rId19" Type="http://schemas.openxmlformats.org/officeDocument/2006/relationships/tags" Target="../tags/tag317.xml"/><Relationship Id="rId189" Type="http://schemas.openxmlformats.org/officeDocument/2006/relationships/tags" Target="../tags/tag487.xml"/><Relationship Id="rId188" Type="http://schemas.openxmlformats.org/officeDocument/2006/relationships/tags" Target="../tags/tag486.xml"/><Relationship Id="rId187" Type="http://schemas.openxmlformats.org/officeDocument/2006/relationships/tags" Target="../tags/tag485.xml"/><Relationship Id="rId186" Type="http://schemas.openxmlformats.org/officeDocument/2006/relationships/tags" Target="../tags/tag484.xml"/><Relationship Id="rId185" Type="http://schemas.openxmlformats.org/officeDocument/2006/relationships/tags" Target="../tags/tag483.xml"/><Relationship Id="rId184" Type="http://schemas.openxmlformats.org/officeDocument/2006/relationships/tags" Target="../tags/tag482.xml"/><Relationship Id="rId183" Type="http://schemas.openxmlformats.org/officeDocument/2006/relationships/tags" Target="../tags/tag481.xml"/><Relationship Id="rId182" Type="http://schemas.openxmlformats.org/officeDocument/2006/relationships/tags" Target="../tags/tag480.xml"/><Relationship Id="rId181" Type="http://schemas.openxmlformats.org/officeDocument/2006/relationships/tags" Target="../tags/tag479.xml"/><Relationship Id="rId180" Type="http://schemas.openxmlformats.org/officeDocument/2006/relationships/tags" Target="../tags/tag478.xml"/><Relationship Id="rId18" Type="http://schemas.openxmlformats.org/officeDocument/2006/relationships/tags" Target="../tags/tag316.xml"/><Relationship Id="rId179" Type="http://schemas.openxmlformats.org/officeDocument/2006/relationships/tags" Target="../tags/tag477.xml"/><Relationship Id="rId178" Type="http://schemas.openxmlformats.org/officeDocument/2006/relationships/tags" Target="../tags/tag476.xml"/><Relationship Id="rId177" Type="http://schemas.openxmlformats.org/officeDocument/2006/relationships/tags" Target="../tags/tag475.xml"/><Relationship Id="rId176" Type="http://schemas.openxmlformats.org/officeDocument/2006/relationships/tags" Target="../tags/tag474.xml"/><Relationship Id="rId175" Type="http://schemas.openxmlformats.org/officeDocument/2006/relationships/tags" Target="../tags/tag473.xml"/><Relationship Id="rId174" Type="http://schemas.openxmlformats.org/officeDocument/2006/relationships/tags" Target="../tags/tag472.xml"/><Relationship Id="rId173" Type="http://schemas.openxmlformats.org/officeDocument/2006/relationships/tags" Target="../tags/tag471.xml"/><Relationship Id="rId172" Type="http://schemas.openxmlformats.org/officeDocument/2006/relationships/tags" Target="../tags/tag470.xml"/><Relationship Id="rId171" Type="http://schemas.openxmlformats.org/officeDocument/2006/relationships/tags" Target="../tags/tag469.xml"/><Relationship Id="rId170" Type="http://schemas.openxmlformats.org/officeDocument/2006/relationships/tags" Target="../tags/tag468.xml"/><Relationship Id="rId17" Type="http://schemas.openxmlformats.org/officeDocument/2006/relationships/tags" Target="../tags/tag315.xml"/><Relationship Id="rId169" Type="http://schemas.openxmlformats.org/officeDocument/2006/relationships/tags" Target="../tags/tag467.xml"/><Relationship Id="rId168" Type="http://schemas.openxmlformats.org/officeDocument/2006/relationships/tags" Target="../tags/tag466.xml"/><Relationship Id="rId167" Type="http://schemas.openxmlformats.org/officeDocument/2006/relationships/tags" Target="../tags/tag465.xml"/><Relationship Id="rId166" Type="http://schemas.openxmlformats.org/officeDocument/2006/relationships/tags" Target="../tags/tag464.xml"/><Relationship Id="rId165" Type="http://schemas.openxmlformats.org/officeDocument/2006/relationships/tags" Target="../tags/tag463.xml"/><Relationship Id="rId164" Type="http://schemas.openxmlformats.org/officeDocument/2006/relationships/tags" Target="../tags/tag462.xml"/><Relationship Id="rId163" Type="http://schemas.openxmlformats.org/officeDocument/2006/relationships/tags" Target="../tags/tag461.xml"/><Relationship Id="rId162" Type="http://schemas.openxmlformats.org/officeDocument/2006/relationships/tags" Target="../tags/tag460.xml"/><Relationship Id="rId161" Type="http://schemas.openxmlformats.org/officeDocument/2006/relationships/tags" Target="../tags/tag459.xml"/><Relationship Id="rId160" Type="http://schemas.openxmlformats.org/officeDocument/2006/relationships/tags" Target="../tags/tag458.xml"/><Relationship Id="rId16" Type="http://schemas.openxmlformats.org/officeDocument/2006/relationships/tags" Target="../tags/tag314.xml"/><Relationship Id="rId159" Type="http://schemas.openxmlformats.org/officeDocument/2006/relationships/tags" Target="../tags/tag457.xml"/><Relationship Id="rId158" Type="http://schemas.openxmlformats.org/officeDocument/2006/relationships/tags" Target="../tags/tag456.xml"/><Relationship Id="rId157" Type="http://schemas.openxmlformats.org/officeDocument/2006/relationships/tags" Target="../tags/tag455.xml"/><Relationship Id="rId156" Type="http://schemas.openxmlformats.org/officeDocument/2006/relationships/tags" Target="../tags/tag454.xml"/><Relationship Id="rId155" Type="http://schemas.openxmlformats.org/officeDocument/2006/relationships/tags" Target="../tags/tag453.xml"/><Relationship Id="rId154" Type="http://schemas.openxmlformats.org/officeDocument/2006/relationships/tags" Target="../tags/tag452.xml"/><Relationship Id="rId153" Type="http://schemas.openxmlformats.org/officeDocument/2006/relationships/tags" Target="../tags/tag451.xml"/><Relationship Id="rId152" Type="http://schemas.openxmlformats.org/officeDocument/2006/relationships/tags" Target="../tags/tag450.xml"/><Relationship Id="rId151" Type="http://schemas.openxmlformats.org/officeDocument/2006/relationships/tags" Target="../tags/tag449.xml"/><Relationship Id="rId150" Type="http://schemas.openxmlformats.org/officeDocument/2006/relationships/tags" Target="../tags/tag448.xml"/><Relationship Id="rId15" Type="http://schemas.openxmlformats.org/officeDocument/2006/relationships/tags" Target="../tags/tag313.xml"/><Relationship Id="rId149" Type="http://schemas.openxmlformats.org/officeDocument/2006/relationships/tags" Target="../tags/tag447.xml"/><Relationship Id="rId148" Type="http://schemas.openxmlformats.org/officeDocument/2006/relationships/tags" Target="../tags/tag446.xml"/><Relationship Id="rId147" Type="http://schemas.openxmlformats.org/officeDocument/2006/relationships/tags" Target="../tags/tag445.xml"/><Relationship Id="rId146" Type="http://schemas.openxmlformats.org/officeDocument/2006/relationships/tags" Target="../tags/tag444.xml"/><Relationship Id="rId145" Type="http://schemas.openxmlformats.org/officeDocument/2006/relationships/tags" Target="../tags/tag443.xml"/><Relationship Id="rId144" Type="http://schemas.openxmlformats.org/officeDocument/2006/relationships/tags" Target="../tags/tag442.xml"/><Relationship Id="rId143" Type="http://schemas.openxmlformats.org/officeDocument/2006/relationships/tags" Target="../tags/tag441.xml"/><Relationship Id="rId142" Type="http://schemas.openxmlformats.org/officeDocument/2006/relationships/tags" Target="../tags/tag440.xml"/><Relationship Id="rId141" Type="http://schemas.openxmlformats.org/officeDocument/2006/relationships/tags" Target="../tags/tag439.xml"/><Relationship Id="rId140" Type="http://schemas.openxmlformats.org/officeDocument/2006/relationships/tags" Target="../tags/tag438.xml"/><Relationship Id="rId14" Type="http://schemas.openxmlformats.org/officeDocument/2006/relationships/tags" Target="../tags/tag312.xml"/><Relationship Id="rId139" Type="http://schemas.openxmlformats.org/officeDocument/2006/relationships/tags" Target="../tags/tag437.xml"/><Relationship Id="rId138" Type="http://schemas.openxmlformats.org/officeDocument/2006/relationships/tags" Target="../tags/tag436.xml"/><Relationship Id="rId137" Type="http://schemas.openxmlformats.org/officeDocument/2006/relationships/tags" Target="../tags/tag435.xml"/><Relationship Id="rId136" Type="http://schemas.openxmlformats.org/officeDocument/2006/relationships/tags" Target="../tags/tag434.xml"/><Relationship Id="rId135" Type="http://schemas.openxmlformats.org/officeDocument/2006/relationships/tags" Target="../tags/tag433.xml"/><Relationship Id="rId134" Type="http://schemas.openxmlformats.org/officeDocument/2006/relationships/tags" Target="../tags/tag432.xml"/><Relationship Id="rId133" Type="http://schemas.openxmlformats.org/officeDocument/2006/relationships/tags" Target="../tags/tag431.xml"/><Relationship Id="rId132" Type="http://schemas.openxmlformats.org/officeDocument/2006/relationships/tags" Target="../tags/tag430.xml"/><Relationship Id="rId131" Type="http://schemas.openxmlformats.org/officeDocument/2006/relationships/tags" Target="../tags/tag429.xml"/><Relationship Id="rId130" Type="http://schemas.openxmlformats.org/officeDocument/2006/relationships/tags" Target="../tags/tag428.xml"/><Relationship Id="rId13" Type="http://schemas.openxmlformats.org/officeDocument/2006/relationships/tags" Target="../tags/tag311.xml"/><Relationship Id="rId129" Type="http://schemas.openxmlformats.org/officeDocument/2006/relationships/tags" Target="../tags/tag427.xml"/><Relationship Id="rId128" Type="http://schemas.openxmlformats.org/officeDocument/2006/relationships/tags" Target="../tags/tag426.xml"/><Relationship Id="rId127" Type="http://schemas.openxmlformats.org/officeDocument/2006/relationships/tags" Target="../tags/tag425.xml"/><Relationship Id="rId126" Type="http://schemas.openxmlformats.org/officeDocument/2006/relationships/tags" Target="../tags/tag424.xml"/><Relationship Id="rId125" Type="http://schemas.openxmlformats.org/officeDocument/2006/relationships/tags" Target="../tags/tag423.xml"/><Relationship Id="rId124" Type="http://schemas.openxmlformats.org/officeDocument/2006/relationships/tags" Target="../tags/tag422.xml"/><Relationship Id="rId123" Type="http://schemas.openxmlformats.org/officeDocument/2006/relationships/tags" Target="../tags/tag421.xml"/><Relationship Id="rId122" Type="http://schemas.openxmlformats.org/officeDocument/2006/relationships/tags" Target="../tags/tag420.xml"/><Relationship Id="rId121" Type="http://schemas.openxmlformats.org/officeDocument/2006/relationships/tags" Target="../tags/tag419.xml"/><Relationship Id="rId120" Type="http://schemas.openxmlformats.org/officeDocument/2006/relationships/tags" Target="../tags/tag418.xml"/><Relationship Id="rId12" Type="http://schemas.openxmlformats.org/officeDocument/2006/relationships/tags" Target="../tags/tag310.xml"/><Relationship Id="rId119" Type="http://schemas.openxmlformats.org/officeDocument/2006/relationships/tags" Target="../tags/tag417.xml"/><Relationship Id="rId118" Type="http://schemas.openxmlformats.org/officeDocument/2006/relationships/tags" Target="../tags/tag416.xml"/><Relationship Id="rId117" Type="http://schemas.openxmlformats.org/officeDocument/2006/relationships/tags" Target="../tags/tag415.xml"/><Relationship Id="rId116" Type="http://schemas.openxmlformats.org/officeDocument/2006/relationships/tags" Target="../tags/tag414.xml"/><Relationship Id="rId115" Type="http://schemas.openxmlformats.org/officeDocument/2006/relationships/tags" Target="../tags/tag413.xml"/><Relationship Id="rId114" Type="http://schemas.openxmlformats.org/officeDocument/2006/relationships/tags" Target="../tags/tag412.xml"/><Relationship Id="rId113" Type="http://schemas.openxmlformats.org/officeDocument/2006/relationships/tags" Target="../tags/tag411.xml"/><Relationship Id="rId112" Type="http://schemas.openxmlformats.org/officeDocument/2006/relationships/tags" Target="../tags/tag410.xml"/><Relationship Id="rId111" Type="http://schemas.openxmlformats.org/officeDocument/2006/relationships/tags" Target="../tags/tag409.xml"/><Relationship Id="rId110" Type="http://schemas.openxmlformats.org/officeDocument/2006/relationships/tags" Target="../tags/tag408.xml"/><Relationship Id="rId11" Type="http://schemas.openxmlformats.org/officeDocument/2006/relationships/tags" Target="../tags/tag309.xml"/><Relationship Id="rId109" Type="http://schemas.openxmlformats.org/officeDocument/2006/relationships/tags" Target="../tags/tag407.xml"/><Relationship Id="rId108" Type="http://schemas.openxmlformats.org/officeDocument/2006/relationships/tags" Target="../tags/tag406.xml"/><Relationship Id="rId107" Type="http://schemas.openxmlformats.org/officeDocument/2006/relationships/tags" Target="../tags/tag405.xml"/><Relationship Id="rId106" Type="http://schemas.openxmlformats.org/officeDocument/2006/relationships/tags" Target="../tags/tag404.xml"/><Relationship Id="rId105" Type="http://schemas.openxmlformats.org/officeDocument/2006/relationships/tags" Target="../tags/tag403.xml"/><Relationship Id="rId104" Type="http://schemas.openxmlformats.org/officeDocument/2006/relationships/tags" Target="../tags/tag402.xml"/><Relationship Id="rId103" Type="http://schemas.openxmlformats.org/officeDocument/2006/relationships/tags" Target="../tags/tag401.xml"/><Relationship Id="rId102" Type="http://schemas.openxmlformats.org/officeDocument/2006/relationships/tags" Target="../tags/tag400.xml"/><Relationship Id="rId101" Type="http://schemas.openxmlformats.org/officeDocument/2006/relationships/tags" Target="../tags/tag399.xml"/><Relationship Id="rId100" Type="http://schemas.openxmlformats.org/officeDocument/2006/relationships/tags" Target="../tags/tag398.xml"/><Relationship Id="rId10" Type="http://schemas.openxmlformats.org/officeDocument/2006/relationships/tags" Target="../tags/tag308.xml"/><Relationship Id="rId1" Type="http://schemas.openxmlformats.org/officeDocument/2006/relationships/image" Target="../media/image2.png"/></Relationships>
</file>

<file path=ppt/slides/_rels/slide18.xml.rels><?xml version="1.0" encoding="UTF-8" standalone="yes"?>
<Relationships xmlns="http://schemas.openxmlformats.org/package/2006/relationships"><Relationship Id="rId9" Type="http://schemas.openxmlformats.org/officeDocument/2006/relationships/tags" Target="../tags/tag521.xml"/><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tags" Target="../tags/tag517.xml"/><Relationship Id="rId4" Type="http://schemas.openxmlformats.org/officeDocument/2006/relationships/tags" Target="../tags/tag516.xml"/><Relationship Id="rId34" Type="http://schemas.openxmlformats.org/officeDocument/2006/relationships/slideLayout" Target="../slideLayouts/slideLayout7.xml"/><Relationship Id="rId33" Type="http://schemas.openxmlformats.org/officeDocument/2006/relationships/tags" Target="../tags/tag544.xml"/><Relationship Id="rId32" Type="http://schemas.openxmlformats.org/officeDocument/2006/relationships/image" Target="../media/image15.png"/><Relationship Id="rId31" Type="http://schemas.openxmlformats.org/officeDocument/2006/relationships/tags" Target="../tags/tag543.xml"/><Relationship Id="rId30" Type="http://schemas.openxmlformats.org/officeDocument/2006/relationships/tags" Target="../tags/tag542.xml"/><Relationship Id="rId3" Type="http://schemas.openxmlformats.org/officeDocument/2006/relationships/tags" Target="../tags/tag515.xml"/><Relationship Id="rId29" Type="http://schemas.openxmlformats.org/officeDocument/2006/relationships/tags" Target="../tags/tag541.xml"/><Relationship Id="rId28" Type="http://schemas.openxmlformats.org/officeDocument/2006/relationships/tags" Target="../tags/tag540.xml"/><Relationship Id="rId27" Type="http://schemas.openxmlformats.org/officeDocument/2006/relationships/tags" Target="../tags/tag539.xml"/><Relationship Id="rId26" Type="http://schemas.openxmlformats.org/officeDocument/2006/relationships/tags" Target="../tags/tag538.xml"/><Relationship Id="rId25" Type="http://schemas.openxmlformats.org/officeDocument/2006/relationships/tags" Target="../tags/tag537.xml"/><Relationship Id="rId24" Type="http://schemas.openxmlformats.org/officeDocument/2006/relationships/tags" Target="../tags/tag536.xml"/><Relationship Id="rId23" Type="http://schemas.openxmlformats.org/officeDocument/2006/relationships/tags" Target="../tags/tag535.xml"/><Relationship Id="rId22" Type="http://schemas.openxmlformats.org/officeDocument/2006/relationships/tags" Target="../tags/tag534.xml"/><Relationship Id="rId21" Type="http://schemas.openxmlformats.org/officeDocument/2006/relationships/tags" Target="../tags/tag533.xml"/><Relationship Id="rId20" Type="http://schemas.openxmlformats.org/officeDocument/2006/relationships/tags" Target="../tags/tag532.xml"/><Relationship Id="rId2" Type="http://schemas.openxmlformats.org/officeDocument/2006/relationships/tags" Target="../tags/tag514.xml"/><Relationship Id="rId19" Type="http://schemas.openxmlformats.org/officeDocument/2006/relationships/tags" Target="../tags/tag531.xml"/><Relationship Id="rId18" Type="http://schemas.openxmlformats.org/officeDocument/2006/relationships/tags" Target="../tags/tag530.xml"/><Relationship Id="rId17" Type="http://schemas.openxmlformats.org/officeDocument/2006/relationships/tags" Target="../tags/tag529.xml"/><Relationship Id="rId16" Type="http://schemas.openxmlformats.org/officeDocument/2006/relationships/tags" Target="../tags/tag528.xml"/><Relationship Id="rId15" Type="http://schemas.openxmlformats.org/officeDocument/2006/relationships/tags" Target="../tags/tag527.xml"/><Relationship Id="rId14" Type="http://schemas.openxmlformats.org/officeDocument/2006/relationships/tags" Target="../tags/tag526.xml"/><Relationship Id="rId13" Type="http://schemas.openxmlformats.org/officeDocument/2006/relationships/tags" Target="../tags/tag525.xml"/><Relationship Id="rId12" Type="http://schemas.openxmlformats.org/officeDocument/2006/relationships/tags" Target="../tags/tag524.xml"/><Relationship Id="rId11" Type="http://schemas.openxmlformats.org/officeDocument/2006/relationships/tags" Target="../tags/tag523.xml"/><Relationship Id="rId10" Type="http://schemas.openxmlformats.org/officeDocument/2006/relationships/tags" Target="../tags/tag522.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9" Type="http://schemas.openxmlformats.org/officeDocument/2006/relationships/tags" Target="../tags/tag552.xml"/><Relationship Id="rId8" Type="http://schemas.openxmlformats.org/officeDocument/2006/relationships/tags" Target="../tags/tag551.xml"/><Relationship Id="rId7" Type="http://schemas.openxmlformats.org/officeDocument/2006/relationships/tags" Target="../tags/tag550.xml"/><Relationship Id="rId6" Type="http://schemas.openxmlformats.org/officeDocument/2006/relationships/tags" Target="../tags/tag549.xml"/><Relationship Id="rId5" Type="http://schemas.openxmlformats.org/officeDocument/2006/relationships/tags" Target="../tags/tag548.xml"/><Relationship Id="rId4" Type="http://schemas.openxmlformats.org/officeDocument/2006/relationships/tags" Target="../tags/tag547.xml"/><Relationship Id="rId3" Type="http://schemas.openxmlformats.org/officeDocument/2006/relationships/tags" Target="../tags/tag546.xml"/><Relationship Id="rId2" Type="http://schemas.openxmlformats.org/officeDocument/2006/relationships/tags" Target="../tags/tag545.xml"/><Relationship Id="rId16" Type="http://schemas.openxmlformats.org/officeDocument/2006/relationships/slideLayout" Target="../slideLayouts/slideLayout7.xml"/><Relationship Id="rId15" Type="http://schemas.openxmlformats.org/officeDocument/2006/relationships/tags" Target="../tags/tag558.xml"/><Relationship Id="rId14" Type="http://schemas.openxmlformats.org/officeDocument/2006/relationships/tags" Target="../tags/tag557.xml"/><Relationship Id="rId13" Type="http://schemas.openxmlformats.org/officeDocument/2006/relationships/tags" Target="../tags/tag556.xml"/><Relationship Id="rId12" Type="http://schemas.openxmlformats.org/officeDocument/2006/relationships/tags" Target="../tags/tag555.xml"/><Relationship Id="rId11" Type="http://schemas.openxmlformats.org/officeDocument/2006/relationships/tags" Target="../tags/tag554.xml"/><Relationship Id="rId10" Type="http://schemas.openxmlformats.org/officeDocument/2006/relationships/tags" Target="../tags/tag553.xml"/><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67.xml"/><Relationship Id="rId3" Type="http://schemas.openxmlformats.org/officeDocument/2006/relationships/image" Target="../media/image3.png"/><Relationship Id="rId2" Type="http://schemas.openxmlformats.org/officeDocument/2006/relationships/tags" Target="../tags/tag66.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tags" Target="../tags/tag566.xml"/><Relationship Id="rId8" Type="http://schemas.openxmlformats.org/officeDocument/2006/relationships/tags" Target="../tags/tag565.xml"/><Relationship Id="rId7" Type="http://schemas.openxmlformats.org/officeDocument/2006/relationships/tags" Target="../tags/tag564.xml"/><Relationship Id="rId6" Type="http://schemas.openxmlformats.org/officeDocument/2006/relationships/tags" Target="../tags/tag563.xml"/><Relationship Id="rId5" Type="http://schemas.openxmlformats.org/officeDocument/2006/relationships/tags" Target="../tags/tag562.xml"/><Relationship Id="rId4" Type="http://schemas.openxmlformats.org/officeDocument/2006/relationships/tags" Target="../tags/tag561.xml"/><Relationship Id="rId3" Type="http://schemas.openxmlformats.org/officeDocument/2006/relationships/tags" Target="../tags/tag560.xml"/><Relationship Id="rId2" Type="http://schemas.openxmlformats.org/officeDocument/2006/relationships/tags" Target="../tags/tag559.xml"/><Relationship Id="rId13" Type="http://schemas.openxmlformats.org/officeDocument/2006/relationships/slideLayout" Target="../slideLayouts/slideLayout7.xml"/><Relationship Id="rId12" Type="http://schemas.openxmlformats.org/officeDocument/2006/relationships/tags" Target="../tags/tag569.xml"/><Relationship Id="rId11" Type="http://schemas.openxmlformats.org/officeDocument/2006/relationships/tags" Target="../tags/tag568.xml"/><Relationship Id="rId10" Type="http://schemas.openxmlformats.org/officeDocument/2006/relationships/tags" Target="../tags/tag567.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tags" Target="../tags/tag577.xml"/><Relationship Id="rId8" Type="http://schemas.openxmlformats.org/officeDocument/2006/relationships/tags" Target="../tags/tag576.xml"/><Relationship Id="rId7" Type="http://schemas.openxmlformats.org/officeDocument/2006/relationships/tags" Target="../tags/tag575.xml"/><Relationship Id="rId6" Type="http://schemas.openxmlformats.org/officeDocument/2006/relationships/tags" Target="../tags/tag574.xml"/><Relationship Id="rId5" Type="http://schemas.openxmlformats.org/officeDocument/2006/relationships/tags" Target="../tags/tag573.xml"/><Relationship Id="rId4" Type="http://schemas.openxmlformats.org/officeDocument/2006/relationships/tags" Target="../tags/tag572.xml"/><Relationship Id="rId35" Type="http://schemas.openxmlformats.org/officeDocument/2006/relationships/slideLayout" Target="../slideLayouts/slideLayout7.xml"/><Relationship Id="rId34" Type="http://schemas.openxmlformats.org/officeDocument/2006/relationships/tags" Target="../tags/tag602.xml"/><Relationship Id="rId33" Type="http://schemas.openxmlformats.org/officeDocument/2006/relationships/tags" Target="../tags/tag601.xml"/><Relationship Id="rId32" Type="http://schemas.openxmlformats.org/officeDocument/2006/relationships/tags" Target="../tags/tag600.xml"/><Relationship Id="rId31" Type="http://schemas.openxmlformats.org/officeDocument/2006/relationships/tags" Target="../tags/tag599.xml"/><Relationship Id="rId30" Type="http://schemas.openxmlformats.org/officeDocument/2006/relationships/tags" Target="../tags/tag598.xml"/><Relationship Id="rId3" Type="http://schemas.openxmlformats.org/officeDocument/2006/relationships/tags" Target="../tags/tag571.xml"/><Relationship Id="rId29" Type="http://schemas.openxmlformats.org/officeDocument/2006/relationships/tags" Target="../tags/tag597.xml"/><Relationship Id="rId28" Type="http://schemas.openxmlformats.org/officeDocument/2006/relationships/tags" Target="../tags/tag596.xml"/><Relationship Id="rId27" Type="http://schemas.openxmlformats.org/officeDocument/2006/relationships/tags" Target="../tags/tag595.xml"/><Relationship Id="rId26" Type="http://schemas.openxmlformats.org/officeDocument/2006/relationships/tags" Target="../tags/tag594.xml"/><Relationship Id="rId25" Type="http://schemas.openxmlformats.org/officeDocument/2006/relationships/tags" Target="../tags/tag593.xml"/><Relationship Id="rId24" Type="http://schemas.openxmlformats.org/officeDocument/2006/relationships/tags" Target="../tags/tag592.xml"/><Relationship Id="rId23" Type="http://schemas.openxmlformats.org/officeDocument/2006/relationships/tags" Target="../tags/tag591.xml"/><Relationship Id="rId22" Type="http://schemas.openxmlformats.org/officeDocument/2006/relationships/tags" Target="../tags/tag590.xml"/><Relationship Id="rId21" Type="http://schemas.openxmlformats.org/officeDocument/2006/relationships/tags" Target="../tags/tag589.xml"/><Relationship Id="rId20" Type="http://schemas.openxmlformats.org/officeDocument/2006/relationships/tags" Target="../tags/tag588.xml"/><Relationship Id="rId2" Type="http://schemas.openxmlformats.org/officeDocument/2006/relationships/tags" Target="../tags/tag570.xml"/><Relationship Id="rId19" Type="http://schemas.openxmlformats.org/officeDocument/2006/relationships/tags" Target="../tags/tag587.xml"/><Relationship Id="rId18" Type="http://schemas.openxmlformats.org/officeDocument/2006/relationships/tags" Target="../tags/tag586.xml"/><Relationship Id="rId17" Type="http://schemas.openxmlformats.org/officeDocument/2006/relationships/tags" Target="../tags/tag585.xml"/><Relationship Id="rId16" Type="http://schemas.openxmlformats.org/officeDocument/2006/relationships/tags" Target="../tags/tag584.xml"/><Relationship Id="rId15" Type="http://schemas.openxmlformats.org/officeDocument/2006/relationships/tags" Target="../tags/tag583.xml"/><Relationship Id="rId14" Type="http://schemas.openxmlformats.org/officeDocument/2006/relationships/tags" Target="../tags/tag582.xml"/><Relationship Id="rId13" Type="http://schemas.openxmlformats.org/officeDocument/2006/relationships/tags" Target="../tags/tag581.xml"/><Relationship Id="rId12" Type="http://schemas.openxmlformats.org/officeDocument/2006/relationships/tags" Target="../tags/tag580.xml"/><Relationship Id="rId11" Type="http://schemas.openxmlformats.org/officeDocument/2006/relationships/tags" Target="../tags/tag579.xml"/><Relationship Id="rId10" Type="http://schemas.openxmlformats.org/officeDocument/2006/relationships/tags" Target="../tags/tag578.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tags" Target="../tags/tag609.xml"/><Relationship Id="rId7" Type="http://schemas.openxmlformats.org/officeDocument/2006/relationships/tags" Target="../tags/tag608.xml"/><Relationship Id="rId6" Type="http://schemas.openxmlformats.org/officeDocument/2006/relationships/tags" Target="../tags/tag607.xml"/><Relationship Id="rId5" Type="http://schemas.openxmlformats.org/officeDocument/2006/relationships/tags" Target="../tags/tag606.xml"/><Relationship Id="rId4" Type="http://schemas.openxmlformats.org/officeDocument/2006/relationships/tags" Target="../tags/tag605.xml"/><Relationship Id="rId38" Type="http://schemas.openxmlformats.org/officeDocument/2006/relationships/slideLayout" Target="../slideLayouts/slideLayout7.xml"/><Relationship Id="rId37" Type="http://schemas.openxmlformats.org/officeDocument/2006/relationships/tags" Target="../tags/tag638.xml"/><Relationship Id="rId36" Type="http://schemas.openxmlformats.org/officeDocument/2006/relationships/tags" Target="../tags/tag637.xml"/><Relationship Id="rId35" Type="http://schemas.openxmlformats.org/officeDocument/2006/relationships/tags" Target="../tags/tag636.xml"/><Relationship Id="rId34" Type="http://schemas.openxmlformats.org/officeDocument/2006/relationships/tags" Target="../tags/tag635.xml"/><Relationship Id="rId33" Type="http://schemas.openxmlformats.org/officeDocument/2006/relationships/tags" Target="../tags/tag634.xml"/><Relationship Id="rId32" Type="http://schemas.openxmlformats.org/officeDocument/2006/relationships/tags" Target="../tags/tag633.xml"/><Relationship Id="rId31" Type="http://schemas.openxmlformats.org/officeDocument/2006/relationships/tags" Target="../tags/tag632.xml"/><Relationship Id="rId30" Type="http://schemas.openxmlformats.org/officeDocument/2006/relationships/tags" Target="../tags/tag631.xml"/><Relationship Id="rId3" Type="http://schemas.openxmlformats.org/officeDocument/2006/relationships/tags" Target="../tags/tag604.xml"/><Relationship Id="rId29" Type="http://schemas.openxmlformats.org/officeDocument/2006/relationships/tags" Target="../tags/tag630.xml"/><Relationship Id="rId28" Type="http://schemas.openxmlformats.org/officeDocument/2006/relationships/tags" Target="../tags/tag629.xml"/><Relationship Id="rId27" Type="http://schemas.openxmlformats.org/officeDocument/2006/relationships/tags" Target="../tags/tag628.xml"/><Relationship Id="rId26" Type="http://schemas.openxmlformats.org/officeDocument/2006/relationships/tags" Target="../tags/tag627.xml"/><Relationship Id="rId25" Type="http://schemas.openxmlformats.org/officeDocument/2006/relationships/tags" Target="../tags/tag626.xml"/><Relationship Id="rId24" Type="http://schemas.openxmlformats.org/officeDocument/2006/relationships/tags" Target="../tags/tag625.xml"/><Relationship Id="rId23" Type="http://schemas.openxmlformats.org/officeDocument/2006/relationships/tags" Target="../tags/tag624.xml"/><Relationship Id="rId22" Type="http://schemas.openxmlformats.org/officeDocument/2006/relationships/tags" Target="../tags/tag623.xml"/><Relationship Id="rId21" Type="http://schemas.openxmlformats.org/officeDocument/2006/relationships/tags" Target="../tags/tag622.xml"/><Relationship Id="rId20" Type="http://schemas.openxmlformats.org/officeDocument/2006/relationships/tags" Target="../tags/tag621.xml"/><Relationship Id="rId2" Type="http://schemas.openxmlformats.org/officeDocument/2006/relationships/tags" Target="../tags/tag603.xml"/><Relationship Id="rId19" Type="http://schemas.openxmlformats.org/officeDocument/2006/relationships/tags" Target="../tags/tag620.xml"/><Relationship Id="rId18" Type="http://schemas.openxmlformats.org/officeDocument/2006/relationships/tags" Target="../tags/tag619.xml"/><Relationship Id="rId17" Type="http://schemas.openxmlformats.org/officeDocument/2006/relationships/tags" Target="../tags/tag618.xml"/><Relationship Id="rId16" Type="http://schemas.openxmlformats.org/officeDocument/2006/relationships/tags" Target="../tags/tag617.xml"/><Relationship Id="rId15" Type="http://schemas.openxmlformats.org/officeDocument/2006/relationships/tags" Target="../tags/tag616.xml"/><Relationship Id="rId14" Type="http://schemas.openxmlformats.org/officeDocument/2006/relationships/tags" Target="../tags/tag615.xml"/><Relationship Id="rId13" Type="http://schemas.openxmlformats.org/officeDocument/2006/relationships/tags" Target="../tags/tag614.xml"/><Relationship Id="rId12" Type="http://schemas.openxmlformats.org/officeDocument/2006/relationships/tags" Target="../tags/tag613.xml"/><Relationship Id="rId11" Type="http://schemas.openxmlformats.org/officeDocument/2006/relationships/tags" Target="../tags/tag612.xml"/><Relationship Id="rId10" Type="http://schemas.openxmlformats.org/officeDocument/2006/relationships/tags" Target="../tags/tag611.xml"/><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9" Type="http://schemas.openxmlformats.org/officeDocument/2006/relationships/tags" Target="../tags/tag645.xml"/><Relationship Id="rId8" Type="http://schemas.openxmlformats.org/officeDocument/2006/relationships/tags" Target="../tags/tag644.xml"/><Relationship Id="rId72" Type="http://schemas.openxmlformats.org/officeDocument/2006/relationships/slideLayout" Target="../slideLayouts/slideLayout7.xml"/><Relationship Id="rId71" Type="http://schemas.openxmlformats.org/officeDocument/2006/relationships/tags" Target="../tags/tag707.xml"/><Relationship Id="rId70" Type="http://schemas.openxmlformats.org/officeDocument/2006/relationships/tags" Target="../tags/tag706.xml"/><Relationship Id="rId7" Type="http://schemas.openxmlformats.org/officeDocument/2006/relationships/tags" Target="../tags/tag643.xml"/><Relationship Id="rId69" Type="http://schemas.openxmlformats.org/officeDocument/2006/relationships/tags" Target="../tags/tag705.xml"/><Relationship Id="rId68" Type="http://schemas.openxmlformats.org/officeDocument/2006/relationships/tags" Target="../tags/tag704.xml"/><Relationship Id="rId67" Type="http://schemas.openxmlformats.org/officeDocument/2006/relationships/tags" Target="../tags/tag703.xml"/><Relationship Id="rId66" Type="http://schemas.openxmlformats.org/officeDocument/2006/relationships/tags" Target="../tags/tag702.xml"/><Relationship Id="rId65" Type="http://schemas.openxmlformats.org/officeDocument/2006/relationships/tags" Target="../tags/tag701.xml"/><Relationship Id="rId64" Type="http://schemas.openxmlformats.org/officeDocument/2006/relationships/tags" Target="../tags/tag700.xml"/><Relationship Id="rId63" Type="http://schemas.openxmlformats.org/officeDocument/2006/relationships/tags" Target="../tags/tag699.xml"/><Relationship Id="rId62" Type="http://schemas.openxmlformats.org/officeDocument/2006/relationships/tags" Target="../tags/tag698.xml"/><Relationship Id="rId61" Type="http://schemas.openxmlformats.org/officeDocument/2006/relationships/tags" Target="../tags/tag697.xml"/><Relationship Id="rId60" Type="http://schemas.openxmlformats.org/officeDocument/2006/relationships/tags" Target="../tags/tag696.xml"/><Relationship Id="rId6" Type="http://schemas.openxmlformats.org/officeDocument/2006/relationships/tags" Target="../tags/tag642.xml"/><Relationship Id="rId59" Type="http://schemas.openxmlformats.org/officeDocument/2006/relationships/tags" Target="../tags/tag695.xml"/><Relationship Id="rId58" Type="http://schemas.openxmlformats.org/officeDocument/2006/relationships/tags" Target="../tags/tag694.xml"/><Relationship Id="rId57" Type="http://schemas.openxmlformats.org/officeDocument/2006/relationships/tags" Target="../tags/tag693.xml"/><Relationship Id="rId56" Type="http://schemas.openxmlformats.org/officeDocument/2006/relationships/tags" Target="../tags/tag692.xml"/><Relationship Id="rId55" Type="http://schemas.openxmlformats.org/officeDocument/2006/relationships/tags" Target="../tags/tag691.xml"/><Relationship Id="rId54" Type="http://schemas.openxmlformats.org/officeDocument/2006/relationships/tags" Target="../tags/tag690.xml"/><Relationship Id="rId53" Type="http://schemas.openxmlformats.org/officeDocument/2006/relationships/tags" Target="../tags/tag689.xml"/><Relationship Id="rId52" Type="http://schemas.openxmlformats.org/officeDocument/2006/relationships/tags" Target="../tags/tag688.xml"/><Relationship Id="rId51" Type="http://schemas.openxmlformats.org/officeDocument/2006/relationships/tags" Target="../tags/tag687.xml"/><Relationship Id="rId50" Type="http://schemas.openxmlformats.org/officeDocument/2006/relationships/tags" Target="../tags/tag686.xml"/><Relationship Id="rId5" Type="http://schemas.openxmlformats.org/officeDocument/2006/relationships/tags" Target="../tags/tag641.xml"/><Relationship Id="rId49" Type="http://schemas.openxmlformats.org/officeDocument/2006/relationships/tags" Target="../tags/tag685.xml"/><Relationship Id="rId48" Type="http://schemas.openxmlformats.org/officeDocument/2006/relationships/tags" Target="../tags/tag684.xml"/><Relationship Id="rId47" Type="http://schemas.openxmlformats.org/officeDocument/2006/relationships/tags" Target="../tags/tag683.xml"/><Relationship Id="rId46" Type="http://schemas.openxmlformats.org/officeDocument/2006/relationships/tags" Target="../tags/tag682.xml"/><Relationship Id="rId45" Type="http://schemas.openxmlformats.org/officeDocument/2006/relationships/tags" Target="../tags/tag681.xml"/><Relationship Id="rId44" Type="http://schemas.openxmlformats.org/officeDocument/2006/relationships/tags" Target="../tags/tag680.xml"/><Relationship Id="rId43" Type="http://schemas.openxmlformats.org/officeDocument/2006/relationships/tags" Target="../tags/tag679.xml"/><Relationship Id="rId42" Type="http://schemas.openxmlformats.org/officeDocument/2006/relationships/tags" Target="../tags/tag678.xml"/><Relationship Id="rId41" Type="http://schemas.openxmlformats.org/officeDocument/2006/relationships/tags" Target="../tags/tag677.xml"/><Relationship Id="rId40" Type="http://schemas.openxmlformats.org/officeDocument/2006/relationships/tags" Target="../tags/tag676.xml"/><Relationship Id="rId4" Type="http://schemas.openxmlformats.org/officeDocument/2006/relationships/image" Target="../media/image32.png"/><Relationship Id="rId39" Type="http://schemas.openxmlformats.org/officeDocument/2006/relationships/tags" Target="../tags/tag675.xml"/><Relationship Id="rId38" Type="http://schemas.openxmlformats.org/officeDocument/2006/relationships/tags" Target="../tags/tag674.xml"/><Relationship Id="rId37" Type="http://schemas.openxmlformats.org/officeDocument/2006/relationships/tags" Target="../tags/tag673.xml"/><Relationship Id="rId36" Type="http://schemas.openxmlformats.org/officeDocument/2006/relationships/tags" Target="../tags/tag672.xml"/><Relationship Id="rId35" Type="http://schemas.openxmlformats.org/officeDocument/2006/relationships/tags" Target="../tags/tag671.xml"/><Relationship Id="rId34" Type="http://schemas.openxmlformats.org/officeDocument/2006/relationships/tags" Target="../tags/tag670.xml"/><Relationship Id="rId33" Type="http://schemas.openxmlformats.org/officeDocument/2006/relationships/tags" Target="../tags/tag669.xml"/><Relationship Id="rId32" Type="http://schemas.openxmlformats.org/officeDocument/2006/relationships/tags" Target="../tags/tag668.xml"/><Relationship Id="rId31" Type="http://schemas.openxmlformats.org/officeDocument/2006/relationships/tags" Target="../tags/tag667.xml"/><Relationship Id="rId30" Type="http://schemas.openxmlformats.org/officeDocument/2006/relationships/tags" Target="../tags/tag666.xml"/><Relationship Id="rId3" Type="http://schemas.openxmlformats.org/officeDocument/2006/relationships/tags" Target="../tags/tag640.xml"/><Relationship Id="rId29" Type="http://schemas.openxmlformats.org/officeDocument/2006/relationships/tags" Target="../tags/tag665.xml"/><Relationship Id="rId28" Type="http://schemas.openxmlformats.org/officeDocument/2006/relationships/tags" Target="../tags/tag664.xml"/><Relationship Id="rId27" Type="http://schemas.openxmlformats.org/officeDocument/2006/relationships/tags" Target="../tags/tag663.xml"/><Relationship Id="rId26" Type="http://schemas.openxmlformats.org/officeDocument/2006/relationships/tags" Target="../tags/tag662.xml"/><Relationship Id="rId25" Type="http://schemas.openxmlformats.org/officeDocument/2006/relationships/tags" Target="../tags/tag661.xml"/><Relationship Id="rId24" Type="http://schemas.openxmlformats.org/officeDocument/2006/relationships/tags" Target="../tags/tag660.xml"/><Relationship Id="rId23" Type="http://schemas.openxmlformats.org/officeDocument/2006/relationships/tags" Target="../tags/tag659.xml"/><Relationship Id="rId22" Type="http://schemas.openxmlformats.org/officeDocument/2006/relationships/tags" Target="../tags/tag658.xml"/><Relationship Id="rId21" Type="http://schemas.openxmlformats.org/officeDocument/2006/relationships/tags" Target="../tags/tag657.xml"/><Relationship Id="rId20" Type="http://schemas.openxmlformats.org/officeDocument/2006/relationships/tags" Target="../tags/tag656.xml"/><Relationship Id="rId2" Type="http://schemas.openxmlformats.org/officeDocument/2006/relationships/tags" Target="../tags/tag639.xml"/><Relationship Id="rId19" Type="http://schemas.openxmlformats.org/officeDocument/2006/relationships/tags" Target="../tags/tag655.xml"/><Relationship Id="rId18" Type="http://schemas.openxmlformats.org/officeDocument/2006/relationships/tags" Target="../tags/tag654.xml"/><Relationship Id="rId17" Type="http://schemas.openxmlformats.org/officeDocument/2006/relationships/tags" Target="../tags/tag653.xml"/><Relationship Id="rId16" Type="http://schemas.openxmlformats.org/officeDocument/2006/relationships/tags" Target="../tags/tag652.xml"/><Relationship Id="rId15" Type="http://schemas.openxmlformats.org/officeDocument/2006/relationships/tags" Target="../tags/tag651.xml"/><Relationship Id="rId14" Type="http://schemas.openxmlformats.org/officeDocument/2006/relationships/tags" Target="../tags/tag650.xml"/><Relationship Id="rId13" Type="http://schemas.openxmlformats.org/officeDocument/2006/relationships/tags" Target="../tags/tag649.xml"/><Relationship Id="rId12" Type="http://schemas.openxmlformats.org/officeDocument/2006/relationships/tags" Target="../tags/tag648.xml"/><Relationship Id="rId11" Type="http://schemas.openxmlformats.org/officeDocument/2006/relationships/tags" Target="../tags/tag647.xml"/><Relationship Id="rId10" Type="http://schemas.openxmlformats.org/officeDocument/2006/relationships/tags" Target="../tags/tag646.xml"/><Relationship Id="rId1" Type="http://schemas.openxmlformats.org/officeDocument/2006/relationships/image" Target="../media/image2.png"/></Relationships>
</file>

<file path=ppt/slides/_rels/slide24.xml.rels><?xml version="1.0" encoding="UTF-8" standalone="yes"?>
<Relationships xmlns="http://schemas.openxmlformats.org/package/2006/relationships"><Relationship Id="rId9" Type="http://schemas.openxmlformats.org/officeDocument/2006/relationships/tags" Target="../tags/tag714.xml"/><Relationship Id="rId8" Type="http://schemas.openxmlformats.org/officeDocument/2006/relationships/image" Target="../media/image33.jpeg"/><Relationship Id="rId7" Type="http://schemas.openxmlformats.org/officeDocument/2006/relationships/tags" Target="../tags/tag713.xml"/><Relationship Id="rId6" Type="http://schemas.openxmlformats.org/officeDocument/2006/relationships/tags" Target="../tags/tag712.xml"/><Relationship Id="rId5" Type="http://schemas.openxmlformats.org/officeDocument/2006/relationships/tags" Target="../tags/tag711.xml"/><Relationship Id="rId4" Type="http://schemas.openxmlformats.org/officeDocument/2006/relationships/tags" Target="../tags/tag710.xml"/><Relationship Id="rId3" Type="http://schemas.openxmlformats.org/officeDocument/2006/relationships/tags" Target="../tags/tag709.xml"/><Relationship Id="rId22" Type="http://schemas.openxmlformats.org/officeDocument/2006/relationships/slideLayout" Target="../slideLayouts/slideLayout7.xml"/><Relationship Id="rId21" Type="http://schemas.openxmlformats.org/officeDocument/2006/relationships/tags" Target="../tags/tag723.xml"/><Relationship Id="rId20" Type="http://schemas.openxmlformats.org/officeDocument/2006/relationships/image" Target="../media/image15.png"/><Relationship Id="rId2" Type="http://schemas.openxmlformats.org/officeDocument/2006/relationships/tags" Target="../tags/tag708.xml"/><Relationship Id="rId19" Type="http://schemas.openxmlformats.org/officeDocument/2006/relationships/tags" Target="../tags/tag722.xml"/><Relationship Id="rId18" Type="http://schemas.openxmlformats.org/officeDocument/2006/relationships/tags" Target="../tags/tag721.xml"/><Relationship Id="rId17" Type="http://schemas.openxmlformats.org/officeDocument/2006/relationships/tags" Target="../tags/tag720.xml"/><Relationship Id="rId16" Type="http://schemas.openxmlformats.org/officeDocument/2006/relationships/tags" Target="../tags/tag719.xml"/><Relationship Id="rId15" Type="http://schemas.openxmlformats.org/officeDocument/2006/relationships/tags" Target="../tags/tag718.xml"/><Relationship Id="rId14" Type="http://schemas.openxmlformats.org/officeDocument/2006/relationships/tags" Target="../tags/tag717.xml"/><Relationship Id="rId13" Type="http://schemas.openxmlformats.org/officeDocument/2006/relationships/tags" Target="../tags/tag716.xml"/><Relationship Id="rId12" Type="http://schemas.openxmlformats.org/officeDocument/2006/relationships/image" Target="../media/image35.jpeg"/><Relationship Id="rId11" Type="http://schemas.openxmlformats.org/officeDocument/2006/relationships/tags" Target="../tags/tag715.xml"/><Relationship Id="rId10" Type="http://schemas.openxmlformats.org/officeDocument/2006/relationships/image" Target="../media/image34.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9" Type="http://schemas.openxmlformats.org/officeDocument/2006/relationships/tags" Target="../tags/tag730.xml"/><Relationship Id="rId8" Type="http://schemas.openxmlformats.org/officeDocument/2006/relationships/tags" Target="../tags/tag729.xml"/><Relationship Id="rId7" Type="http://schemas.openxmlformats.org/officeDocument/2006/relationships/tags" Target="../tags/tag728.xml"/><Relationship Id="rId6" Type="http://schemas.openxmlformats.org/officeDocument/2006/relationships/tags" Target="../tags/tag727.xml"/><Relationship Id="rId5" Type="http://schemas.openxmlformats.org/officeDocument/2006/relationships/tags" Target="../tags/tag726.xml"/><Relationship Id="rId4" Type="http://schemas.openxmlformats.org/officeDocument/2006/relationships/tags" Target="../tags/tag725.xml"/><Relationship Id="rId35" Type="http://schemas.openxmlformats.org/officeDocument/2006/relationships/slideLayout" Target="../slideLayouts/slideLayout7.xml"/><Relationship Id="rId34" Type="http://schemas.openxmlformats.org/officeDocument/2006/relationships/tags" Target="../tags/tag755.xml"/><Relationship Id="rId33" Type="http://schemas.openxmlformats.org/officeDocument/2006/relationships/tags" Target="../tags/tag754.xml"/><Relationship Id="rId32" Type="http://schemas.openxmlformats.org/officeDocument/2006/relationships/tags" Target="../tags/tag753.xml"/><Relationship Id="rId31" Type="http://schemas.openxmlformats.org/officeDocument/2006/relationships/tags" Target="../tags/tag752.xml"/><Relationship Id="rId30" Type="http://schemas.openxmlformats.org/officeDocument/2006/relationships/tags" Target="../tags/tag751.xml"/><Relationship Id="rId3" Type="http://schemas.openxmlformats.org/officeDocument/2006/relationships/image" Target="../media/image15.png"/><Relationship Id="rId29" Type="http://schemas.openxmlformats.org/officeDocument/2006/relationships/tags" Target="../tags/tag750.xml"/><Relationship Id="rId28" Type="http://schemas.openxmlformats.org/officeDocument/2006/relationships/tags" Target="../tags/tag749.xml"/><Relationship Id="rId27" Type="http://schemas.openxmlformats.org/officeDocument/2006/relationships/tags" Target="../tags/tag748.xml"/><Relationship Id="rId26" Type="http://schemas.openxmlformats.org/officeDocument/2006/relationships/tags" Target="../tags/tag747.xml"/><Relationship Id="rId25" Type="http://schemas.openxmlformats.org/officeDocument/2006/relationships/tags" Target="../tags/tag746.xml"/><Relationship Id="rId24" Type="http://schemas.openxmlformats.org/officeDocument/2006/relationships/tags" Target="../tags/tag745.xml"/><Relationship Id="rId23" Type="http://schemas.openxmlformats.org/officeDocument/2006/relationships/tags" Target="../tags/tag744.xml"/><Relationship Id="rId22" Type="http://schemas.openxmlformats.org/officeDocument/2006/relationships/tags" Target="../tags/tag743.xml"/><Relationship Id="rId21" Type="http://schemas.openxmlformats.org/officeDocument/2006/relationships/tags" Target="../tags/tag742.xml"/><Relationship Id="rId20" Type="http://schemas.openxmlformats.org/officeDocument/2006/relationships/tags" Target="../tags/tag741.xml"/><Relationship Id="rId2" Type="http://schemas.openxmlformats.org/officeDocument/2006/relationships/tags" Target="../tags/tag724.xml"/><Relationship Id="rId19" Type="http://schemas.openxmlformats.org/officeDocument/2006/relationships/tags" Target="../tags/tag740.xml"/><Relationship Id="rId18" Type="http://schemas.openxmlformats.org/officeDocument/2006/relationships/tags" Target="../tags/tag739.xml"/><Relationship Id="rId17" Type="http://schemas.openxmlformats.org/officeDocument/2006/relationships/tags" Target="../tags/tag738.xml"/><Relationship Id="rId16" Type="http://schemas.openxmlformats.org/officeDocument/2006/relationships/tags" Target="../tags/tag737.xml"/><Relationship Id="rId15" Type="http://schemas.openxmlformats.org/officeDocument/2006/relationships/tags" Target="../tags/tag736.xml"/><Relationship Id="rId14" Type="http://schemas.openxmlformats.org/officeDocument/2006/relationships/tags" Target="../tags/tag735.xml"/><Relationship Id="rId13" Type="http://schemas.openxmlformats.org/officeDocument/2006/relationships/tags" Target="../tags/tag734.xml"/><Relationship Id="rId12" Type="http://schemas.openxmlformats.org/officeDocument/2006/relationships/tags" Target="../tags/tag733.xml"/><Relationship Id="rId11" Type="http://schemas.openxmlformats.org/officeDocument/2006/relationships/tags" Target="../tags/tag732.xml"/><Relationship Id="rId10" Type="http://schemas.openxmlformats.org/officeDocument/2006/relationships/tags" Target="../tags/tag731.xml"/><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9" Type="http://schemas.openxmlformats.org/officeDocument/2006/relationships/tags" Target="../tags/tag762.xml"/><Relationship Id="rId8" Type="http://schemas.openxmlformats.org/officeDocument/2006/relationships/tags" Target="../tags/tag761.xml"/><Relationship Id="rId7" Type="http://schemas.openxmlformats.org/officeDocument/2006/relationships/tags" Target="../tags/tag760.xml"/><Relationship Id="rId6" Type="http://schemas.openxmlformats.org/officeDocument/2006/relationships/tags" Target="../tags/tag759.xml"/><Relationship Id="rId5" Type="http://schemas.openxmlformats.org/officeDocument/2006/relationships/tags" Target="../tags/tag758.xml"/><Relationship Id="rId49" Type="http://schemas.openxmlformats.org/officeDocument/2006/relationships/slideLayout" Target="../slideLayouts/slideLayout7.xml"/><Relationship Id="rId48" Type="http://schemas.openxmlformats.org/officeDocument/2006/relationships/tags" Target="../tags/tag801.xml"/><Relationship Id="rId47" Type="http://schemas.openxmlformats.org/officeDocument/2006/relationships/tags" Target="../tags/tag800.xml"/><Relationship Id="rId46" Type="http://schemas.openxmlformats.org/officeDocument/2006/relationships/tags" Target="../tags/tag799.xml"/><Relationship Id="rId45" Type="http://schemas.openxmlformats.org/officeDocument/2006/relationships/tags" Target="../tags/tag798.xml"/><Relationship Id="rId44" Type="http://schemas.openxmlformats.org/officeDocument/2006/relationships/tags" Target="../tags/tag797.xml"/><Relationship Id="rId43" Type="http://schemas.openxmlformats.org/officeDocument/2006/relationships/tags" Target="../tags/tag796.xml"/><Relationship Id="rId42" Type="http://schemas.openxmlformats.org/officeDocument/2006/relationships/tags" Target="../tags/tag795.xml"/><Relationship Id="rId41" Type="http://schemas.openxmlformats.org/officeDocument/2006/relationships/tags" Target="../tags/tag794.xml"/><Relationship Id="rId40" Type="http://schemas.openxmlformats.org/officeDocument/2006/relationships/tags" Target="../tags/tag793.xml"/><Relationship Id="rId4" Type="http://schemas.openxmlformats.org/officeDocument/2006/relationships/tags" Target="../tags/tag757.xml"/><Relationship Id="rId39" Type="http://schemas.openxmlformats.org/officeDocument/2006/relationships/tags" Target="../tags/tag792.xml"/><Relationship Id="rId38" Type="http://schemas.openxmlformats.org/officeDocument/2006/relationships/tags" Target="../tags/tag791.xml"/><Relationship Id="rId37" Type="http://schemas.openxmlformats.org/officeDocument/2006/relationships/tags" Target="../tags/tag790.xml"/><Relationship Id="rId36" Type="http://schemas.openxmlformats.org/officeDocument/2006/relationships/tags" Target="../tags/tag789.xml"/><Relationship Id="rId35" Type="http://schemas.openxmlformats.org/officeDocument/2006/relationships/tags" Target="../tags/tag788.xml"/><Relationship Id="rId34" Type="http://schemas.openxmlformats.org/officeDocument/2006/relationships/tags" Target="../tags/tag787.xml"/><Relationship Id="rId33" Type="http://schemas.openxmlformats.org/officeDocument/2006/relationships/tags" Target="../tags/tag786.xml"/><Relationship Id="rId32" Type="http://schemas.openxmlformats.org/officeDocument/2006/relationships/tags" Target="../tags/tag785.xml"/><Relationship Id="rId31" Type="http://schemas.openxmlformats.org/officeDocument/2006/relationships/tags" Target="../tags/tag784.xml"/><Relationship Id="rId30" Type="http://schemas.openxmlformats.org/officeDocument/2006/relationships/tags" Target="../tags/tag783.xml"/><Relationship Id="rId3" Type="http://schemas.openxmlformats.org/officeDocument/2006/relationships/image" Target="../media/image15.png"/><Relationship Id="rId29" Type="http://schemas.openxmlformats.org/officeDocument/2006/relationships/tags" Target="../tags/tag782.xml"/><Relationship Id="rId28" Type="http://schemas.openxmlformats.org/officeDocument/2006/relationships/tags" Target="../tags/tag781.xml"/><Relationship Id="rId27" Type="http://schemas.openxmlformats.org/officeDocument/2006/relationships/tags" Target="../tags/tag780.xml"/><Relationship Id="rId26" Type="http://schemas.openxmlformats.org/officeDocument/2006/relationships/tags" Target="../tags/tag779.xml"/><Relationship Id="rId25" Type="http://schemas.openxmlformats.org/officeDocument/2006/relationships/tags" Target="../tags/tag778.xml"/><Relationship Id="rId24" Type="http://schemas.openxmlformats.org/officeDocument/2006/relationships/tags" Target="../tags/tag777.xml"/><Relationship Id="rId23" Type="http://schemas.openxmlformats.org/officeDocument/2006/relationships/tags" Target="../tags/tag776.xml"/><Relationship Id="rId22" Type="http://schemas.openxmlformats.org/officeDocument/2006/relationships/tags" Target="../tags/tag775.xml"/><Relationship Id="rId21" Type="http://schemas.openxmlformats.org/officeDocument/2006/relationships/tags" Target="../tags/tag774.xml"/><Relationship Id="rId20" Type="http://schemas.openxmlformats.org/officeDocument/2006/relationships/tags" Target="../tags/tag773.xml"/><Relationship Id="rId2" Type="http://schemas.openxmlformats.org/officeDocument/2006/relationships/tags" Target="../tags/tag756.xml"/><Relationship Id="rId19" Type="http://schemas.openxmlformats.org/officeDocument/2006/relationships/tags" Target="../tags/tag772.xml"/><Relationship Id="rId18" Type="http://schemas.openxmlformats.org/officeDocument/2006/relationships/tags" Target="../tags/tag771.xml"/><Relationship Id="rId17" Type="http://schemas.openxmlformats.org/officeDocument/2006/relationships/tags" Target="../tags/tag770.xml"/><Relationship Id="rId16" Type="http://schemas.openxmlformats.org/officeDocument/2006/relationships/tags" Target="../tags/tag769.xml"/><Relationship Id="rId15" Type="http://schemas.openxmlformats.org/officeDocument/2006/relationships/tags" Target="../tags/tag768.xml"/><Relationship Id="rId14" Type="http://schemas.openxmlformats.org/officeDocument/2006/relationships/tags" Target="../tags/tag767.xml"/><Relationship Id="rId13" Type="http://schemas.openxmlformats.org/officeDocument/2006/relationships/tags" Target="../tags/tag766.xml"/><Relationship Id="rId12" Type="http://schemas.openxmlformats.org/officeDocument/2006/relationships/tags" Target="../tags/tag765.xml"/><Relationship Id="rId11" Type="http://schemas.openxmlformats.org/officeDocument/2006/relationships/tags" Target="../tags/tag764.xml"/><Relationship Id="rId10" Type="http://schemas.openxmlformats.org/officeDocument/2006/relationships/tags" Target="../tags/tag763.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9" Type="http://schemas.openxmlformats.org/officeDocument/2006/relationships/tags" Target="../tags/tag808.xml"/><Relationship Id="rId8" Type="http://schemas.openxmlformats.org/officeDocument/2006/relationships/tags" Target="../tags/tag807.xml"/><Relationship Id="rId7" Type="http://schemas.openxmlformats.org/officeDocument/2006/relationships/tags" Target="../tags/tag806.xml"/><Relationship Id="rId6" Type="http://schemas.openxmlformats.org/officeDocument/2006/relationships/tags" Target="../tags/tag805.xml"/><Relationship Id="rId5" Type="http://schemas.openxmlformats.org/officeDocument/2006/relationships/tags" Target="../tags/tag804.xml"/><Relationship Id="rId4" Type="http://schemas.openxmlformats.org/officeDocument/2006/relationships/tags" Target="../tags/tag803.xml"/><Relationship Id="rId3" Type="http://schemas.openxmlformats.org/officeDocument/2006/relationships/image" Target="../media/image15.png"/><Relationship Id="rId26" Type="http://schemas.openxmlformats.org/officeDocument/2006/relationships/slideLayout" Target="../slideLayouts/slideLayout7.xml"/><Relationship Id="rId25" Type="http://schemas.openxmlformats.org/officeDocument/2006/relationships/tags" Target="../tags/tag824.xml"/><Relationship Id="rId24" Type="http://schemas.openxmlformats.org/officeDocument/2006/relationships/tags" Target="../tags/tag823.xml"/><Relationship Id="rId23" Type="http://schemas.openxmlformats.org/officeDocument/2006/relationships/tags" Target="../tags/tag822.xml"/><Relationship Id="rId22" Type="http://schemas.openxmlformats.org/officeDocument/2006/relationships/tags" Target="../tags/tag821.xml"/><Relationship Id="rId21" Type="http://schemas.openxmlformats.org/officeDocument/2006/relationships/tags" Target="../tags/tag820.xml"/><Relationship Id="rId20" Type="http://schemas.openxmlformats.org/officeDocument/2006/relationships/tags" Target="../tags/tag819.xml"/><Relationship Id="rId2" Type="http://schemas.openxmlformats.org/officeDocument/2006/relationships/tags" Target="../tags/tag802.xml"/><Relationship Id="rId19" Type="http://schemas.openxmlformats.org/officeDocument/2006/relationships/tags" Target="../tags/tag818.xml"/><Relationship Id="rId18" Type="http://schemas.openxmlformats.org/officeDocument/2006/relationships/tags" Target="../tags/tag817.xml"/><Relationship Id="rId17" Type="http://schemas.openxmlformats.org/officeDocument/2006/relationships/tags" Target="../tags/tag816.xml"/><Relationship Id="rId16" Type="http://schemas.openxmlformats.org/officeDocument/2006/relationships/tags" Target="../tags/tag815.xml"/><Relationship Id="rId15" Type="http://schemas.openxmlformats.org/officeDocument/2006/relationships/tags" Target="../tags/tag814.xml"/><Relationship Id="rId14" Type="http://schemas.openxmlformats.org/officeDocument/2006/relationships/tags" Target="../tags/tag813.xml"/><Relationship Id="rId13" Type="http://schemas.openxmlformats.org/officeDocument/2006/relationships/tags" Target="../tags/tag812.xml"/><Relationship Id="rId12" Type="http://schemas.openxmlformats.org/officeDocument/2006/relationships/tags" Target="../tags/tag811.xml"/><Relationship Id="rId11" Type="http://schemas.openxmlformats.org/officeDocument/2006/relationships/tags" Target="../tags/tag810.xml"/><Relationship Id="rId10" Type="http://schemas.openxmlformats.org/officeDocument/2006/relationships/tags" Target="../tags/tag809.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9" Type="http://schemas.openxmlformats.org/officeDocument/2006/relationships/tags" Target="../tags/tag831.xml"/><Relationship Id="rId8" Type="http://schemas.openxmlformats.org/officeDocument/2006/relationships/tags" Target="../tags/tag830.xml"/><Relationship Id="rId7" Type="http://schemas.openxmlformats.org/officeDocument/2006/relationships/tags" Target="../tags/tag829.xml"/><Relationship Id="rId6" Type="http://schemas.openxmlformats.org/officeDocument/2006/relationships/tags" Target="../tags/tag828.xml"/><Relationship Id="rId5" Type="http://schemas.openxmlformats.org/officeDocument/2006/relationships/tags" Target="../tags/tag827.xml"/><Relationship Id="rId4" Type="http://schemas.openxmlformats.org/officeDocument/2006/relationships/tags" Target="../tags/tag826.xml"/><Relationship Id="rId3" Type="http://schemas.openxmlformats.org/officeDocument/2006/relationships/image" Target="../media/image15.png"/><Relationship Id="rId2" Type="http://schemas.openxmlformats.org/officeDocument/2006/relationships/tags" Target="../tags/tag825.xml"/><Relationship Id="rId19" Type="http://schemas.openxmlformats.org/officeDocument/2006/relationships/slideLayout" Target="../slideLayouts/slideLayout7.xml"/><Relationship Id="rId18" Type="http://schemas.openxmlformats.org/officeDocument/2006/relationships/tags" Target="../tags/tag840.xml"/><Relationship Id="rId17" Type="http://schemas.openxmlformats.org/officeDocument/2006/relationships/tags" Target="../tags/tag839.xml"/><Relationship Id="rId16" Type="http://schemas.openxmlformats.org/officeDocument/2006/relationships/tags" Target="../tags/tag838.xml"/><Relationship Id="rId15" Type="http://schemas.openxmlformats.org/officeDocument/2006/relationships/tags" Target="../tags/tag837.xml"/><Relationship Id="rId14" Type="http://schemas.openxmlformats.org/officeDocument/2006/relationships/tags" Target="../tags/tag836.xml"/><Relationship Id="rId13" Type="http://schemas.openxmlformats.org/officeDocument/2006/relationships/tags" Target="../tags/tag835.xml"/><Relationship Id="rId12" Type="http://schemas.openxmlformats.org/officeDocument/2006/relationships/tags" Target="../tags/tag834.xml"/><Relationship Id="rId11" Type="http://schemas.openxmlformats.org/officeDocument/2006/relationships/tags" Target="../tags/tag833.xml"/><Relationship Id="rId10" Type="http://schemas.openxmlformats.org/officeDocument/2006/relationships/tags" Target="../tags/tag832.xml"/><Relationship Id="rId1" Type="http://schemas.openxmlformats.org/officeDocument/2006/relationships/image" Target="../media/image2.png"/></Relationships>
</file>

<file path=ppt/slides/_rels/slide29.xml.rels><?xml version="1.0" encoding="UTF-8" standalone="yes"?>
<Relationships xmlns="http://schemas.openxmlformats.org/package/2006/relationships"><Relationship Id="rId9" Type="http://schemas.openxmlformats.org/officeDocument/2006/relationships/tags" Target="../tags/tag847.xml"/><Relationship Id="rId8" Type="http://schemas.openxmlformats.org/officeDocument/2006/relationships/tags" Target="../tags/tag846.xml"/><Relationship Id="rId7" Type="http://schemas.openxmlformats.org/officeDocument/2006/relationships/tags" Target="../tags/tag845.xml"/><Relationship Id="rId6" Type="http://schemas.openxmlformats.org/officeDocument/2006/relationships/tags" Target="../tags/tag844.xml"/><Relationship Id="rId5" Type="http://schemas.openxmlformats.org/officeDocument/2006/relationships/tags" Target="../tags/tag843.xml"/><Relationship Id="rId42" Type="http://schemas.openxmlformats.org/officeDocument/2006/relationships/slideLayout" Target="../slideLayouts/slideLayout7.xml"/><Relationship Id="rId41" Type="http://schemas.openxmlformats.org/officeDocument/2006/relationships/tags" Target="../tags/tag879.xml"/><Relationship Id="rId40" Type="http://schemas.openxmlformats.org/officeDocument/2006/relationships/tags" Target="../tags/tag878.xml"/><Relationship Id="rId4" Type="http://schemas.openxmlformats.org/officeDocument/2006/relationships/tags" Target="../tags/tag842.xml"/><Relationship Id="rId39" Type="http://schemas.openxmlformats.org/officeDocument/2006/relationships/tags" Target="../tags/tag877.xml"/><Relationship Id="rId38" Type="http://schemas.openxmlformats.org/officeDocument/2006/relationships/tags" Target="../tags/tag876.xml"/><Relationship Id="rId37" Type="http://schemas.openxmlformats.org/officeDocument/2006/relationships/tags" Target="../tags/tag875.xml"/><Relationship Id="rId36" Type="http://schemas.openxmlformats.org/officeDocument/2006/relationships/tags" Target="../tags/tag874.xml"/><Relationship Id="rId35" Type="http://schemas.openxmlformats.org/officeDocument/2006/relationships/tags" Target="../tags/tag873.xml"/><Relationship Id="rId34" Type="http://schemas.openxmlformats.org/officeDocument/2006/relationships/tags" Target="../tags/tag872.xml"/><Relationship Id="rId33" Type="http://schemas.openxmlformats.org/officeDocument/2006/relationships/tags" Target="../tags/tag871.xml"/><Relationship Id="rId32" Type="http://schemas.openxmlformats.org/officeDocument/2006/relationships/tags" Target="../tags/tag870.xml"/><Relationship Id="rId31" Type="http://schemas.openxmlformats.org/officeDocument/2006/relationships/tags" Target="../tags/tag869.xml"/><Relationship Id="rId30" Type="http://schemas.openxmlformats.org/officeDocument/2006/relationships/tags" Target="../tags/tag868.xml"/><Relationship Id="rId3" Type="http://schemas.openxmlformats.org/officeDocument/2006/relationships/image" Target="../media/image15.png"/><Relationship Id="rId29" Type="http://schemas.openxmlformats.org/officeDocument/2006/relationships/tags" Target="../tags/tag867.xml"/><Relationship Id="rId28" Type="http://schemas.openxmlformats.org/officeDocument/2006/relationships/tags" Target="../tags/tag866.xml"/><Relationship Id="rId27" Type="http://schemas.openxmlformats.org/officeDocument/2006/relationships/tags" Target="../tags/tag865.xml"/><Relationship Id="rId26" Type="http://schemas.openxmlformats.org/officeDocument/2006/relationships/tags" Target="../tags/tag864.xml"/><Relationship Id="rId25" Type="http://schemas.openxmlformats.org/officeDocument/2006/relationships/tags" Target="../tags/tag863.xml"/><Relationship Id="rId24" Type="http://schemas.openxmlformats.org/officeDocument/2006/relationships/tags" Target="../tags/tag862.xml"/><Relationship Id="rId23" Type="http://schemas.openxmlformats.org/officeDocument/2006/relationships/tags" Target="../tags/tag861.xml"/><Relationship Id="rId22" Type="http://schemas.openxmlformats.org/officeDocument/2006/relationships/tags" Target="../tags/tag860.xml"/><Relationship Id="rId21" Type="http://schemas.openxmlformats.org/officeDocument/2006/relationships/tags" Target="../tags/tag859.xml"/><Relationship Id="rId20" Type="http://schemas.openxmlformats.org/officeDocument/2006/relationships/tags" Target="../tags/tag858.xml"/><Relationship Id="rId2" Type="http://schemas.openxmlformats.org/officeDocument/2006/relationships/tags" Target="../tags/tag841.xml"/><Relationship Id="rId19" Type="http://schemas.openxmlformats.org/officeDocument/2006/relationships/tags" Target="../tags/tag857.xml"/><Relationship Id="rId18" Type="http://schemas.openxmlformats.org/officeDocument/2006/relationships/tags" Target="../tags/tag856.xml"/><Relationship Id="rId17" Type="http://schemas.openxmlformats.org/officeDocument/2006/relationships/tags" Target="../tags/tag855.xml"/><Relationship Id="rId16" Type="http://schemas.openxmlformats.org/officeDocument/2006/relationships/tags" Target="../tags/tag854.xml"/><Relationship Id="rId15" Type="http://schemas.openxmlformats.org/officeDocument/2006/relationships/tags" Target="../tags/tag853.xml"/><Relationship Id="rId14" Type="http://schemas.openxmlformats.org/officeDocument/2006/relationships/tags" Target="../tags/tag852.xml"/><Relationship Id="rId13" Type="http://schemas.openxmlformats.org/officeDocument/2006/relationships/tags" Target="../tags/tag851.xml"/><Relationship Id="rId12" Type="http://schemas.openxmlformats.org/officeDocument/2006/relationships/tags" Target="../tags/tag850.xml"/><Relationship Id="rId11" Type="http://schemas.openxmlformats.org/officeDocument/2006/relationships/tags" Target="../tags/tag849.xml"/><Relationship Id="rId10" Type="http://schemas.openxmlformats.org/officeDocument/2006/relationships/tags" Target="../tags/tag848.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9" Type="http://schemas.openxmlformats.org/officeDocument/2006/relationships/tags" Target="../tags/tag72.xml"/><Relationship Id="rId8" Type="http://schemas.openxmlformats.org/officeDocument/2006/relationships/image" Target="../media/image6.jpeg"/><Relationship Id="rId7" Type="http://schemas.openxmlformats.org/officeDocument/2006/relationships/tags" Target="../tags/tag71.xml"/><Relationship Id="rId6" Type="http://schemas.openxmlformats.org/officeDocument/2006/relationships/image" Target="../media/image5.jpeg"/><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4.png"/><Relationship Id="rId28" Type="http://schemas.openxmlformats.org/officeDocument/2006/relationships/slideLayout" Target="../slideLayouts/slideLayout7.xml"/><Relationship Id="rId27" Type="http://schemas.openxmlformats.org/officeDocument/2006/relationships/tags" Target="../tags/tag82.xml"/><Relationship Id="rId26" Type="http://schemas.openxmlformats.org/officeDocument/2006/relationships/tags" Target="../tags/tag81.xml"/><Relationship Id="rId25" Type="http://schemas.openxmlformats.org/officeDocument/2006/relationships/tags" Target="../tags/tag80.xml"/><Relationship Id="rId24" Type="http://schemas.openxmlformats.org/officeDocument/2006/relationships/tags" Target="../tags/tag79.xml"/><Relationship Id="rId23" Type="http://schemas.openxmlformats.org/officeDocument/2006/relationships/image" Target="../media/image14.png"/><Relationship Id="rId22" Type="http://schemas.openxmlformats.org/officeDocument/2006/relationships/image" Target="../media/image13.jpeg"/><Relationship Id="rId21" Type="http://schemas.openxmlformats.org/officeDocument/2006/relationships/tags" Target="../tags/tag78.xml"/><Relationship Id="rId20" Type="http://schemas.openxmlformats.org/officeDocument/2006/relationships/image" Target="../media/image12.jpeg"/><Relationship Id="rId2" Type="http://schemas.openxmlformats.org/officeDocument/2006/relationships/tags" Target="../tags/tag68.xml"/><Relationship Id="rId19" Type="http://schemas.openxmlformats.org/officeDocument/2006/relationships/tags" Target="../tags/tag77.xml"/><Relationship Id="rId18" Type="http://schemas.openxmlformats.org/officeDocument/2006/relationships/image" Target="../media/image11.jpeg"/><Relationship Id="rId17" Type="http://schemas.openxmlformats.org/officeDocument/2006/relationships/tags" Target="../tags/tag76.xml"/><Relationship Id="rId16" Type="http://schemas.openxmlformats.org/officeDocument/2006/relationships/image" Target="../media/image10.jpeg"/><Relationship Id="rId15" Type="http://schemas.openxmlformats.org/officeDocument/2006/relationships/tags" Target="../tags/tag75.xml"/><Relationship Id="rId14" Type="http://schemas.openxmlformats.org/officeDocument/2006/relationships/image" Target="../media/image9.jpeg"/><Relationship Id="rId13" Type="http://schemas.openxmlformats.org/officeDocument/2006/relationships/tags" Target="../tags/tag74.xml"/><Relationship Id="rId12" Type="http://schemas.openxmlformats.org/officeDocument/2006/relationships/image" Target="../media/image8.jpeg"/><Relationship Id="rId11" Type="http://schemas.openxmlformats.org/officeDocument/2006/relationships/tags" Target="../tags/tag73.xml"/><Relationship Id="rId10" Type="http://schemas.openxmlformats.org/officeDocument/2006/relationships/image" Target="../media/image7.jpeg"/><Relationship Id="rId1" Type="http://schemas.openxmlformats.org/officeDocument/2006/relationships/image" Target="../media/image2.png"/></Relationships>
</file>

<file path=ppt/slides/_rels/slide30.xml.rels><?xml version="1.0" encoding="UTF-8" standalone="yes"?>
<Relationships xmlns="http://schemas.openxmlformats.org/package/2006/relationships"><Relationship Id="rId9" Type="http://schemas.openxmlformats.org/officeDocument/2006/relationships/tags" Target="../tags/tag886.xml"/><Relationship Id="rId8" Type="http://schemas.openxmlformats.org/officeDocument/2006/relationships/tags" Target="../tags/tag885.xml"/><Relationship Id="rId7" Type="http://schemas.openxmlformats.org/officeDocument/2006/relationships/tags" Target="../tags/tag884.xml"/><Relationship Id="rId6" Type="http://schemas.openxmlformats.org/officeDocument/2006/relationships/tags" Target="../tags/tag883.xml"/><Relationship Id="rId5" Type="http://schemas.openxmlformats.org/officeDocument/2006/relationships/tags" Target="../tags/tag882.xml"/><Relationship Id="rId4" Type="http://schemas.openxmlformats.org/officeDocument/2006/relationships/tags" Target="../tags/tag881.xml"/><Relationship Id="rId3" Type="http://schemas.openxmlformats.org/officeDocument/2006/relationships/image" Target="../media/image15.png"/><Relationship Id="rId29" Type="http://schemas.openxmlformats.org/officeDocument/2006/relationships/slideLayout" Target="../slideLayouts/slideLayout7.xml"/><Relationship Id="rId28" Type="http://schemas.openxmlformats.org/officeDocument/2006/relationships/tags" Target="../tags/tag905.xml"/><Relationship Id="rId27" Type="http://schemas.openxmlformats.org/officeDocument/2006/relationships/tags" Target="../tags/tag904.xml"/><Relationship Id="rId26" Type="http://schemas.openxmlformats.org/officeDocument/2006/relationships/tags" Target="../tags/tag903.xml"/><Relationship Id="rId25" Type="http://schemas.openxmlformats.org/officeDocument/2006/relationships/tags" Target="../tags/tag902.xml"/><Relationship Id="rId24" Type="http://schemas.openxmlformats.org/officeDocument/2006/relationships/tags" Target="../tags/tag901.xml"/><Relationship Id="rId23" Type="http://schemas.openxmlformats.org/officeDocument/2006/relationships/tags" Target="../tags/tag900.xml"/><Relationship Id="rId22" Type="http://schemas.openxmlformats.org/officeDocument/2006/relationships/tags" Target="../tags/tag899.xml"/><Relationship Id="rId21" Type="http://schemas.openxmlformats.org/officeDocument/2006/relationships/tags" Target="../tags/tag898.xml"/><Relationship Id="rId20" Type="http://schemas.openxmlformats.org/officeDocument/2006/relationships/tags" Target="../tags/tag897.xml"/><Relationship Id="rId2" Type="http://schemas.openxmlformats.org/officeDocument/2006/relationships/tags" Target="../tags/tag880.xml"/><Relationship Id="rId19" Type="http://schemas.openxmlformats.org/officeDocument/2006/relationships/tags" Target="../tags/tag896.xml"/><Relationship Id="rId18" Type="http://schemas.openxmlformats.org/officeDocument/2006/relationships/tags" Target="../tags/tag895.xml"/><Relationship Id="rId17" Type="http://schemas.openxmlformats.org/officeDocument/2006/relationships/tags" Target="../tags/tag894.xml"/><Relationship Id="rId16" Type="http://schemas.openxmlformats.org/officeDocument/2006/relationships/tags" Target="../tags/tag893.xml"/><Relationship Id="rId15" Type="http://schemas.openxmlformats.org/officeDocument/2006/relationships/tags" Target="../tags/tag892.xml"/><Relationship Id="rId14" Type="http://schemas.openxmlformats.org/officeDocument/2006/relationships/tags" Target="../tags/tag891.xml"/><Relationship Id="rId13" Type="http://schemas.openxmlformats.org/officeDocument/2006/relationships/tags" Target="../tags/tag890.xml"/><Relationship Id="rId12" Type="http://schemas.openxmlformats.org/officeDocument/2006/relationships/tags" Target="../tags/tag889.xml"/><Relationship Id="rId11" Type="http://schemas.openxmlformats.org/officeDocument/2006/relationships/tags" Target="../tags/tag888.xml"/><Relationship Id="rId10" Type="http://schemas.openxmlformats.org/officeDocument/2006/relationships/tags" Target="../tags/tag887.xml"/><Relationship Id="rId1" Type="http://schemas.openxmlformats.org/officeDocument/2006/relationships/image" Target="../media/image2.png"/></Relationships>
</file>

<file path=ppt/slides/_rels/slide31.xml.rels><?xml version="1.0" encoding="UTF-8" standalone="yes"?>
<Relationships xmlns="http://schemas.openxmlformats.org/package/2006/relationships"><Relationship Id="rId9" Type="http://schemas.openxmlformats.org/officeDocument/2006/relationships/tags" Target="../tags/tag912.xml"/><Relationship Id="rId8" Type="http://schemas.openxmlformats.org/officeDocument/2006/relationships/tags" Target="../tags/tag911.xml"/><Relationship Id="rId7" Type="http://schemas.openxmlformats.org/officeDocument/2006/relationships/tags" Target="../tags/tag910.xml"/><Relationship Id="rId6" Type="http://schemas.openxmlformats.org/officeDocument/2006/relationships/tags" Target="../tags/tag909.xml"/><Relationship Id="rId5" Type="http://schemas.openxmlformats.org/officeDocument/2006/relationships/tags" Target="../tags/tag908.xml"/><Relationship Id="rId4" Type="http://schemas.openxmlformats.org/officeDocument/2006/relationships/tags" Target="../tags/tag907.xml"/><Relationship Id="rId30" Type="http://schemas.openxmlformats.org/officeDocument/2006/relationships/slideLayout" Target="../slideLayouts/slideLayout7.xml"/><Relationship Id="rId3" Type="http://schemas.openxmlformats.org/officeDocument/2006/relationships/image" Target="../media/image15.png"/><Relationship Id="rId29" Type="http://schemas.openxmlformats.org/officeDocument/2006/relationships/tags" Target="../tags/tag932.xml"/><Relationship Id="rId28" Type="http://schemas.openxmlformats.org/officeDocument/2006/relationships/tags" Target="../tags/tag931.xml"/><Relationship Id="rId27" Type="http://schemas.openxmlformats.org/officeDocument/2006/relationships/tags" Target="../tags/tag930.xml"/><Relationship Id="rId26" Type="http://schemas.openxmlformats.org/officeDocument/2006/relationships/tags" Target="../tags/tag929.xml"/><Relationship Id="rId25" Type="http://schemas.openxmlformats.org/officeDocument/2006/relationships/tags" Target="../tags/tag928.xml"/><Relationship Id="rId24" Type="http://schemas.openxmlformats.org/officeDocument/2006/relationships/tags" Target="../tags/tag927.xml"/><Relationship Id="rId23" Type="http://schemas.openxmlformats.org/officeDocument/2006/relationships/tags" Target="../tags/tag926.xml"/><Relationship Id="rId22" Type="http://schemas.openxmlformats.org/officeDocument/2006/relationships/tags" Target="../tags/tag925.xml"/><Relationship Id="rId21" Type="http://schemas.openxmlformats.org/officeDocument/2006/relationships/tags" Target="../tags/tag924.xml"/><Relationship Id="rId20" Type="http://schemas.openxmlformats.org/officeDocument/2006/relationships/tags" Target="../tags/tag923.xml"/><Relationship Id="rId2" Type="http://schemas.openxmlformats.org/officeDocument/2006/relationships/tags" Target="../tags/tag906.xml"/><Relationship Id="rId19" Type="http://schemas.openxmlformats.org/officeDocument/2006/relationships/tags" Target="../tags/tag922.xml"/><Relationship Id="rId18" Type="http://schemas.openxmlformats.org/officeDocument/2006/relationships/tags" Target="../tags/tag921.xml"/><Relationship Id="rId17" Type="http://schemas.openxmlformats.org/officeDocument/2006/relationships/tags" Target="../tags/tag920.xml"/><Relationship Id="rId16" Type="http://schemas.openxmlformats.org/officeDocument/2006/relationships/tags" Target="../tags/tag919.xml"/><Relationship Id="rId15" Type="http://schemas.openxmlformats.org/officeDocument/2006/relationships/tags" Target="../tags/tag918.xml"/><Relationship Id="rId14" Type="http://schemas.openxmlformats.org/officeDocument/2006/relationships/tags" Target="../tags/tag917.xml"/><Relationship Id="rId13" Type="http://schemas.openxmlformats.org/officeDocument/2006/relationships/tags" Target="../tags/tag916.xml"/><Relationship Id="rId12" Type="http://schemas.openxmlformats.org/officeDocument/2006/relationships/tags" Target="../tags/tag915.xml"/><Relationship Id="rId11" Type="http://schemas.openxmlformats.org/officeDocument/2006/relationships/tags" Target="../tags/tag914.xml"/><Relationship Id="rId10" Type="http://schemas.openxmlformats.org/officeDocument/2006/relationships/tags" Target="../tags/tag913.xml"/><Relationship Id="rId1" Type="http://schemas.openxmlformats.org/officeDocument/2006/relationships/image" Target="../media/image2.png"/></Relationships>
</file>

<file path=ppt/slides/_rels/slide32.xml.rels><?xml version="1.0" encoding="UTF-8" standalone="yes"?>
<Relationships xmlns="http://schemas.openxmlformats.org/package/2006/relationships"><Relationship Id="rId9" Type="http://schemas.openxmlformats.org/officeDocument/2006/relationships/tags" Target="../tags/tag939.xml"/><Relationship Id="rId8" Type="http://schemas.openxmlformats.org/officeDocument/2006/relationships/tags" Target="../tags/tag938.xml"/><Relationship Id="rId7" Type="http://schemas.openxmlformats.org/officeDocument/2006/relationships/tags" Target="../tags/tag937.xml"/><Relationship Id="rId6" Type="http://schemas.openxmlformats.org/officeDocument/2006/relationships/tags" Target="../tags/tag936.xml"/><Relationship Id="rId5" Type="http://schemas.openxmlformats.org/officeDocument/2006/relationships/tags" Target="../tags/tag935.xml"/><Relationship Id="rId4" Type="http://schemas.openxmlformats.org/officeDocument/2006/relationships/tags" Target="../tags/tag934.xml"/><Relationship Id="rId3" Type="http://schemas.openxmlformats.org/officeDocument/2006/relationships/image" Target="../media/image15.png"/><Relationship Id="rId29" Type="http://schemas.openxmlformats.org/officeDocument/2006/relationships/slideLayout" Target="../slideLayouts/slideLayout7.xml"/><Relationship Id="rId28" Type="http://schemas.openxmlformats.org/officeDocument/2006/relationships/tags" Target="../tags/tag958.xml"/><Relationship Id="rId27" Type="http://schemas.openxmlformats.org/officeDocument/2006/relationships/tags" Target="../tags/tag957.xml"/><Relationship Id="rId26" Type="http://schemas.openxmlformats.org/officeDocument/2006/relationships/tags" Target="../tags/tag956.xml"/><Relationship Id="rId25" Type="http://schemas.openxmlformats.org/officeDocument/2006/relationships/tags" Target="../tags/tag955.xml"/><Relationship Id="rId24" Type="http://schemas.openxmlformats.org/officeDocument/2006/relationships/tags" Target="../tags/tag954.xml"/><Relationship Id="rId23" Type="http://schemas.openxmlformats.org/officeDocument/2006/relationships/tags" Target="../tags/tag953.xml"/><Relationship Id="rId22" Type="http://schemas.openxmlformats.org/officeDocument/2006/relationships/tags" Target="../tags/tag952.xml"/><Relationship Id="rId21" Type="http://schemas.openxmlformats.org/officeDocument/2006/relationships/tags" Target="../tags/tag951.xml"/><Relationship Id="rId20" Type="http://schemas.openxmlformats.org/officeDocument/2006/relationships/tags" Target="../tags/tag950.xml"/><Relationship Id="rId2" Type="http://schemas.openxmlformats.org/officeDocument/2006/relationships/tags" Target="../tags/tag933.xml"/><Relationship Id="rId19" Type="http://schemas.openxmlformats.org/officeDocument/2006/relationships/tags" Target="../tags/tag949.xml"/><Relationship Id="rId18" Type="http://schemas.openxmlformats.org/officeDocument/2006/relationships/tags" Target="../tags/tag948.xml"/><Relationship Id="rId17" Type="http://schemas.openxmlformats.org/officeDocument/2006/relationships/tags" Target="../tags/tag947.xml"/><Relationship Id="rId16" Type="http://schemas.openxmlformats.org/officeDocument/2006/relationships/tags" Target="../tags/tag946.xml"/><Relationship Id="rId15" Type="http://schemas.openxmlformats.org/officeDocument/2006/relationships/tags" Target="../tags/tag945.xml"/><Relationship Id="rId14" Type="http://schemas.openxmlformats.org/officeDocument/2006/relationships/tags" Target="../tags/tag944.xml"/><Relationship Id="rId13" Type="http://schemas.openxmlformats.org/officeDocument/2006/relationships/tags" Target="../tags/tag943.xml"/><Relationship Id="rId12" Type="http://schemas.openxmlformats.org/officeDocument/2006/relationships/tags" Target="../tags/tag942.xml"/><Relationship Id="rId11" Type="http://schemas.openxmlformats.org/officeDocument/2006/relationships/tags" Target="../tags/tag941.xml"/><Relationship Id="rId10" Type="http://schemas.openxmlformats.org/officeDocument/2006/relationships/tags" Target="../tags/tag940.xml"/><Relationship Id="rId1" Type="http://schemas.openxmlformats.org/officeDocument/2006/relationships/image" Target="../media/image2.png"/></Relationships>
</file>

<file path=ppt/slides/_rels/slide33.xml.rels><?xml version="1.0" encoding="UTF-8" standalone="yes"?>
<Relationships xmlns="http://schemas.openxmlformats.org/package/2006/relationships"><Relationship Id="rId9" Type="http://schemas.openxmlformats.org/officeDocument/2006/relationships/tags" Target="../tags/tag965.xml"/><Relationship Id="rId8" Type="http://schemas.openxmlformats.org/officeDocument/2006/relationships/tags" Target="../tags/tag964.xml"/><Relationship Id="rId7" Type="http://schemas.openxmlformats.org/officeDocument/2006/relationships/tags" Target="../tags/tag963.xml"/><Relationship Id="rId6" Type="http://schemas.openxmlformats.org/officeDocument/2006/relationships/tags" Target="../tags/tag962.xml"/><Relationship Id="rId5" Type="http://schemas.openxmlformats.org/officeDocument/2006/relationships/tags" Target="../tags/tag961.xml"/><Relationship Id="rId4" Type="http://schemas.openxmlformats.org/officeDocument/2006/relationships/tags" Target="../tags/tag960.xml"/><Relationship Id="rId3" Type="http://schemas.openxmlformats.org/officeDocument/2006/relationships/image" Target="../media/image15.png"/><Relationship Id="rId26" Type="http://schemas.openxmlformats.org/officeDocument/2006/relationships/slideLayout" Target="../slideLayouts/slideLayout7.xml"/><Relationship Id="rId25" Type="http://schemas.openxmlformats.org/officeDocument/2006/relationships/tags" Target="../tags/tag978.xml"/><Relationship Id="rId24" Type="http://schemas.openxmlformats.org/officeDocument/2006/relationships/image" Target="../media/image38.jpeg"/><Relationship Id="rId23" Type="http://schemas.openxmlformats.org/officeDocument/2006/relationships/tags" Target="../tags/tag977.xml"/><Relationship Id="rId22" Type="http://schemas.openxmlformats.org/officeDocument/2006/relationships/tags" Target="../tags/tag976.xml"/><Relationship Id="rId21" Type="http://schemas.openxmlformats.org/officeDocument/2006/relationships/tags" Target="../tags/tag975.xml"/><Relationship Id="rId20" Type="http://schemas.openxmlformats.org/officeDocument/2006/relationships/image" Target="../media/image37.jpeg"/><Relationship Id="rId2" Type="http://schemas.openxmlformats.org/officeDocument/2006/relationships/tags" Target="../tags/tag959.xml"/><Relationship Id="rId19" Type="http://schemas.openxmlformats.org/officeDocument/2006/relationships/tags" Target="../tags/tag974.xml"/><Relationship Id="rId18" Type="http://schemas.openxmlformats.org/officeDocument/2006/relationships/tags" Target="../tags/tag973.xml"/><Relationship Id="rId17" Type="http://schemas.openxmlformats.org/officeDocument/2006/relationships/tags" Target="../tags/tag972.xml"/><Relationship Id="rId16" Type="http://schemas.openxmlformats.org/officeDocument/2006/relationships/image" Target="../media/image36.jpeg"/><Relationship Id="rId15" Type="http://schemas.openxmlformats.org/officeDocument/2006/relationships/tags" Target="../tags/tag971.xml"/><Relationship Id="rId14" Type="http://schemas.openxmlformats.org/officeDocument/2006/relationships/tags" Target="../tags/tag970.xml"/><Relationship Id="rId13" Type="http://schemas.openxmlformats.org/officeDocument/2006/relationships/tags" Target="../tags/tag969.xml"/><Relationship Id="rId12" Type="http://schemas.openxmlformats.org/officeDocument/2006/relationships/tags" Target="../tags/tag968.xml"/><Relationship Id="rId11" Type="http://schemas.openxmlformats.org/officeDocument/2006/relationships/tags" Target="../tags/tag967.xml"/><Relationship Id="rId10" Type="http://schemas.openxmlformats.org/officeDocument/2006/relationships/tags" Target="../tags/tag966.xml"/><Relationship Id="rId1" Type="http://schemas.openxmlformats.org/officeDocument/2006/relationships/image" Target="../media/image2.png"/></Relationships>
</file>

<file path=ppt/slides/_rels/slide34.xml.rels><?xml version="1.0" encoding="UTF-8" standalone="yes"?>
<Relationships xmlns="http://schemas.openxmlformats.org/package/2006/relationships"><Relationship Id="rId9" Type="http://schemas.openxmlformats.org/officeDocument/2006/relationships/tags" Target="../tags/tag986.xml"/><Relationship Id="rId8" Type="http://schemas.openxmlformats.org/officeDocument/2006/relationships/tags" Target="../tags/tag985.xml"/><Relationship Id="rId7" Type="http://schemas.openxmlformats.org/officeDocument/2006/relationships/tags" Target="../tags/tag984.xml"/><Relationship Id="rId6" Type="http://schemas.openxmlformats.org/officeDocument/2006/relationships/tags" Target="../tags/tag983.xml"/><Relationship Id="rId5" Type="http://schemas.openxmlformats.org/officeDocument/2006/relationships/tags" Target="../tags/tag982.xml"/><Relationship Id="rId4" Type="http://schemas.openxmlformats.org/officeDocument/2006/relationships/tags" Target="../tags/tag981.xml"/><Relationship Id="rId3" Type="http://schemas.openxmlformats.org/officeDocument/2006/relationships/tags" Target="../tags/tag980.xml"/><Relationship Id="rId2" Type="http://schemas.openxmlformats.org/officeDocument/2006/relationships/tags" Target="../tags/tag979.xml"/><Relationship Id="rId16" Type="http://schemas.openxmlformats.org/officeDocument/2006/relationships/slideLayout" Target="../slideLayouts/slideLayout7.xml"/><Relationship Id="rId15" Type="http://schemas.openxmlformats.org/officeDocument/2006/relationships/tags" Target="../tags/tag992.xml"/><Relationship Id="rId14" Type="http://schemas.openxmlformats.org/officeDocument/2006/relationships/tags" Target="../tags/tag991.xml"/><Relationship Id="rId13" Type="http://schemas.openxmlformats.org/officeDocument/2006/relationships/tags" Target="../tags/tag990.xml"/><Relationship Id="rId12" Type="http://schemas.openxmlformats.org/officeDocument/2006/relationships/tags" Target="../tags/tag989.xml"/><Relationship Id="rId11" Type="http://schemas.openxmlformats.org/officeDocument/2006/relationships/tags" Target="../tags/tag988.xml"/><Relationship Id="rId10" Type="http://schemas.openxmlformats.org/officeDocument/2006/relationships/tags" Target="../tags/tag987.xml"/><Relationship Id="rId1" Type="http://schemas.openxmlformats.org/officeDocument/2006/relationships/image" Target="../media/image2.png"/></Relationships>
</file>

<file path=ppt/slides/_rels/slide35.xml.rels><?xml version="1.0" encoding="UTF-8" standalone="yes"?>
<Relationships xmlns="http://schemas.openxmlformats.org/package/2006/relationships"><Relationship Id="rId9" Type="http://schemas.openxmlformats.org/officeDocument/2006/relationships/tags" Target="../tags/tag999.xml"/><Relationship Id="rId8" Type="http://schemas.openxmlformats.org/officeDocument/2006/relationships/tags" Target="../tags/tag998.xml"/><Relationship Id="rId7" Type="http://schemas.openxmlformats.org/officeDocument/2006/relationships/tags" Target="../tags/tag997.xml"/><Relationship Id="rId6" Type="http://schemas.openxmlformats.org/officeDocument/2006/relationships/tags" Target="../tags/tag996.xml"/><Relationship Id="rId5" Type="http://schemas.openxmlformats.org/officeDocument/2006/relationships/tags" Target="../tags/tag995.xml"/><Relationship Id="rId4" Type="http://schemas.openxmlformats.org/officeDocument/2006/relationships/tags" Target="../tags/tag994.xml"/><Relationship Id="rId3" Type="http://schemas.openxmlformats.org/officeDocument/2006/relationships/image" Target="../media/image15.png"/><Relationship Id="rId2" Type="http://schemas.openxmlformats.org/officeDocument/2006/relationships/tags" Target="../tags/tag993.xml"/><Relationship Id="rId14" Type="http://schemas.openxmlformats.org/officeDocument/2006/relationships/slideLayout" Target="../slideLayouts/slideLayout7.xml"/><Relationship Id="rId13" Type="http://schemas.openxmlformats.org/officeDocument/2006/relationships/tags" Target="../tags/tag1003.xml"/><Relationship Id="rId12" Type="http://schemas.openxmlformats.org/officeDocument/2006/relationships/tags" Target="../tags/tag1002.xml"/><Relationship Id="rId11" Type="http://schemas.openxmlformats.org/officeDocument/2006/relationships/tags" Target="../tags/tag1001.xml"/><Relationship Id="rId10" Type="http://schemas.openxmlformats.org/officeDocument/2006/relationships/tags" Target="../tags/tag1000.xml"/><Relationship Id="rId1" Type="http://schemas.openxmlformats.org/officeDocument/2006/relationships/image" Target="../media/image2.png"/></Relationships>
</file>

<file path=ppt/slides/_rels/slide36.xml.rels><?xml version="1.0" encoding="UTF-8" standalone="yes"?>
<Relationships xmlns="http://schemas.openxmlformats.org/package/2006/relationships"><Relationship Id="rId9" Type="http://schemas.openxmlformats.org/officeDocument/2006/relationships/tags" Target="../tags/tag1010.xml"/><Relationship Id="rId8" Type="http://schemas.openxmlformats.org/officeDocument/2006/relationships/tags" Target="../tags/tag1009.xml"/><Relationship Id="rId7" Type="http://schemas.openxmlformats.org/officeDocument/2006/relationships/tags" Target="../tags/tag1008.xml"/><Relationship Id="rId6" Type="http://schemas.openxmlformats.org/officeDocument/2006/relationships/tags" Target="../tags/tag1007.xml"/><Relationship Id="rId5" Type="http://schemas.openxmlformats.org/officeDocument/2006/relationships/tags" Target="../tags/tag1006.xml"/><Relationship Id="rId4" Type="http://schemas.openxmlformats.org/officeDocument/2006/relationships/tags" Target="../tags/tag1005.xml"/><Relationship Id="rId30" Type="http://schemas.openxmlformats.org/officeDocument/2006/relationships/slideLayout" Target="../slideLayouts/slideLayout7.xml"/><Relationship Id="rId3" Type="http://schemas.openxmlformats.org/officeDocument/2006/relationships/image" Target="../media/image15.png"/><Relationship Id="rId29" Type="http://schemas.openxmlformats.org/officeDocument/2006/relationships/tags" Target="../tags/tag1030.xml"/><Relationship Id="rId28" Type="http://schemas.openxmlformats.org/officeDocument/2006/relationships/tags" Target="../tags/tag1029.xml"/><Relationship Id="rId27" Type="http://schemas.openxmlformats.org/officeDocument/2006/relationships/tags" Target="../tags/tag1028.xml"/><Relationship Id="rId26" Type="http://schemas.openxmlformats.org/officeDocument/2006/relationships/tags" Target="../tags/tag1027.xml"/><Relationship Id="rId25" Type="http://schemas.openxmlformats.org/officeDocument/2006/relationships/tags" Target="../tags/tag1026.xml"/><Relationship Id="rId24" Type="http://schemas.openxmlformats.org/officeDocument/2006/relationships/tags" Target="../tags/tag1025.xml"/><Relationship Id="rId23" Type="http://schemas.openxmlformats.org/officeDocument/2006/relationships/tags" Target="../tags/tag1024.xml"/><Relationship Id="rId22" Type="http://schemas.openxmlformats.org/officeDocument/2006/relationships/tags" Target="../tags/tag1023.xml"/><Relationship Id="rId21" Type="http://schemas.openxmlformats.org/officeDocument/2006/relationships/tags" Target="../tags/tag1022.xml"/><Relationship Id="rId20" Type="http://schemas.openxmlformats.org/officeDocument/2006/relationships/tags" Target="../tags/tag1021.xml"/><Relationship Id="rId2" Type="http://schemas.openxmlformats.org/officeDocument/2006/relationships/tags" Target="../tags/tag1004.xml"/><Relationship Id="rId19" Type="http://schemas.openxmlformats.org/officeDocument/2006/relationships/tags" Target="../tags/tag1020.xml"/><Relationship Id="rId18" Type="http://schemas.openxmlformats.org/officeDocument/2006/relationships/tags" Target="../tags/tag1019.xml"/><Relationship Id="rId17" Type="http://schemas.openxmlformats.org/officeDocument/2006/relationships/tags" Target="../tags/tag1018.xml"/><Relationship Id="rId16" Type="http://schemas.openxmlformats.org/officeDocument/2006/relationships/tags" Target="../tags/tag1017.xml"/><Relationship Id="rId15" Type="http://schemas.openxmlformats.org/officeDocument/2006/relationships/tags" Target="../tags/tag1016.xml"/><Relationship Id="rId14" Type="http://schemas.openxmlformats.org/officeDocument/2006/relationships/tags" Target="../tags/tag1015.xml"/><Relationship Id="rId13" Type="http://schemas.openxmlformats.org/officeDocument/2006/relationships/tags" Target="../tags/tag1014.xml"/><Relationship Id="rId12" Type="http://schemas.openxmlformats.org/officeDocument/2006/relationships/tags" Target="../tags/tag1013.xml"/><Relationship Id="rId11" Type="http://schemas.openxmlformats.org/officeDocument/2006/relationships/tags" Target="../tags/tag1012.xml"/><Relationship Id="rId10" Type="http://schemas.openxmlformats.org/officeDocument/2006/relationships/tags" Target="../tags/tag1011.xml"/><Relationship Id="rId1" Type="http://schemas.openxmlformats.org/officeDocument/2006/relationships/image" Target="../media/image2.png"/></Relationships>
</file>

<file path=ppt/slides/_rels/slide37.xml.rels><?xml version="1.0" encoding="UTF-8" standalone="yes"?>
<Relationships xmlns="http://schemas.openxmlformats.org/package/2006/relationships"><Relationship Id="rId9" Type="http://schemas.openxmlformats.org/officeDocument/2006/relationships/tags" Target="../tags/tag1037.xml"/><Relationship Id="rId8" Type="http://schemas.openxmlformats.org/officeDocument/2006/relationships/tags" Target="../tags/tag1036.xml"/><Relationship Id="rId7" Type="http://schemas.openxmlformats.org/officeDocument/2006/relationships/tags" Target="../tags/tag1035.xml"/><Relationship Id="rId6" Type="http://schemas.openxmlformats.org/officeDocument/2006/relationships/tags" Target="../tags/tag1034.xml"/><Relationship Id="rId5" Type="http://schemas.openxmlformats.org/officeDocument/2006/relationships/tags" Target="../tags/tag1033.xml"/><Relationship Id="rId4" Type="http://schemas.openxmlformats.org/officeDocument/2006/relationships/tags" Target="../tags/tag1032.xml"/><Relationship Id="rId3" Type="http://schemas.openxmlformats.org/officeDocument/2006/relationships/image" Target="../media/image15.png"/><Relationship Id="rId28" Type="http://schemas.openxmlformats.org/officeDocument/2006/relationships/slideLayout" Target="../slideLayouts/slideLayout7.xml"/><Relationship Id="rId27" Type="http://schemas.openxmlformats.org/officeDocument/2006/relationships/tags" Target="../tags/tag1055.xml"/><Relationship Id="rId26" Type="http://schemas.openxmlformats.org/officeDocument/2006/relationships/tags" Target="../tags/tag1054.xml"/><Relationship Id="rId25" Type="http://schemas.openxmlformats.org/officeDocument/2006/relationships/tags" Target="../tags/tag1053.xml"/><Relationship Id="rId24" Type="http://schemas.openxmlformats.org/officeDocument/2006/relationships/tags" Target="../tags/tag1052.xml"/><Relationship Id="rId23" Type="http://schemas.openxmlformats.org/officeDocument/2006/relationships/tags" Target="../tags/tag1051.xml"/><Relationship Id="rId22" Type="http://schemas.openxmlformats.org/officeDocument/2006/relationships/tags" Target="../tags/tag1050.xml"/><Relationship Id="rId21" Type="http://schemas.openxmlformats.org/officeDocument/2006/relationships/tags" Target="../tags/tag1049.xml"/><Relationship Id="rId20" Type="http://schemas.openxmlformats.org/officeDocument/2006/relationships/tags" Target="../tags/tag1048.xml"/><Relationship Id="rId2" Type="http://schemas.openxmlformats.org/officeDocument/2006/relationships/tags" Target="../tags/tag1031.xml"/><Relationship Id="rId19" Type="http://schemas.openxmlformats.org/officeDocument/2006/relationships/tags" Target="../tags/tag1047.xml"/><Relationship Id="rId18" Type="http://schemas.openxmlformats.org/officeDocument/2006/relationships/tags" Target="../tags/tag1046.xml"/><Relationship Id="rId17" Type="http://schemas.openxmlformats.org/officeDocument/2006/relationships/tags" Target="../tags/tag1045.xml"/><Relationship Id="rId16" Type="http://schemas.openxmlformats.org/officeDocument/2006/relationships/tags" Target="../tags/tag1044.xml"/><Relationship Id="rId15" Type="http://schemas.openxmlformats.org/officeDocument/2006/relationships/tags" Target="../tags/tag1043.xml"/><Relationship Id="rId14" Type="http://schemas.openxmlformats.org/officeDocument/2006/relationships/tags" Target="../tags/tag1042.xml"/><Relationship Id="rId13" Type="http://schemas.openxmlformats.org/officeDocument/2006/relationships/tags" Target="../tags/tag1041.xml"/><Relationship Id="rId12" Type="http://schemas.openxmlformats.org/officeDocument/2006/relationships/tags" Target="../tags/tag1040.xml"/><Relationship Id="rId11" Type="http://schemas.openxmlformats.org/officeDocument/2006/relationships/tags" Target="../tags/tag1039.xml"/><Relationship Id="rId10" Type="http://schemas.openxmlformats.org/officeDocument/2006/relationships/tags" Target="../tags/tag1038.xml"/><Relationship Id="rId1" Type="http://schemas.openxmlformats.org/officeDocument/2006/relationships/image" Target="../media/image2.png"/></Relationships>
</file>

<file path=ppt/slides/_rels/slide38.xml.rels><?xml version="1.0" encoding="UTF-8" standalone="yes"?>
<Relationships xmlns="http://schemas.openxmlformats.org/package/2006/relationships"><Relationship Id="rId9" Type="http://schemas.openxmlformats.org/officeDocument/2006/relationships/tags" Target="../tags/tag1061.xml"/><Relationship Id="rId8" Type="http://schemas.openxmlformats.org/officeDocument/2006/relationships/tags" Target="../tags/tag1060.xml"/><Relationship Id="rId7" Type="http://schemas.openxmlformats.org/officeDocument/2006/relationships/image" Target="../media/image39.jpeg"/><Relationship Id="rId6" Type="http://schemas.openxmlformats.org/officeDocument/2006/relationships/tags" Target="../tags/tag1059.xml"/><Relationship Id="rId5" Type="http://schemas.openxmlformats.org/officeDocument/2006/relationships/tags" Target="../tags/tag1058.xml"/><Relationship Id="rId4" Type="http://schemas.openxmlformats.org/officeDocument/2006/relationships/tags" Target="../tags/tag1057.xml"/><Relationship Id="rId3" Type="http://schemas.openxmlformats.org/officeDocument/2006/relationships/image" Target="../media/image15.png"/><Relationship Id="rId22" Type="http://schemas.openxmlformats.org/officeDocument/2006/relationships/slideLayout" Target="../slideLayouts/slideLayout7.xml"/><Relationship Id="rId21" Type="http://schemas.openxmlformats.org/officeDocument/2006/relationships/tags" Target="../tags/tag1073.xml"/><Relationship Id="rId20" Type="http://schemas.openxmlformats.org/officeDocument/2006/relationships/tags" Target="../tags/tag1072.xml"/><Relationship Id="rId2" Type="http://schemas.openxmlformats.org/officeDocument/2006/relationships/tags" Target="../tags/tag1056.xml"/><Relationship Id="rId19" Type="http://schemas.openxmlformats.org/officeDocument/2006/relationships/tags" Target="../tags/tag1071.xml"/><Relationship Id="rId18" Type="http://schemas.openxmlformats.org/officeDocument/2006/relationships/tags" Target="../tags/tag1070.xml"/><Relationship Id="rId17" Type="http://schemas.openxmlformats.org/officeDocument/2006/relationships/tags" Target="../tags/tag1069.xml"/><Relationship Id="rId16" Type="http://schemas.openxmlformats.org/officeDocument/2006/relationships/tags" Target="../tags/tag1068.xml"/><Relationship Id="rId15" Type="http://schemas.openxmlformats.org/officeDocument/2006/relationships/tags" Target="../tags/tag1067.xml"/><Relationship Id="rId14" Type="http://schemas.openxmlformats.org/officeDocument/2006/relationships/tags" Target="../tags/tag1066.xml"/><Relationship Id="rId13" Type="http://schemas.openxmlformats.org/officeDocument/2006/relationships/tags" Target="../tags/tag1065.xml"/><Relationship Id="rId12" Type="http://schemas.openxmlformats.org/officeDocument/2006/relationships/tags" Target="../tags/tag1064.xml"/><Relationship Id="rId11" Type="http://schemas.openxmlformats.org/officeDocument/2006/relationships/tags" Target="../tags/tag1063.xml"/><Relationship Id="rId10" Type="http://schemas.openxmlformats.org/officeDocument/2006/relationships/tags" Target="../tags/tag1062.xml"/><Relationship Id="rId1" Type="http://schemas.openxmlformats.org/officeDocument/2006/relationships/image" Target="../media/image2.png"/></Relationships>
</file>

<file path=ppt/slides/_rels/slide39.xml.rels><?xml version="1.0" encoding="UTF-8" standalone="yes"?>
<Relationships xmlns="http://schemas.openxmlformats.org/package/2006/relationships"><Relationship Id="rId9" Type="http://schemas.openxmlformats.org/officeDocument/2006/relationships/tags" Target="../tags/tag1080.xml"/><Relationship Id="rId8" Type="http://schemas.openxmlformats.org/officeDocument/2006/relationships/tags" Target="../tags/tag1079.xml"/><Relationship Id="rId7" Type="http://schemas.openxmlformats.org/officeDocument/2006/relationships/tags" Target="../tags/tag1078.xml"/><Relationship Id="rId6" Type="http://schemas.openxmlformats.org/officeDocument/2006/relationships/tags" Target="../tags/tag1077.xml"/><Relationship Id="rId5" Type="http://schemas.openxmlformats.org/officeDocument/2006/relationships/tags" Target="../tags/tag1076.xml"/><Relationship Id="rId4" Type="http://schemas.openxmlformats.org/officeDocument/2006/relationships/tags" Target="../tags/tag1075.xml"/><Relationship Id="rId3" Type="http://schemas.openxmlformats.org/officeDocument/2006/relationships/image" Target="../media/image15.png"/><Relationship Id="rId2" Type="http://schemas.openxmlformats.org/officeDocument/2006/relationships/tags" Target="../tags/tag1074.xml"/><Relationship Id="rId19" Type="http://schemas.openxmlformats.org/officeDocument/2006/relationships/slideLayout" Target="../slideLayouts/slideLayout7.xml"/><Relationship Id="rId18" Type="http://schemas.openxmlformats.org/officeDocument/2006/relationships/tags" Target="../tags/tag1089.xml"/><Relationship Id="rId17" Type="http://schemas.openxmlformats.org/officeDocument/2006/relationships/tags" Target="../tags/tag1088.xml"/><Relationship Id="rId16" Type="http://schemas.openxmlformats.org/officeDocument/2006/relationships/tags" Target="../tags/tag1087.xml"/><Relationship Id="rId15" Type="http://schemas.openxmlformats.org/officeDocument/2006/relationships/tags" Target="../tags/tag1086.xml"/><Relationship Id="rId14" Type="http://schemas.openxmlformats.org/officeDocument/2006/relationships/tags" Target="../tags/tag1085.xml"/><Relationship Id="rId13" Type="http://schemas.openxmlformats.org/officeDocument/2006/relationships/tags" Target="../tags/tag1084.xml"/><Relationship Id="rId12" Type="http://schemas.openxmlformats.org/officeDocument/2006/relationships/tags" Target="../tags/tag1083.xml"/><Relationship Id="rId11" Type="http://schemas.openxmlformats.org/officeDocument/2006/relationships/tags" Target="../tags/tag1082.xml"/><Relationship Id="rId10" Type="http://schemas.openxmlformats.org/officeDocument/2006/relationships/tags" Target="../tags/tag1081.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9" Type="http://schemas.openxmlformats.org/officeDocument/2006/relationships/image" Target="../media/image4.png"/><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image" Target="../media/image15.png"/><Relationship Id="rId2" Type="http://schemas.openxmlformats.org/officeDocument/2006/relationships/tags" Target="../tags/tag83.xml"/><Relationship Id="rId11" Type="http://schemas.openxmlformats.org/officeDocument/2006/relationships/slideLayout" Target="../slideLayouts/slideLayout7.xml"/><Relationship Id="rId10" Type="http://schemas.openxmlformats.org/officeDocument/2006/relationships/tags" Target="../tags/tag89.xml"/><Relationship Id="rId1" Type="http://schemas.openxmlformats.org/officeDocument/2006/relationships/image" Target="../media/image2.png"/></Relationships>
</file>

<file path=ppt/slides/_rels/slide4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095.xml"/><Relationship Id="rId7" Type="http://schemas.openxmlformats.org/officeDocument/2006/relationships/tags" Target="../tags/tag1094.xml"/><Relationship Id="rId6" Type="http://schemas.openxmlformats.org/officeDocument/2006/relationships/tags" Target="../tags/tag1093.xml"/><Relationship Id="rId5" Type="http://schemas.openxmlformats.org/officeDocument/2006/relationships/tags" Target="../tags/tag1092.xml"/><Relationship Id="rId4" Type="http://schemas.openxmlformats.org/officeDocument/2006/relationships/tags" Target="../tags/tag1091.xml"/><Relationship Id="rId3" Type="http://schemas.openxmlformats.org/officeDocument/2006/relationships/image" Target="../media/image15.png"/><Relationship Id="rId2" Type="http://schemas.openxmlformats.org/officeDocument/2006/relationships/tags" Target="../tags/tag1090.xml"/><Relationship Id="rId1" Type="http://schemas.openxmlformats.org/officeDocument/2006/relationships/image" Target="../media/image2.png"/></Relationships>
</file>

<file path=ppt/slides/_rels/slide41.xml.rels><?xml version="1.0" encoding="UTF-8" standalone="yes"?>
<Relationships xmlns="http://schemas.openxmlformats.org/package/2006/relationships"><Relationship Id="rId9" Type="http://schemas.openxmlformats.org/officeDocument/2006/relationships/tags" Target="../tags/tag1102.xml"/><Relationship Id="rId8" Type="http://schemas.openxmlformats.org/officeDocument/2006/relationships/tags" Target="../tags/tag1101.xml"/><Relationship Id="rId79" Type="http://schemas.openxmlformats.org/officeDocument/2006/relationships/slideLayout" Target="../slideLayouts/slideLayout7.xml"/><Relationship Id="rId78" Type="http://schemas.openxmlformats.org/officeDocument/2006/relationships/tags" Target="../tags/tag1171.xml"/><Relationship Id="rId77" Type="http://schemas.openxmlformats.org/officeDocument/2006/relationships/tags" Target="../tags/tag1170.xml"/><Relationship Id="rId76" Type="http://schemas.openxmlformats.org/officeDocument/2006/relationships/tags" Target="../tags/tag1169.xml"/><Relationship Id="rId75" Type="http://schemas.openxmlformats.org/officeDocument/2006/relationships/tags" Target="../tags/tag1168.xml"/><Relationship Id="rId74" Type="http://schemas.openxmlformats.org/officeDocument/2006/relationships/tags" Target="../tags/tag1167.xml"/><Relationship Id="rId73" Type="http://schemas.openxmlformats.org/officeDocument/2006/relationships/tags" Target="../tags/tag1166.xml"/><Relationship Id="rId72" Type="http://schemas.openxmlformats.org/officeDocument/2006/relationships/tags" Target="../tags/tag1165.xml"/><Relationship Id="rId71" Type="http://schemas.openxmlformats.org/officeDocument/2006/relationships/tags" Target="../tags/tag1164.xml"/><Relationship Id="rId70" Type="http://schemas.openxmlformats.org/officeDocument/2006/relationships/tags" Target="../tags/tag1163.xml"/><Relationship Id="rId7" Type="http://schemas.openxmlformats.org/officeDocument/2006/relationships/tags" Target="../tags/tag1100.xml"/><Relationship Id="rId69" Type="http://schemas.openxmlformats.org/officeDocument/2006/relationships/tags" Target="../tags/tag1162.xml"/><Relationship Id="rId68" Type="http://schemas.openxmlformats.org/officeDocument/2006/relationships/tags" Target="../tags/tag1161.xml"/><Relationship Id="rId67" Type="http://schemas.openxmlformats.org/officeDocument/2006/relationships/tags" Target="../tags/tag1160.xml"/><Relationship Id="rId66" Type="http://schemas.openxmlformats.org/officeDocument/2006/relationships/tags" Target="../tags/tag1159.xml"/><Relationship Id="rId65" Type="http://schemas.openxmlformats.org/officeDocument/2006/relationships/tags" Target="../tags/tag1158.xml"/><Relationship Id="rId64" Type="http://schemas.openxmlformats.org/officeDocument/2006/relationships/tags" Target="../tags/tag1157.xml"/><Relationship Id="rId63" Type="http://schemas.openxmlformats.org/officeDocument/2006/relationships/tags" Target="../tags/tag1156.xml"/><Relationship Id="rId62" Type="http://schemas.openxmlformats.org/officeDocument/2006/relationships/tags" Target="../tags/tag1155.xml"/><Relationship Id="rId61" Type="http://schemas.openxmlformats.org/officeDocument/2006/relationships/tags" Target="../tags/tag1154.xml"/><Relationship Id="rId60" Type="http://schemas.openxmlformats.org/officeDocument/2006/relationships/tags" Target="../tags/tag1153.xml"/><Relationship Id="rId6" Type="http://schemas.openxmlformats.org/officeDocument/2006/relationships/tags" Target="../tags/tag1099.xml"/><Relationship Id="rId59" Type="http://schemas.openxmlformats.org/officeDocument/2006/relationships/tags" Target="../tags/tag1152.xml"/><Relationship Id="rId58" Type="http://schemas.openxmlformats.org/officeDocument/2006/relationships/tags" Target="../tags/tag1151.xml"/><Relationship Id="rId57" Type="http://schemas.openxmlformats.org/officeDocument/2006/relationships/tags" Target="../tags/tag1150.xml"/><Relationship Id="rId56" Type="http://schemas.openxmlformats.org/officeDocument/2006/relationships/tags" Target="../tags/tag1149.xml"/><Relationship Id="rId55" Type="http://schemas.openxmlformats.org/officeDocument/2006/relationships/tags" Target="../tags/tag1148.xml"/><Relationship Id="rId54" Type="http://schemas.openxmlformats.org/officeDocument/2006/relationships/tags" Target="../tags/tag1147.xml"/><Relationship Id="rId53" Type="http://schemas.openxmlformats.org/officeDocument/2006/relationships/tags" Target="../tags/tag1146.xml"/><Relationship Id="rId52" Type="http://schemas.openxmlformats.org/officeDocument/2006/relationships/tags" Target="../tags/tag1145.xml"/><Relationship Id="rId51" Type="http://schemas.openxmlformats.org/officeDocument/2006/relationships/tags" Target="../tags/tag1144.xml"/><Relationship Id="rId50" Type="http://schemas.openxmlformats.org/officeDocument/2006/relationships/tags" Target="../tags/tag1143.xml"/><Relationship Id="rId5" Type="http://schemas.openxmlformats.org/officeDocument/2006/relationships/tags" Target="../tags/tag1098.xml"/><Relationship Id="rId49" Type="http://schemas.openxmlformats.org/officeDocument/2006/relationships/tags" Target="../tags/tag1142.xml"/><Relationship Id="rId48" Type="http://schemas.openxmlformats.org/officeDocument/2006/relationships/tags" Target="../tags/tag1141.xml"/><Relationship Id="rId47" Type="http://schemas.openxmlformats.org/officeDocument/2006/relationships/tags" Target="../tags/tag1140.xml"/><Relationship Id="rId46" Type="http://schemas.openxmlformats.org/officeDocument/2006/relationships/tags" Target="../tags/tag1139.xml"/><Relationship Id="rId45" Type="http://schemas.openxmlformats.org/officeDocument/2006/relationships/tags" Target="../tags/tag1138.xml"/><Relationship Id="rId44" Type="http://schemas.openxmlformats.org/officeDocument/2006/relationships/tags" Target="../tags/tag1137.xml"/><Relationship Id="rId43" Type="http://schemas.openxmlformats.org/officeDocument/2006/relationships/tags" Target="../tags/tag1136.xml"/><Relationship Id="rId42" Type="http://schemas.openxmlformats.org/officeDocument/2006/relationships/tags" Target="../tags/tag1135.xml"/><Relationship Id="rId41" Type="http://schemas.openxmlformats.org/officeDocument/2006/relationships/tags" Target="../tags/tag1134.xml"/><Relationship Id="rId40" Type="http://schemas.openxmlformats.org/officeDocument/2006/relationships/tags" Target="../tags/tag1133.xml"/><Relationship Id="rId4" Type="http://schemas.openxmlformats.org/officeDocument/2006/relationships/tags" Target="../tags/tag1097.xml"/><Relationship Id="rId39" Type="http://schemas.openxmlformats.org/officeDocument/2006/relationships/tags" Target="../tags/tag1132.xml"/><Relationship Id="rId38" Type="http://schemas.openxmlformats.org/officeDocument/2006/relationships/tags" Target="../tags/tag1131.xml"/><Relationship Id="rId37" Type="http://schemas.openxmlformats.org/officeDocument/2006/relationships/tags" Target="../tags/tag1130.xml"/><Relationship Id="rId36" Type="http://schemas.openxmlformats.org/officeDocument/2006/relationships/tags" Target="../tags/tag1129.xml"/><Relationship Id="rId35" Type="http://schemas.openxmlformats.org/officeDocument/2006/relationships/tags" Target="../tags/tag1128.xml"/><Relationship Id="rId34" Type="http://schemas.openxmlformats.org/officeDocument/2006/relationships/tags" Target="../tags/tag1127.xml"/><Relationship Id="rId33" Type="http://schemas.openxmlformats.org/officeDocument/2006/relationships/tags" Target="../tags/tag1126.xml"/><Relationship Id="rId32" Type="http://schemas.openxmlformats.org/officeDocument/2006/relationships/tags" Target="../tags/tag1125.xml"/><Relationship Id="rId31" Type="http://schemas.openxmlformats.org/officeDocument/2006/relationships/tags" Target="../tags/tag1124.xml"/><Relationship Id="rId30" Type="http://schemas.openxmlformats.org/officeDocument/2006/relationships/tags" Target="../tags/tag1123.xml"/><Relationship Id="rId3" Type="http://schemas.openxmlformats.org/officeDocument/2006/relationships/image" Target="../media/image15.png"/><Relationship Id="rId29" Type="http://schemas.openxmlformats.org/officeDocument/2006/relationships/tags" Target="../tags/tag1122.xml"/><Relationship Id="rId28" Type="http://schemas.openxmlformats.org/officeDocument/2006/relationships/tags" Target="../tags/tag1121.xml"/><Relationship Id="rId27" Type="http://schemas.openxmlformats.org/officeDocument/2006/relationships/tags" Target="../tags/tag1120.xml"/><Relationship Id="rId26" Type="http://schemas.openxmlformats.org/officeDocument/2006/relationships/tags" Target="../tags/tag1119.xml"/><Relationship Id="rId25" Type="http://schemas.openxmlformats.org/officeDocument/2006/relationships/tags" Target="../tags/tag1118.xml"/><Relationship Id="rId24" Type="http://schemas.openxmlformats.org/officeDocument/2006/relationships/tags" Target="../tags/tag1117.xml"/><Relationship Id="rId23" Type="http://schemas.openxmlformats.org/officeDocument/2006/relationships/tags" Target="../tags/tag1116.xml"/><Relationship Id="rId22" Type="http://schemas.openxmlformats.org/officeDocument/2006/relationships/tags" Target="../tags/tag1115.xml"/><Relationship Id="rId21" Type="http://schemas.openxmlformats.org/officeDocument/2006/relationships/tags" Target="../tags/tag1114.xml"/><Relationship Id="rId20" Type="http://schemas.openxmlformats.org/officeDocument/2006/relationships/tags" Target="../tags/tag1113.xml"/><Relationship Id="rId2" Type="http://schemas.openxmlformats.org/officeDocument/2006/relationships/tags" Target="../tags/tag1096.xml"/><Relationship Id="rId19" Type="http://schemas.openxmlformats.org/officeDocument/2006/relationships/tags" Target="../tags/tag1112.xml"/><Relationship Id="rId18" Type="http://schemas.openxmlformats.org/officeDocument/2006/relationships/tags" Target="../tags/tag1111.xml"/><Relationship Id="rId17" Type="http://schemas.openxmlformats.org/officeDocument/2006/relationships/tags" Target="../tags/tag1110.xml"/><Relationship Id="rId16" Type="http://schemas.openxmlformats.org/officeDocument/2006/relationships/tags" Target="../tags/tag1109.xml"/><Relationship Id="rId15" Type="http://schemas.openxmlformats.org/officeDocument/2006/relationships/tags" Target="../tags/tag1108.xml"/><Relationship Id="rId14" Type="http://schemas.openxmlformats.org/officeDocument/2006/relationships/tags" Target="../tags/tag1107.xml"/><Relationship Id="rId13" Type="http://schemas.openxmlformats.org/officeDocument/2006/relationships/tags" Target="../tags/tag1106.xml"/><Relationship Id="rId12" Type="http://schemas.openxmlformats.org/officeDocument/2006/relationships/tags" Target="../tags/tag1105.xml"/><Relationship Id="rId11" Type="http://schemas.openxmlformats.org/officeDocument/2006/relationships/tags" Target="../tags/tag1104.xml"/><Relationship Id="rId10" Type="http://schemas.openxmlformats.org/officeDocument/2006/relationships/tags" Target="../tags/tag1103.xml"/><Relationship Id="rId1"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40.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172.xml"/><Relationship Id="rId1" Type="http://schemas.openxmlformats.org/officeDocument/2006/relationships/image" Target="../media/image1.png"/></Relationships>
</file>

<file path=ppt/slides/_rels/slide44.xml.rels><?xml version="1.0" encoding="UTF-8" standalone="yes"?>
<Relationships xmlns="http://schemas.openxmlformats.org/package/2006/relationships"><Relationship Id="rId9" Type="http://schemas.openxmlformats.org/officeDocument/2006/relationships/tags" Target="../tags/tag1179.xml"/><Relationship Id="rId8" Type="http://schemas.openxmlformats.org/officeDocument/2006/relationships/tags" Target="../tags/tag1178.xml"/><Relationship Id="rId7" Type="http://schemas.openxmlformats.org/officeDocument/2006/relationships/tags" Target="../tags/tag1177.xml"/><Relationship Id="rId6" Type="http://schemas.openxmlformats.org/officeDocument/2006/relationships/tags" Target="../tags/tag1176.xml"/><Relationship Id="rId50" Type="http://schemas.openxmlformats.org/officeDocument/2006/relationships/slideLayout" Target="../slideLayouts/slideLayout7.xml"/><Relationship Id="rId5" Type="http://schemas.openxmlformats.org/officeDocument/2006/relationships/tags" Target="../tags/tag1175.xml"/><Relationship Id="rId49" Type="http://schemas.openxmlformats.org/officeDocument/2006/relationships/tags" Target="../tags/tag1219.xml"/><Relationship Id="rId48" Type="http://schemas.openxmlformats.org/officeDocument/2006/relationships/tags" Target="../tags/tag1218.xml"/><Relationship Id="rId47" Type="http://schemas.openxmlformats.org/officeDocument/2006/relationships/tags" Target="../tags/tag1217.xml"/><Relationship Id="rId46" Type="http://schemas.openxmlformats.org/officeDocument/2006/relationships/tags" Target="../tags/tag1216.xml"/><Relationship Id="rId45" Type="http://schemas.openxmlformats.org/officeDocument/2006/relationships/tags" Target="../tags/tag1215.xml"/><Relationship Id="rId44" Type="http://schemas.openxmlformats.org/officeDocument/2006/relationships/tags" Target="../tags/tag1214.xml"/><Relationship Id="rId43" Type="http://schemas.openxmlformats.org/officeDocument/2006/relationships/tags" Target="../tags/tag1213.xml"/><Relationship Id="rId42" Type="http://schemas.openxmlformats.org/officeDocument/2006/relationships/tags" Target="../tags/tag1212.xml"/><Relationship Id="rId41" Type="http://schemas.openxmlformats.org/officeDocument/2006/relationships/tags" Target="../tags/tag1211.xml"/><Relationship Id="rId40" Type="http://schemas.openxmlformats.org/officeDocument/2006/relationships/tags" Target="../tags/tag1210.xml"/><Relationship Id="rId4" Type="http://schemas.openxmlformats.org/officeDocument/2006/relationships/tags" Target="../tags/tag1174.xml"/><Relationship Id="rId39" Type="http://schemas.openxmlformats.org/officeDocument/2006/relationships/tags" Target="../tags/tag1209.xml"/><Relationship Id="rId38" Type="http://schemas.openxmlformats.org/officeDocument/2006/relationships/tags" Target="../tags/tag1208.xml"/><Relationship Id="rId37" Type="http://schemas.openxmlformats.org/officeDocument/2006/relationships/tags" Target="../tags/tag1207.xml"/><Relationship Id="rId36" Type="http://schemas.openxmlformats.org/officeDocument/2006/relationships/tags" Target="../tags/tag1206.xml"/><Relationship Id="rId35" Type="http://schemas.openxmlformats.org/officeDocument/2006/relationships/tags" Target="../tags/tag1205.xml"/><Relationship Id="rId34" Type="http://schemas.openxmlformats.org/officeDocument/2006/relationships/tags" Target="../tags/tag1204.xml"/><Relationship Id="rId33" Type="http://schemas.openxmlformats.org/officeDocument/2006/relationships/tags" Target="../tags/tag1203.xml"/><Relationship Id="rId32" Type="http://schemas.openxmlformats.org/officeDocument/2006/relationships/tags" Target="../tags/tag1202.xml"/><Relationship Id="rId31" Type="http://schemas.openxmlformats.org/officeDocument/2006/relationships/tags" Target="../tags/tag1201.xml"/><Relationship Id="rId30" Type="http://schemas.openxmlformats.org/officeDocument/2006/relationships/tags" Target="../tags/tag1200.xml"/><Relationship Id="rId3" Type="http://schemas.openxmlformats.org/officeDocument/2006/relationships/image" Target="../media/image15.png"/><Relationship Id="rId29" Type="http://schemas.openxmlformats.org/officeDocument/2006/relationships/tags" Target="../tags/tag1199.xml"/><Relationship Id="rId28" Type="http://schemas.openxmlformats.org/officeDocument/2006/relationships/tags" Target="../tags/tag1198.xml"/><Relationship Id="rId27" Type="http://schemas.openxmlformats.org/officeDocument/2006/relationships/tags" Target="../tags/tag1197.xml"/><Relationship Id="rId26" Type="http://schemas.openxmlformats.org/officeDocument/2006/relationships/tags" Target="../tags/tag1196.xml"/><Relationship Id="rId25" Type="http://schemas.openxmlformats.org/officeDocument/2006/relationships/tags" Target="../tags/tag1195.xml"/><Relationship Id="rId24" Type="http://schemas.openxmlformats.org/officeDocument/2006/relationships/tags" Target="../tags/tag1194.xml"/><Relationship Id="rId23" Type="http://schemas.openxmlformats.org/officeDocument/2006/relationships/tags" Target="../tags/tag1193.xml"/><Relationship Id="rId22" Type="http://schemas.openxmlformats.org/officeDocument/2006/relationships/tags" Target="../tags/tag1192.xml"/><Relationship Id="rId21" Type="http://schemas.openxmlformats.org/officeDocument/2006/relationships/tags" Target="../tags/tag1191.xml"/><Relationship Id="rId20" Type="http://schemas.openxmlformats.org/officeDocument/2006/relationships/tags" Target="../tags/tag1190.xml"/><Relationship Id="rId2" Type="http://schemas.openxmlformats.org/officeDocument/2006/relationships/tags" Target="../tags/tag1173.xml"/><Relationship Id="rId19" Type="http://schemas.openxmlformats.org/officeDocument/2006/relationships/tags" Target="../tags/tag1189.xml"/><Relationship Id="rId18" Type="http://schemas.openxmlformats.org/officeDocument/2006/relationships/tags" Target="../tags/tag1188.xml"/><Relationship Id="rId17" Type="http://schemas.openxmlformats.org/officeDocument/2006/relationships/tags" Target="../tags/tag1187.xml"/><Relationship Id="rId16" Type="http://schemas.openxmlformats.org/officeDocument/2006/relationships/tags" Target="../tags/tag1186.xml"/><Relationship Id="rId15" Type="http://schemas.openxmlformats.org/officeDocument/2006/relationships/tags" Target="../tags/tag1185.xml"/><Relationship Id="rId14" Type="http://schemas.openxmlformats.org/officeDocument/2006/relationships/tags" Target="../tags/tag1184.xml"/><Relationship Id="rId13" Type="http://schemas.openxmlformats.org/officeDocument/2006/relationships/tags" Target="../tags/tag1183.xml"/><Relationship Id="rId12" Type="http://schemas.openxmlformats.org/officeDocument/2006/relationships/tags" Target="../tags/tag1182.xml"/><Relationship Id="rId11" Type="http://schemas.openxmlformats.org/officeDocument/2006/relationships/tags" Target="../tags/tag1181.xml"/><Relationship Id="rId10" Type="http://schemas.openxmlformats.org/officeDocument/2006/relationships/tags" Target="../tags/tag1180.xml"/><Relationship Id="rId1" Type="http://schemas.openxmlformats.org/officeDocument/2006/relationships/image" Target="../media/image2.png"/></Relationships>
</file>

<file path=ppt/slides/_rels/slide45.xml.rels><?xml version="1.0" encoding="UTF-8" standalone="yes"?>
<Relationships xmlns="http://schemas.openxmlformats.org/package/2006/relationships"><Relationship Id="rId9" Type="http://schemas.openxmlformats.org/officeDocument/2006/relationships/tags" Target="../tags/tag1225.xml"/><Relationship Id="rId8" Type="http://schemas.openxmlformats.org/officeDocument/2006/relationships/image" Target="../media/image41.jpeg"/><Relationship Id="rId7" Type="http://schemas.openxmlformats.org/officeDocument/2006/relationships/tags" Target="../tags/tag1224.xml"/><Relationship Id="rId6" Type="http://schemas.openxmlformats.org/officeDocument/2006/relationships/tags" Target="../tags/tag1223.xml"/><Relationship Id="rId5" Type="http://schemas.openxmlformats.org/officeDocument/2006/relationships/tags" Target="../tags/tag1222.xml"/><Relationship Id="rId4" Type="http://schemas.openxmlformats.org/officeDocument/2006/relationships/tags" Target="../tags/tag1221.xml"/><Relationship Id="rId3" Type="http://schemas.openxmlformats.org/officeDocument/2006/relationships/image" Target="../media/image15.png"/><Relationship Id="rId2" Type="http://schemas.openxmlformats.org/officeDocument/2006/relationships/tags" Target="../tags/tag1220.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46.xml.rels><?xml version="1.0" encoding="UTF-8" standalone="yes"?>
<Relationships xmlns="http://schemas.openxmlformats.org/package/2006/relationships"><Relationship Id="rId9" Type="http://schemas.openxmlformats.org/officeDocument/2006/relationships/tags" Target="../tags/tag1232.xml"/><Relationship Id="rId8" Type="http://schemas.openxmlformats.org/officeDocument/2006/relationships/tags" Target="../tags/tag1231.xml"/><Relationship Id="rId7" Type="http://schemas.openxmlformats.org/officeDocument/2006/relationships/tags" Target="../tags/tag1230.xml"/><Relationship Id="rId6" Type="http://schemas.openxmlformats.org/officeDocument/2006/relationships/tags" Target="../tags/tag1229.xml"/><Relationship Id="rId5" Type="http://schemas.openxmlformats.org/officeDocument/2006/relationships/tags" Target="../tags/tag1228.xml"/><Relationship Id="rId4" Type="http://schemas.openxmlformats.org/officeDocument/2006/relationships/tags" Target="../tags/tag1227.xml"/><Relationship Id="rId3" Type="http://schemas.openxmlformats.org/officeDocument/2006/relationships/image" Target="../media/image15.png"/><Relationship Id="rId29" Type="http://schemas.openxmlformats.org/officeDocument/2006/relationships/slideLayout" Target="../slideLayouts/slideLayout7.xml"/><Relationship Id="rId28" Type="http://schemas.openxmlformats.org/officeDocument/2006/relationships/tags" Target="../tags/tag1251.xml"/><Relationship Id="rId27" Type="http://schemas.openxmlformats.org/officeDocument/2006/relationships/tags" Target="../tags/tag1250.xml"/><Relationship Id="rId26" Type="http://schemas.openxmlformats.org/officeDocument/2006/relationships/tags" Target="../tags/tag1249.xml"/><Relationship Id="rId25" Type="http://schemas.openxmlformats.org/officeDocument/2006/relationships/tags" Target="../tags/tag1248.xml"/><Relationship Id="rId24" Type="http://schemas.openxmlformats.org/officeDocument/2006/relationships/tags" Target="../tags/tag1247.xml"/><Relationship Id="rId23" Type="http://schemas.openxmlformats.org/officeDocument/2006/relationships/tags" Target="../tags/tag1246.xml"/><Relationship Id="rId22" Type="http://schemas.openxmlformats.org/officeDocument/2006/relationships/tags" Target="../tags/tag1245.xml"/><Relationship Id="rId21" Type="http://schemas.openxmlformats.org/officeDocument/2006/relationships/tags" Target="../tags/tag1244.xml"/><Relationship Id="rId20" Type="http://schemas.openxmlformats.org/officeDocument/2006/relationships/tags" Target="../tags/tag1243.xml"/><Relationship Id="rId2" Type="http://schemas.openxmlformats.org/officeDocument/2006/relationships/tags" Target="../tags/tag1226.xml"/><Relationship Id="rId19" Type="http://schemas.openxmlformats.org/officeDocument/2006/relationships/tags" Target="../tags/tag1242.xml"/><Relationship Id="rId18" Type="http://schemas.openxmlformats.org/officeDocument/2006/relationships/tags" Target="../tags/tag1241.xml"/><Relationship Id="rId17" Type="http://schemas.openxmlformats.org/officeDocument/2006/relationships/tags" Target="../tags/tag1240.xml"/><Relationship Id="rId16" Type="http://schemas.openxmlformats.org/officeDocument/2006/relationships/tags" Target="../tags/tag1239.xml"/><Relationship Id="rId15" Type="http://schemas.openxmlformats.org/officeDocument/2006/relationships/tags" Target="../tags/tag1238.xml"/><Relationship Id="rId14" Type="http://schemas.openxmlformats.org/officeDocument/2006/relationships/tags" Target="../tags/tag1237.xml"/><Relationship Id="rId13" Type="http://schemas.openxmlformats.org/officeDocument/2006/relationships/tags" Target="../tags/tag1236.xml"/><Relationship Id="rId12" Type="http://schemas.openxmlformats.org/officeDocument/2006/relationships/tags" Target="../tags/tag1235.xml"/><Relationship Id="rId11" Type="http://schemas.openxmlformats.org/officeDocument/2006/relationships/tags" Target="../tags/tag1234.xml"/><Relationship Id="rId10" Type="http://schemas.openxmlformats.org/officeDocument/2006/relationships/tags" Target="../tags/tag1233.xml"/><Relationship Id="rId1" Type="http://schemas.openxmlformats.org/officeDocument/2006/relationships/image" Target="../media/image2.png"/></Relationships>
</file>

<file path=ppt/slides/_rels/slide47.xml.rels><?xml version="1.0" encoding="UTF-8" standalone="yes"?>
<Relationships xmlns="http://schemas.openxmlformats.org/package/2006/relationships"><Relationship Id="rId9" Type="http://schemas.openxmlformats.org/officeDocument/2006/relationships/tags" Target="../tags/tag1258.xml"/><Relationship Id="rId8" Type="http://schemas.openxmlformats.org/officeDocument/2006/relationships/tags" Target="../tags/tag1257.xml"/><Relationship Id="rId7" Type="http://schemas.openxmlformats.org/officeDocument/2006/relationships/tags" Target="../tags/tag1256.xml"/><Relationship Id="rId6" Type="http://schemas.openxmlformats.org/officeDocument/2006/relationships/tags" Target="../tags/tag1255.xml"/><Relationship Id="rId5" Type="http://schemas.openxmlformats.org/officeDocument/2006/relationships/tags" Target="../tags/tag1254.xml"/><Relationship Id="rId4" Type="http://schemas.openxmlformats.org/officeDocument/2006/relationships/tags" Target="../tags/tag1253.xml"/><Relationship Id="rId31" Type="http://schemas.openxmlformats.org/officeDocument/2006/relationships/slideLayout" Target="../slideLayouts/slideLayout7.xml"/><Relationship Id="rId30" Type="http://schemas.openxmlformats.org/officeDocument/2006/relationships/tags" Target="../tags/tag1278.xml"/><Relationship Id="rId3" Type="http://schemas.openxmlformats.org/officeDocument/2006/relationships/image" Target="../media/image15.png"/><Relationship Id="rId29" Type="http://schemas.openxmlformats.org/officeDocument/2006/relationships/tags" Target="../tags/tag1277.xml"/><Relationship Id="rId28" Type="http://schemas.openxmlformats.org/officeDocument/2006/relationships/tags" Target="../tags/tag1276.xml"/><Relationship Id="rId27" Type="http://schemas.openxmlformats.org/officeDocument/2006/relationships/tags" Target="../tags/tag1275.xml"/><Relationship Id="rId26" Type="http://schemas.openxmlformats.org/officeDocument/2006/relationships/tags" Target="../tags/tag1274.xml"/><Relationship Id="rId25" Type="http://schemas.openxmlformats.org/officeDocument/2006/relationships/tags" Target="../tags/tag1273.xml"/><Relationship Id="rId24" Type="http://schemas.openxmlformats.org/officeDocument/2006/relationships/image" Target="../media/image42.emf"/><Relationship Id="rId23" Type="http://schemas.openxmlformats.org/officeDocument/2006/relationships/tags" Target="../tags/tag1272.xml"/><Relationship Id="rId22" Type="http://schemas.openxmlformats.org/officeDocument/2006/relationships/tags" Target="../tags/tag1271.xml"/><Relationship Id="rId21" Type="http://schemas.openxmlformats.org/officeDocument/2006/relationships/tags" Target="../tags/tag1270.xml"/><Relationship Id="rId20" Type="http://schemas.openxmlformats.org/officeDocument/2006/relationships/tags" Target="../tags/tag1269.xml"/><Relationship Id="rId2" Type="http://schemas.openxmlformats.org/officeDocument/2006/relationships/tags" Target="../tags/tag1252.xml"/><Relationship Id="rId19" Type="http://schemas.openxmlformats.org/officeDocument/2006/relationships/tags" Target="../tags/tag1268.xml"/><Relationship Id="rId18" Type="http://schemas.openxmlformats.org/officeDocument/2006/relationships/tags" Target="../tags/tag1267.xml"/><Relationship Id="rId17" Type="http://schemas.openxmlformats.org/officeDocument/2006/relationships/tags" Target="../tags/tag1266.xml"/><Relationship Id="rId16" Type="http://schemas.openxmlformats.org/officeDocument/2006/relationships/tags" Target="../tags/tag1265.xml"/><Relationship Id="rId15" Type="http://schemas.openxmlformats.org/officeDocument/2006/relationships/tags" Target="../tags/tag1264.xml"/><Relationship Id="rId14" Type="http://schemas.openxmlformats.org/officeDocument/2006/relationships/tags" Target="../tags/tag1263.xml"/><Relationship Id="rId13" Type="http://schemas.openxmlformats.org/officeDocument/2006/relationships/tags" Target="../tags/tag1262.xml"/><Relationship Id="rId12" Type="http://schemas.openxmlformats.org/officeDocument/2006/relationships/tags" Target="../tags/tag1261.xml"/><Relationship Id="rId11" Type="http://schemas.openxmlformats.org/officeDocument/2006/relationships/tags" Target="../tags/tag1260.xml"/><Relationship Id="rId10" Type="http://schemas.openxmlformats.org/officeDocument/2006/relationships/tags" Target="../tags/tag1259.xml"/><Relationship Id="rId1" Type="http://schemas.openxmlformats.org/officeDocument/2006/relationships/image" Target="../media/image2.png"/></Relationships>
</file>

<file path=ppt/slides/_rels/slide48.xml.rels><?xml version="1.0" encoding="UTF-8" standalone="yes"?>
<Relationships xmlns="http://schemas.openxmlformats.org/package/2006/relationships"><Relationship Id="rId9" Type="http://schemas.openxmlformats.org/officeDocument/2006/relationships/tags" Target="../tags/tag1285.xml"/><Relationship Id="rId8" Type="http://schemas.openxmlformats.org/officeDocument/2006/relationships/tags" Target="../tags/tag1284.xml"/><Relationship Id="rId7" Type="http://schemas.openxmlformats.org/officeDocument/2006/relationships/tags" Target="../tags/tag1283.xml"/><Relationship Id="rId6" Type="http://schemas.openxmlformats.org/officeDocument/2006/relationships/tags" Target="../tags/tag1282.xml"/><Relationship Id="rId5" Type="http://schemas.openxmlformats.org/officeDocument/2006/relationships/tags" Target="../tags/tag1281.xml"/><Relationship Id="rId4" Type="http://schemas.openxmlformats.org/officeDocument/2006/relationships/tags" Target="../tags/tag1280.xml"/><Relationship Id="rId32" Type="http://schemas.openxmlformats.org/officeDocument/2006/relationships/slideLayout" Target="../slideLayouts/slideLayout7.xml"/><Relationship Id="rId31" Type="http://schemas.openxmlformats.org/officeDocument/2006/relationships/tags" Target="../tags/tag1307.xml"/><Relationship Id="rId30" Type="http://schemas.openxmlformats.org/officeDocument/2006/relationships/tags" Target="../tags/tag1306.xml"/><Relationship Id="rId3" Type="http://schemas.openxmlformats.org/officeDocument/2006/relationships/image" Target="../media/image15.png"/><Relationship Id="rId29" Type="http://schemas.openxmlformats.org/officeDocument/2006/relationships/tags" Target="../tags/tag1305.xml"/><Relationship Id="rId28" Type="http://schemas.openxmlformats.org/officeDocument/2006/relationships/tags" Target="../tags/tag1304.xml"/><Relationship Id="rId27" Type="http://schemas.openxmlformats.org/officeDocument/2006/relationships/tags" Target="../tags/tag1303.xml"/><Relationship Id="rId26" Type="http://schemas.openxmlformats.org/officeDocument/2006/relationships/tags" Target="../tags/tag1302.xml"/><Relationship Id="rId25" Type="http://schemas.openxmlformats.org/officeDocument/2006/relationships/tags" Target="../tags/tag1301.xml"/><Relationship Id="rId24" Type="http://schemas.openxmlformats.org/officeDocument/2006/relationships/tags" Target="../tags/tag1300.xml"/><Relationship Id="rId23" Type="http://schemas.openxmlformats.org/officeDocument/2006/relationships/tags" Target="../tags/tag1299.xml"/><Relationship Id="rId22" Type="http://schemas.openxmlformats.org/officeDocument/2006/relationships/tags" Target="../tags/tag1298.xml"/><Relationship Id="rId21" Type="http://schemas.openxmlformats.org/officeDocument/2006/relationships/tags" Target="../tags/tag1297.xml"/><Relationship Id="rId20" Type="http://schemas.openxmlformats.org/officeDocument/2006/relationships/tags" Target="../tags/tag1296.xml"/><Relationship Id="rId2" Type="http://schemas.openxmlformats.org/officeDocument/2006/relationships/tags" Target="../tags/tag1279.xml"/><Relationship Id="rId19" Type="http://schemas.openxmlformats.org/officeDocument/2006/relationships/tags" Target="../tags/tag1295.xml"/><Relationship Id="rId18" Type="http://schemas.openxmlformats.org/officeDocument/2006/relationships/tags" Target="../tags/tag1294.xml"/><Relationship Id="rId17" Type="http://schemas.openxmlformats.org/officeDocument/2006/relationships/tags" Target="../tags/tag1293.xml"/><Relationship Id="rId16" Type="http://schemas.openxmlformats.org/officeDocument/2006/relationships/tags" Target="../tags/tag1292.xml"/><Relationship Id="rId15" Type="http://schemas.openxmlformats.org/officeDocument/2006/relationships/tags" Target="../tags/tag1291.xml"/><Relationship Id="rId14" Type="http://schemas.openxmlformats.org/officeDocument/2006/relationships/tags" Target="../tags/tag1290.xml"/><Relationship Id="rId13" Type="http://schemas.openxmlformats.org/officeDocument/2006/relationships/tags" Target="../tags/tag1289.xml"/><Relationship Id="rId12" Type="http://schemas.openxmlformats.org/officeDocument/2006/relationships/tags" Target="../tags/tag1288.xml"/><Relationship Id="rId11" Type="http://schemas.openxmlformats.org/officeDocument/2006/relationships/tags" Target="../tags/tag1287.xml"/><Relationship Id="rId10" Type="http://schemas.openxmlformats.org/officeDocument/2006/relationships/tags" Target="../tags/tag1286.xml"/><Relationship Id="rId1" Type="http://schemas.openxmlformats.org/officeDocument/2006/relationships/image" Target="../media/image2.png"/></Relationships>
</file>

<file path=ppt/slides/_rels/slide49.xml.rels><?xml version="1.0" encoding="UTF-8" standalone="yes"?>
<Relationships xmlns="http://schemas.openxmlformats.org/package/2006/relationships"><Relationship Id="rId9" Type="http://schemas.openxmlformats.org/officeDocument/2006/relationships/tags" Target="../tags/tag1313.xml"/><Relationship Id="rId8" Type="http://schemas.openxmlformats.org/officeDocument/2006/relationships/tags" Target="../tags/tag1312.xml"/><Relationship Id="rId7" Type="http://schemas.openxmlformats.org/officeDocument/2006/relationships/image" Target="../media/image43.jpeg"/><Relationship Id="rId6" Type="http://schemas.openxmlformats.org/officeDocument/2006/relationships/tags" Target="../tags/tag1311.xml"/><Relationship Id="rId5" Type="http://schemas.openxmlformats.org/officeDocument/2006/relationships/tags" Target="../tags/tag1310.xml"/><Relationship Id="rId4" Type="http://schemas.openxmlformats.org/officeDocument/2006/relationships/tags" Target="../tags/tag1309.xml"/><Relationship Id="rId3" Type="http://schemas.openxmlformats.org/officeDocument/2006/relationships/image" Target="../media/image15.png"/><Relationship Id="rId2" Type="http://schemas.openxmlformats.org/officeDocument/2006/relationships/tags" Target="../tags/tag1308.xml"/><Relationship Id="rId14" Type="http://schemas.openxmlformats.org/officeDocument/2006/relationships/slideLayout" Target="../slideLayouts/slideLayout7.xml"/><Relationship Id="rId13" Type="http://schemas.openxmlformats.org/officeDocument/2006/relationships/tags" Target="../tags/tag1315.xml"/><Relationship Id="rId12" Type="http://schemas.openxmlformats.org/officeDocument/2006/relationships/image" Target="../media/image45.png"/><Relationship Id="rId11" Type="http://schemas.openxmlformats.org/officeDocument/2006/relationships/tags" Target="../tags/tag1314.xml"/><Relationship Id="rId10" Type="http://schemas.openxmlformats.org/officeDocument/2006/relationships/image" Target="../media/image44.png"/><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tags" Target="../tags/tag92.xml"/><Relationship Id="rId3" Type="http://schemas.openxmlformats.org/officeDocument/2006/relationships/tags" Target="../tags/tag91.xml"/><Relationship Id="rId24" Type="http://schemas.openxmlformats.org/officeDocument/2006/relationships/slideLayout" Target="../slideLayouts/slideLayout7.xml"/><Relationship Id="rId23" Type="http://schemas.openxmlformats.org/officeDocument/2006/relationships/tags" Target="../tags/tag111.xml"/><Relationship Id="rId22" Type="http://schemas.openxmlformats.org/officeDocument/2006/relationships/tags" Target="../tags/tag110.xml"/><Relationship Id="rId21" Type="http://schemas.openxmlformats.org/officeDocument/2006/relationships/tags" Target="../tags/tag109.xml"/><Relationship Id="rId20" Type="http://schemas.openxmlformats.org/officeDocument/2006/relationships/tags" Target="../tags/tag108.xml"/><Relationship Id="rId2" Type="http://schemas.openxmlformats.org/officeDocument/2006/relationships/tags" Target="../tags/tag90.xml"/><Relationship Id="rId19" Type="http://schemas.openxmlformats.org/officeDocument/2006/relationships/tags" Target="../tags/tag107.xml"/><Relationship Id="rId18" Type="http://schemas.openxmlformats.org/officeDocument/2006/relationships/tags" Target="../tags/tag106.xml"/><Relationship Id="rId17" Type="http://schemas.openxmlformats.org/officeDocument/2006/relationships/tags" Target="../tags/tag105.xml"/><Relationship Id="rId16" Type="http://schemas.openxmlformats.org/officeDocument/2006/relationships/tags" Target="../tags/tag104.xml"/><Relationship Id="rId15" Type="http://schemas.openxmlformats.org/officeDocument/2006/relationships/tags" Target="../tags/tag103.xml"/><Relationship Id="rId14" Type="http://schemas.openxmlformats.org/officeDocument/2006/relationships/tags" Target="../tags/tag102.xml"/><Relationship Id="rId13" Type="http://schemas.openxmlformats.org/officeDocument/2006/relationships/tags" Target="../tags/tag101.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image" Target="../media/image2.png"/></Relationships>
</file>

<file path=ppt/slides/_rels/slide5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321.xml"/><Relationship Id="rId7" Type="http://schemas.openxmlformats.org/officeDocument/2006/relationships/tags" Target="../tags/tag1320.xml"/><Relationship Id="rId6" Type="http://schemas.openxmlformats.org/officeDocument/2006/relationships/tags" Target="../tags/tag1319.xml"/><Relationship Id="rId5" Type="http://schemas.openxmlformats.org/officeDocument/2006/relationships/tags" Target="../tags/tag1318.xml"/><Relationship Id="rId4" Type="http://schemas.openxmlformats.org/officeDocument/2006/relationships/tags" Target="../tags/tag1317.xml"/><Relationship Id="rId3" Type="http://schemas.openxmlformats.org/officeDocument/2006/relationships/image" Target="../media/image15.png"/><Relationship Id="rId2" Type="http://schemas.openxmlformats.org/officeDocument/2006/relationships/tags" Target="../tags/tag1316.xml"/><Relationship Id="rId1" Type="http://schemas.openxmlformats.org/officeDocument/2006/relationships/image" Target="../media/image2.png"/></Relationships>
</file>

<file path=ppt/slides/_rels/slide51.xml.rels><?xml version="1.0" encoding="UTF-8" standalone="yes"?>
<Relationships xmlns="http://schemas.openxmlformats.org/package/2006/relationships"><Relationship Id="rId9" Type="http://schemas.openxmlformats.org/officeDocument/2006/relationships/tags" Target="../tags/tag1327.xml"/><Relationship Id="rId8" Type="http://schemas.openxmlformats.org/officeDocument/2006/relationships/image" Target="../media/image46.png"/><Relationship Id="rId7" Type="http://schemas.openxmlformats.org/officeDocument/2006/relationships/tags" Target="../tags/tag1326.xml"/><Relationship Id="rId6" Type="http://schemas.openxmlformats.org/officeDocument/2006/relationships/tags" Target="../tags/tag1325.xml"/><Relationship Id="rId5" Type="http://schemas.openxmlformats.org/officeDocument/2006/relationships/tags" Target="../tags/tag1324.xml"/><Relationship Id="rId4" Type="http://schemas.openxmlformats.org/officeDocument/2006/relationships/tags" Target="../tags/tag1323.xml"/><Relationship Id="rId3" Type="http://schemas.openxmlformats.org/officeDocument/2006/relationships/image" Target="../media/image15.png"/><Relationship Id="rId2" Type="http://schemas.openxmlformats.org/officeDocument/2006/relationships/tags" Target="../tags/tag1322.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52.xml.rels><?xml version="1.0" encoding="UTF-8" standalone="yes"?>
<Relationships xmlns="http://schemas.openxmlformats.org/package/2006/relationships"><Relationship Id="rId9" Type="http://schemas.openxmlformats.org/officeDocument/2006/relationships/tags" Target="../tags/tag1334.xml"/><Relationship Id="rId8" Type="http://schemas.openxmlformats.org/officeDocument/2006/relationships/tags" Target="../tags/tag1333.xml"/><Relationship Id="rId7" Type="http://schemas.openxmlformats.org/officeDocument/2006/relationships/tags" Target="../tags/tag1332.xml"/><Relationship Id="rId6" Type="http://schemas.openxmlformats.org/officeDocument/2006/relationships/tags" Target="../tags/tag1331.xml"/><Relationship Id="rId5" Type="http://schemas.openxmlformats.org/officeDocument/2006/relationships/tags" Target="../tags/tag1330.xml"/><Relationship Id="rId4" Type="http://schemas.openxmlformats.org/officeDocument/2006/relationships/tags" Target="../tags/tag1329.xml"/><Relationship Id="rId37" Type="http://schemas.openxmlformats.org/officeDocument/2006/relationships/slideLayout" Target="../slideLayouts/slideLayout7.xml"/><Relationship Id="rId36" Type="http://schemas.openxmlformats.org/officeDocument/2006/relationships/tags" Target="../tags/tag1361.xml"/><Relationship Id="rId35" Type="http://schemas.openxmlformats.org/officeDocument/2006/relationships/tags" Target="../tags/tag1360.xml"/><Relationship Id="rId34" Type="http://schemas.openxmlformats.org/officeDocument/2006/relationships/tags" Target="../tags/tag1359.xml"/><Relationship Id="rId33" Type="http://schemas.openxmlformats.org/officeDocument/2006/relationships/tags" Target="../tags/tag1358.xml"/><Relationship Id="rId32" Type="http://schemas.openxmlformats.org/officeDocument/2006/relationships/tags" Target="../tags/tag1357.xml"/><Relationship Id="rId31" Type="http://schemas.openxmlformats.org/officeDocument/2006/relationships/tags" Target="../tags/tag1356.xml"/><Relationship Id="rId30" Type="http://schemas.openxmlformats.org/officeDocument/2006/relationships/tags" Target="../tags/tag1355.xml"/><Relationship Id="rId3" Type="http://schemas.openxmlformats.org/officeDocument/2006/relationships/image" Target="../media/image15.png"/><Relationship Id="rId29" Type="http://schemas.openxmlformats.org/officeDocument/2006/relationships/tags" Target="../tags/tag1354.xml"/><Relationship Id="rId28" Type="http://schemas.openxmlformats.org/officeDocument/2006/relationships/tags" Target="../tags/tag1353.xml"/><Relationship Id="rId27" Type="http://schemas.openxmlformats.org/officeDocument/2006/relationships/tags" Target="../tags/tag1352.xml"/><Relationship Id="rId26" Type="http://schemas.openxmlformats.org/officeDocument/2006/relationships/tags" Target="../tags/tag1351.xml"/><Relationship Id="rId25" Type="http://schemas.openxmlformats.org/officeDocument/2006/relationships/tags" Target="../tags/tag1350.xml"/><Relationship Id="rId24" Type="http://schemas.openxmlformats.org/officeDocument/2006/relationships/tags" Target="../tags/tag1349.xml"/><Relationship Id="rId23" Type="http://schemas.openxmlformats.org/officeDocument/2006/relationships/tags" Target="../tags/tag1348.xml"/><Relationship Id="rId22" Type="http://schemas.openxmlformats.org/officeDocument/2006/relationships/tags" Target="../tags/tag1347.xml"/><Relationship Id="rId21" Type="http://schemas.openxmlformats.org/officeDocument/2006/relationships/tags" Target="../tags/tag1346.xml"/><Relationship Id="rId20" Type="http://schemas.openxmlformats.org/officeDocument/2006/relationships/tags" Target="../tags/tag1345.xml"/><Relationship Id="rId2" Type="http://schemas.openxmlformats.org/officeDocument/2006/relationships/tags" Target="../tags/tag1328.xml"/><Relationship Id="rId19" Type="http://schemas.openxmlformats.org/officeDocument/2006/relationships/tags" Target="../tags/tag1344.xml"/><Relationship Id="rId18" Type="http://schemas.openxmlformats.org/officeDocument/2006/relationships/tags" Target="../tags/tag1343.xml"/><Relationship Id="rId17" Type="http://schemas.openxmlformats.org/officeDocument/2006/relationships/tags" Target="../tags/tag1342.xml"/><Relationship Id="rId16" Type="http://schemas.openxmlformats.org/officeDocument/2006/relationships/tags" Target="../tags/tag1341.xml"/><Relationship Id="rId15" Type="http://schemas.openxmlformats.org/officeDocument/2006/relationships/tags" Target="../tags/tag1340.xml"/><Relationship Id="rId14" Type="http://schemas.openxmlformats.org/officeDocument/2006/relationships/tags" Target="../tags/tag1339.xml"/><Relationship Id="rId13" Type="http://schemas.openxmlformats.org/officeDocument/2006/relationships/tags" Target="../tags/tag1338.xml"/><Relationship Id="rId12" Type="http://schemas.openxmlformats.org/officeDocument/2006/relationships/tags" Target="../tags/tag1337.xml"/><Relationship Id="rId11" Type="http://schemas.openxmlformats.org/officeDocument/2006/relationships/tags" Target="../tags/tag1336.xml"/><Relationship Id="rId10" Type="http://schemas.openxmlformats.org/officeDocument/2006/relationships/tags" Target="../tags/tag1335.xml"/><Relationship Id="rId1" Type="http://schemas.openxmlformats.org/officeDocument/2006/relationships/image" Target="../media/image2.png"/></Relationships>
</file>

<file path=ppt/slides/_rels/slide53.xml.rels><?xml version="1.0" encoding="UTF-8" standalone="yes"?>
<Relationships xmlns="http://schemas.openxmlformats.org/package/2006/relationships"><Relationship Id="rId9" Type="http://schemas.openxmlformats.org/officeDocument/2006/relationships/tags" Target="../tags/tag1368.xml"/><Relationship Id="rId8" Type="http://schemas.openxmlformats.org/officeDocument/2006/relationships/tags" Target="../tags/tag1367.xml"/><Relationship Id="rId7" Type="http://schemas.openxmlformats.org/officeDocument/2006/relationships/tags" Target="../tags/tag1366.xml"/><Relationship Id="rId6" Type="http://schemas.openxmlformats.org/officeDocument/2006/relationships/tags" Target="../tags/tag1365.xml"/><Relationship Id="rId5" Type="http://schemas.openxmlformats.org/officeDocument/2006/relationships/tags" Target="../tags/tag1364.xml"/><Relationship Id="rId4" Type="http://schemas.openxmlformats.org/officeDocument/2006/relationships/tags" Target="../tags/tag1363.xml"/><Relationship Id="rId36" Type="http://schemas.openxmlformats.org/officeDocument/2006/relationships/slideLayout" Target="../slideLayouts/slideLayout7.xml"/><Relationship Id="rId35" Type="http://schemas.openxmlformats.org/officeDocument/2006/relationships/tags" Target="../tags/tag1394.xml"/><Relationship Id="rId34" Type="http://schemas.openxmlformats.org/officeDocument/2006/relationships/tags" Target="../tags/tag1393.xml"/><Relationship Id="rId33" Type="http://schemas.openxmlformats.org/officeDocument/2006/relationships/tags" Target="../tags/tag1392.xml"/><Relationship Id="rId32" Type="http://schemas.openxmlformats.org/officeDocument/2006/relationships/tags" Target="../tags/tag1391.xml"/><Relationship Id="rId31" Type="http://schemas.openxmlformats.org/officeDocument/2006/relationships/tags" Target="../tags/tag1390.xml"/><Relationship Id="rId30" Type="http://schemas.openxmlformats.org/officeDocument/2006/relationships/tags" Target="../tags/tag1389.xml"/><Relationship Id="rId3" Type="http://schemas.openxmlformats.org/officeDocument/2006/relationships/image" Target="../media/image15.png"/><Relationship Id="rId29" Type="http://schemas.openxmlformats.org/officeDocument/2006/relationships/tags" Target="../tags/tag1388.xml"/><Relationship Id="rId28" Type="http://schemas.openxmlformats.org/officeDocument/2006/relationships/tags" Target="../tags/tag1387.xml"/><Relationship Id="rId27" Type="http://schemas.openxmlformats.org/officeDocument/2006/relationships/tags" Target="../tags/tag1386.xml"/><Relationship Id="rId26" Type="http://schemas.openxmlformats.org/officeDocument/2006/relationships/tags" Target="../tags/tag1385.xml"/><Relationship Id="rId25" Type="http://schemas.openxmlformats.org/officeDocument/2006/relationships/tags" Target="../tags/tag1384.xml"/><Relationship Id="rId24" Type="http://schemas.openxmlformats.org/officeDocument/2006/relationships/tags" Target="../tags/tag1383.xml"/><Relationship Id="rId23" Type="http://schemas.openxmlformats.org/officeDocument/2006/relationships/tags" Target="../tags/tag1382.xml"/><Relationship Id="rId22" Type="http://schemas.openxmlformats.org/officeDocument/2006/relationships/tags" Target="../tags/tag1381.xml"/><Relationship Id="rId21" Type="http://schemas.openxmlformats.org/officeDocument/2006/relationships/tags" Target="../tags/tag1380.xml"/><Relationship Id="rId20" Type="http://schemas.openxmlformats.org/officeDocument/2006/relationships/tags" Target="../tags/tag1379.xml"/><Relationship Id="rId2" Type="http://schemas.openxmlformats.org/officeDocument/2006/relationships/tags" Target="../tags/tag1362.xml"/><Relationship Id="rId19" Type="http://schemas.openxmlformats.org/officeDocument/2006/relationships/tags" Target="../tags/tag1378.xml"/><Relationship Id="rId18" Type="http://schemas.openxmlformats.org/officeDocument/2006/relationships/tags" Target="../tags/tag1377.xml"/><Relationship Id="rId17" Type="http://schemas.openxmlformats.org/officeDocument/2006/relationships/tags" Target="../tags/tag1376.xml"/><Relationship Id="rId16" Type="http://schemas.openxmlformats.org/officeDocument/2006/relationships/tags" Target="../tags/tag1375.xml"/><Relationship Id="rId15" Type="http://schemas.openxmlformats.org/officeDocument/2006/relationships/tags" Target="../tags/tag1374.xml"/><Relationship Id="rId14" Type="http://schemas.openxmlformats.org/officeDocument/2006/relationships/tags" Target="../tags/tag1373.xml"/><Relationship Id="rId13" Type="http://schemas.openxmlformats.org/officeDocument/2006/relationships/tags" Target="../tags/tag1372.xml"/><Relationship Id="rId12" Type="http://schemas.openxmlformats.org/officeDocument/2006/relationships/tags" Target="../tags/tag1371.xml"/><Relationship Id="rId11" Type="http://schemas.openxmlformats.org/officeDocument/2006/relationships/tags" Target="../tags/tag1370.xml"/><Relationship Id="rId10" Type="http://schemas.openxmlformats.org/officeDocument/2006/relationships/tags" Target="../tags/tag1369.xml"/><Relationship Id="rId1" Type="http://schemas.openxmlformats.org/officeDocument/2006/relationships/image" Target="../media/image2.png"/></Relationships>
</file>

<file path=ppt/slides/_rels/slide54.xml.rels><?xml version="1.0" encoding="UTF-8" standalone="yes"?>
<Relationships xmlns="http://schemas.openxmlformats.org/package/2006/relationships"><Relationship Id="rId9" Type="http://schemas.openxmlformats.org/officeDocument/2006/relationships/tags" Target="../tags/tag1401.xml"/><Relationship Id="rId8" Type="http://schemas.openxmlformats.org/officeDocument/2006/relationships/tags" Target="../tags/tag1400.xml"/><Relationship Id="rId7" Type="http://schemas.openxmlformats.org/officeDocument/2006/relationships/tags" Target="../tags/tag1399.xml"/><Relationship Id="rId6" Type="http://schemas.openxmlformats.org/officeDocument/2006/relationships/tags" Target="../tags/tag1398.xml"/><Relationship Id="rId5" Type="http://schemas.openxmlformats.org/officeDocument/2006/relationships/tags" Target="../tags/tag1397.xml"/><Relationship Id="rId4" Type="http://schemas.openxmlformats.org/officeDocument/2006/relationships/tags" Target="../tags/tag1396.xml"/><Relationship Id="rId3" Type="http://schemas.openxmlformats.org/officeDocument/2006/relationships/image" Target="../media/image15.png"/><Relationship Id="rId2" Type="http://schemas.openxmlformats.org/officeDocument/2006/relationships/tags" Target="../tags/tag1395.xml"/><Relationship Id="rId18" Type="http://schemas.openxmlformats.org/officeDocument/2006/relationships/slideLayout" Target="../slideLayouts/slideLayout7.xml"/><Relationship Id="rId17" Type="http://schemas.openxmlformats.org/officeDocument/2006/relationships/tags" Target="../tags/tag1409.xml"/><Relationship Id="rId16" Type="http://schemas.openxmlformats.org/officeDocument/2006/relationships/tags" Target="../tags/tag1408.xml"/><Relationship Id="rId15" Type="http://schemas.openxmlformats.org/officeDocument/2006/relationships/tags" Target="../tags/tag1407.xml"/><Relationship Id="rId14" Type="http://schemas.openxmlformats.org/officeDocument/2006/relationships/tags" Target="../tags/tag1406.xml"/><Relationship Id="rId13" Type="http://schemas.openxmlformats.org/officeDocument/2006/relationships/tags" Target="../tags/tag1405.xml"/><Relationship Id="rId12" Type="http://schemas.openxmlformats.org/officeDocument/2006/relationships/tags" Target="../tags/tag1404.xml"/><Relationship Id="rId11" Type="http://schemas.openxmlformats.org/officeDocument/2006/relationships/tags" Target="../tags/tag1403.xml"/><Relationship Id="rId10" Type="http://schemas.openxmlformats.org/officeDocument/2006/relationships/tags" Target="../tags/tag1402.xml"/><Relationship Id="rId1" Type="http://schemas.openxmlformats.org/officeDocument/2006/relationships/image" Target="../media/image2.png"/></Relationships>
</file>

<file path=ppt/slides/_rels/slide55.xml.rels><?xml version="1.0" encoding="UTF-8" standalone="yes"?>
<Relationships xmlns="http://schemas.openxmlformats.org/package/2006/relationships"><Relationship Id="rId9" Type="http://schemas.openxmlformats.org/officeDocument/2006/relationships/image" Target="../media/image48.jpeg"/><Relationship Id="rId8" Type="http://schemas.openxmlformats.org/officeDocument/2006/relationships/tags" Target="../tags/tag1414.xml"/><Relationship Id="rId7" Type="http://schemas.openxmlformats.org/officeDocument/2006/relationships/image" Target="../media/image47.jpeg"/><Relationship Id="rId6" Type="http://schemas.openxmlformats.org/officeDocument/2006/relationships/tags" Target="../tags/tag1413.xml"/><Relationship Id="rId5" Type="http://schemas.openxmlformats.org/officeDocument/2006/relationships/tags" Target="../tags/tag1412.xml"/><Relationship Id="rId4" Type="http://schemas.openxmlformats.org/officeDocument/2006/relationships/tags" Target="../tags/tag1411.xml"/><Relationship Id="rId3" Type="http://schemas.openxmlformats.org/officeDocument/2006/relationships/image" Target="../media/image15.png"/><Relationship Id="rId2" Type="http://schemas.openxmlformats.org/officeDocument/2006/relationships/tags" Target="../tags/tag1410.xml"/><Relationship Id="rId16" Type="http://schemas.openxmlformats.org/officeDocument/2006/relationships/slideLayout" Target="../slideLayouts/slideLayout7.xml"/><Relationship Id="rId15" Type="http://schemas.openxmlformats.org/officeDocument/2006/relationships/tags" Target="../tags/tag1418.xml"/><Relationship Id="rId14" Type="http://schemas.openxmlformats.org/officeDocument/2006/relationships/image" Target="../media/image50.jpeg"/><Relationship Id="rId13" Type="http://schemas.openxmlformats.org/officeDocument/2006/relationships/tags" Target="../tags/tag1417.xml"/><Relationship Id="rId12" Type="http://schemas.openxmlformats.org/officeDocument/2006/relationships/tags" Target="../tags/tag1416.xml"/><Relationship Id="rId11" Type="http://schemas.openxmlformats.org/officeDocument/2006/relationships/image" Target="../media/image49.jpeg"/><Relationship Id="rId10" Type="http://schemas.openxmlformats.org/officeDocument/2006/relationships/tags" Target="../tags/tag1415.xml"/><Relationship Id="rId1" Type="http://schemas.openxmlformats.org/officeDocument/2006/relationships/image" Target="../media/image2.png"/></Relationships>
</file>

<file path=ppt/slides/_rels/slide5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424.xml"/><Relationship Id="rId7" Type="http://schemas.openxmlformats.org/officeDocument/2006/relationships/image" Target="../media/image15.png"/><Relationship Id="rId6" Type="http://schemas.openxmlformats.org/officeDocument/2006/relationships/tags" Target="../tags/tag1423.xml"/><Relationship Id="rId5" Type="http://schemas.openxmlformats.org/officeDocument/2006/relationships/tags" Target="../tags/tag1422.xml"/><Relationship Id="rId4" Type="http://schemas.openxmlformats.org/officeDocument/2006/relationships/tags" Target="../tags/tag1421.xml"/><Relationship Id="rId3" Type="http://schemas.openxmlformats.org/officeDocument/2006/relationships/tags" Target="../tags/tag1420.xml"/><Relationship Id="rId2" Type="http://schemas.openxmlformats.org/officeDocument/2006/relationships/tags" Target="../tags/tag1419.xml"/><Relationship Id="rId1" Type="http://schemas.openxmlformats.org/officeDocument/2006/relationships/image" Target="../media/image2.png"/></Relationships>
</file>

<file path=ppt/slides/_rels/slide57.xml.rels><?xml version="1.0" encoding="UTF-8" standalone="yes"?>
<Relationships xmlns="http://schemas.openxmlformats.org/package/2006/relationships"><Relationship Id="rId9" Type="http://schemas.openxmlformats.org/officeDocument/2006/relationships/tags" Target="../tags/tag1430.xml"/><Relationship Id="rId8" Type="http://schemas.openxmlformats.org/officeDocument/2006/relationships/tags" Target="../tags/tag1429.xml"/><Relationship Id="rId7" Type="http://schemas.openxmlformats.org/officeDocument/2006/relationships/tags" Target="../tags/tag1428.xml"/><Relationship Id="rId6" Type="http://schemas.openxmlformats.org/officeDocument/2006/relationships/tags" Target="../tags/tag1427.xml"/><Relationship Id="rId5" Type="http://schemas.openxmlformats.org/officeDocument/2006/relationships/image" Target="../media/image51.png"/><Relationship Id="rId4" Type="http://schemas.openxmlformats.org/officeDocument/2006/relationships/tags" Target="../tags/tag1426.xml"/><Relationship Id="rId33" Type="http://schemas.openxmlformats.org/officeDocument/2006/relationships/slideLayout" Target="../slideLayouts/slideLayout7.xml"/><Relationship Id="rId32" Type="http://schemas.openxmlformats.org/officeDocument/2006/relationships/tags" Target="../tags/tag1449.xml"/><Relationship Id="rId31" Type="http://schemas.openxmlformats.org/officeDocument/2006/relationships/tags" Target="../tags/tag1448.xml"/><Relationship Id="rId30" Type="http://schemas.openxmlformats.org/officeDocument/2006/relationships/image" Target="../media/image55.png"/><Relationship Id="rId3" Type="http://schemas.openxmlformats.org/officeDocument/2006/relationships/image" Target="../media/image15.png"/><Relationship Id="rId29" Type="http://schemas.openxmlformats.org/officeDocument/2006/relationships/tags" Target="../tags/tag1447.xml"/><Relationship Id="rId28" Type="http://schemas.openxmlformats.org/officeDocument/2006/relationships/tags" Target="../tags/tag1446.xml"/><Relationship Id="rId27" Type="http://schemas.openxmlformats.org/officeDocument/2006/relationships/tags" Target="../tags/tag1445.xml"/><Relationship Id="rId26" Type="http://schemas.openxmlformats.org/officeDocument/2006/relationships/image" Target="../media/image54.png"/><Relationship Id="rId25" Type="http://schemas.openxmlformats.org/officeDocument/2006/relationships/tags" Target="../tags/tag1444.xml"/><Relationship Id="rId24" Type="http://schemas.openxmlformats.org/officeDocument/2006/relationships/tags" Target="../tags/tag1443.xml"/><Relationship Id="rId23" Type="http://schemas.openxmlformats.org/officeDocument/2006/relationships/tags" Target="../tags/tag1442.xml"/><Relationship Id="rId22" Type="http://schemas.openxmlformats.org/officeDocument/2006/relationships/tags" Target="../tags/tag1441.xml"/><Relationship Id="rId21" Type="http://schemas.openxmlformats.org/officeDocument/2006/relationships/tags" Target="../tags/tag1440.xml"/><Relationship Id="rId20" Type="http://schemas.openxmlformats.org/officeDocument/2006/relationships/tags" Target="../tags/tag1439.xml"/><Relationship Id="rId2" Type="http://schemas.openxmlformats.org/officeDocument/2006/relationships/tags" Target="../tags/tag1425.xml"/><Relationship Id="rId19" Type="http://schemas.openxmlformats.org/officeDocument/2006/relationships/image" Target="../media/image53.png"/><Relationship Id="rId18" Type="http://schemas.openxmlformats.org/officeDocument/2006/relationships/tags" Target="../tags/tag1438.xml"/><Relationship Id="rId17" Type="http://schemas.openxmlformats.org/officeDocument/2006/relationships/tags" Target="../tags/tag1437.xml"/><Relationship Id="rId16" Type="http://schemas.openxmlformats.org/officeDocument/2006/relationships/tags" Target="../tags/tag1436.xml"/><Relationship Id="rId15" Type="http://schemas.openxmlformats.org/officeDocument/2006/relationships/tags" Target="../tags/tag1435.xml"/><Relationship Id="rId14" Type="http://schemas.openxmlformats.org/officeDocument/2006/relationships/image" Target="../media/image52.png"/><Relationship Id="rId13" Type="http://schemas.openxmlformats.org/officeDocument/2006/relationships/tags" Target="../tags/tag1434.xml"/><Relationship Id="rId12" Type="http://schemas.openxmlformats.org/officeDocument/2006/relationships/tags" Target="../tags/tag1433.xml"/><Relationship Id="rId11" Type="http://schemas.openxmlformats.org/officeDocument/2006/relationships/tags" Target="../tags/tag1432.xml"/><Relationship Id="rId10" Type="http://schemas.openxmlformats.org/officeDocument/2006/relationships/tags" Target="../tags/tag1431.xml"/><Relationship Id="rId1" Type="http://schemas.openxmlformats.org/officeDocument/2006/relationships/image" Target="../media/image2.png"/></Relationships>
</file>

<file path=ppt/slides/_rels/slide5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455.xml"/><Relationship Id="rId7" Type="http://schemas.openxmlformats.org/officeDocument/2006/relationships/tags" Target="../tags/tag1454.xml"/><Relationship Id="rId6" Type="http://schemas.openxmlformats.org/officeDocument/2006/relationships/tags" Target="../tags/tag1453.xml"/><Relationship Id="rId5" Type="http://schemas.openxmlformats.org/officeDocument/2006/relationships/tags" Target="../tags/tag1452.xml"/><Relationship Id="rId4" Type="http://schemas.openxmlformats.org/officeDocument/2006/relationships/tags" Target="../tags/tag1451.xml"/><Relationship Id="rId3" Type="http://schemas.openxmlformats.org/officeDocument/2006/relationships/image" Target="../media/image15.png"/><Relationship Id="rId2" Type="http://schemas.openxmlformats.org/officeDocument/2006/relationships/tags" Target="../tags/tag1450.xml"/><Relationship Id="rId1" Type="http://schemas.openxmlformats.org/officeDocument/2006/relationships/image" Target="../media/image2.png"/></Relationships>
</file>

<file path=ppt/slides/_rels/slide59.xml.rels><?xml version="1.0" encoding="UTF-8" standalone="yes"?>
<Relationships xmlns="http://schemas.openxmlformats.org/package/2006/relationships"><Relationship Id="rId9" Type="http://schemas.openxmlformats.org/officeDocument/2006/relationships/tags" Target="../tags/tag1461.xml"/><Relationship Id="rId8" Type="http://schemas.openxmlformats.org/officeDocument/2006/relationships/image" Target="../media/image56.jpeg"/><Relationship Id="rId7" Type="http://schemas.openxmlformats.org/officeDocument/2006/relationships/tags" Target="../tags/tag1460.xml"/><Relationship Id="rId6" Type="http://schemas.openxmlformats.org/officeDocument/2006/relationships/tags" Target="../tags/tag1459.xml"/><Relationship Id="rId5" Type="http://schemas.openxmlformats.org/officeDocument/2006/relationships/tags" Target="../tags/tag1458.xml"/><Relationship Id="rId4" Type="http://schemas.openxmlformats.org/officeDocument/2006/relationships/tags" Target="../tags/tag1457.xml"/><Relationship Id="rId3" Type="http://schemas.openxmlformats.org/officeDocument/2006/relationships/image" Target="../media/image15.png"/><Relationship Id="rId2" Type="http://schemas.openxmlformats.org/officeDocument/2006/relationships/tags" Target="../tags/tag1456.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3" Type="http://schemas.openxmlformats.org/officeDocument/2006/relationships/slideLayout" Target="../slideLayouts/slideLayout7.xml"/><Relationship Id="rId22" Type="http://schemas.openxmlformats.org/officeDocument/2006/relationships/tags" Target="../tags/tag132.xml"/><Relationship Id="rId21" Type="http://schemas.openxmlformats.org/officeDocument/2006/relationships/tags" Target="../tags/tag131.xml"/><Relationship Id="rId20" Type="http://schemas.openxmlformats.org/officeDocument/2006/relationships/tags" Target="../tags/tag130.xml"/><Relationship Id="rId2" Type="http://schemas.openxmlformats.org/officeDocument/2006/relationships/tags" Target="../tags/tag112.xml"/><Relationship Id="rId19" Type="http://schemas.openxmlformats.org/officeDocument/2006/relationships/tags" Target="../tags/tag129.xml"/><Relationship Id="rId18" Type="http://schemas.openxmlformats.org/officeDocument/2006/relationships/tags" Target="../tags/tag128.xml"/><Relationship Id="rId17" Type="http://schemas.openxmlformats.org/officeDocument/2006/relationships/tags" Target="../tags/tag127.xml"/><Relationship Id="rId16" Type="http://schemas.openxmlformats.org/officeDocument/2006/relationships/tags" Target="../tags/tag126.xml"/><Relationship Id="rId15" Type="http://schemas.openxmlformats.org/officeDocument/2006/relationships/tags" Target="../tags/tag125.xml"/><Relationship Id="rId14" Type="http://schemas.openxmlformats.org/officeDocument/2006/relationships/tags" Target="../tags/tag124.xml"/><Relationship Id="rId13" Type="http://schemas.openxmlformats.org/officeDocument/2006/relationships/tags" Target="../tags/tag123.xml"/><Relationship Id="rId12" Type="http://schemas.openxmlformats.org/officeDocument/2006/relationships/tags" Target="../tags/tag122.xml"/><Relationship Id="rId11" Type="http://schemas.openxmlformats.org/officeDocument/2006/relationships/tags" Target="../tags/tag121.xml"/><Relationship Id="rId10" Type="http://schemas.openxmlformats.org/officeDocument/2006/relationships/tags" Target="../tags/tag120.xml"/><Relationship Id="rId1" Type="http://schemas.openxmlformats.org/officeDocument/2006/relationships/image" Target="../media/image2.png"/></Relationships>
</file>

<file path=ppt/slides/_rels/slide60.xml.rels><?xml version="1.0" encoding="UTF-8" standalone="yes"?>
<Relationships xmlns="http://schemas.openxmlformats.org/package/2006/relationships"><Relationship Id="rId9" Type="http://schemas.openxmlformats.org/officeDocument/2006/relationships/tags" Target="../tags/tag1468.xml"/><Relationship Id="rId8" Type="http://schemas.openxmlformats.org/officeDocument/2006/relationships/tags" Target="../tags/tag1467.xml"/><Relationship Id="rId7" Type="http://schemas.openxmlformats.org/officeDocument/2006/relationships/tags" Target="../tags/tag1466.xml"/><Relationship Id="rId6" Type="http://schemas.openxmlformats.org/officeDocument/2006/relationships/tags" Target="../tags/tag1465.xml"/><Relationship Id="rId5" Type="http://schemas.openxmlformats.org/officeDocument/2006/relationships/tags" Target="../tags/tag1464.xml"/><Relationship Id="rId42" Type="http://schemas.openxmlformats.org/officeDocument/2006/relationships/slideLayout" Target="../slideLayouts/slideLayout7.xml"/><Relationship Id="rId41" Type="http://schemas.openxmlformats.org/officeDocument/2006/relationships/tags" Target="../tags/tag1500.xml"/><Relationship Id="rId40" Type="http://schemas.openxmlformats.org/officeDocument/2006/relationships/tags" Target="../tags/tag1499.xml"/><Relationship Id="rId4" Type="http://schemas.openxmlformats.org/officeDocument/2006/relationships/tags" Target="../tags/tag1463.xml"/><Relationship Id="rId39" Type="http://schemas.openxmlformats.org/officeDocument/2006/relationships/tags" Target="../tags/tag1498.xml"/><Relationship Id="rId38" Type="http://schemas.openxmlformats.org/officeDocument/2006/relationships/tags" Target="../tags/tag1497.xml"/><Relationship Id="rId37" Type="http://schemas.openxmlformats.org/officeDocument/2006/relationships/tags" Target="../tags/tag1496.xml"/><Relationship Id="rId36" Type="http://schemas.openxmlformats.org/officeDocument/2006/relationships/tags" Target="../tags/tag1495.xml"/><Relationship Id="rId35" Type="http://schemas.openxmlformats.org/officeDocument/2006/relationships/tags" Target="../tags/tag1494.xml"/><Relationship Id="rId34" Type="http://schemas.openxmlformats.org/officeDocument/2006/relationships/tags" Target="../tags/tag1493.xml"/><Relationship Id="rId33" Type="http://schemas.openxmlformats.org/officeDocument/2006/relationships/tags" Target="../tags/tag1492.xml"/><Relationship Id="rId32" Type="http://schemas.openxmlformats.org/officeDocument/2006/relationships/tags" Target="../tags/tag1491.xml"/><Relationship Id="rId31" Type="http://schemas.openxmlformats.org/officeDocument/2006/relationships/tags" Target="../tags/tag1490.xml"/><Relationship Id="rId30" Type="http://schemas.openxmlformats.org/officeDocument/2006/relationships/tags" Target="../tags/tag1489.xml"/><Relationship Id="rId3" Type="http://schemas.openxmlformats.org/officeDocument/2006/relationships/image" Target="../media/image15.png"/><Relationship Id="rId29" Type="http://schemas.openxmlformats.org/officeDocument/2006/relationships/tags" Target="../tags/tag1488.xml"/><Relationship Id="rId28" Type="http://schemas.openxmlformats.org/officeDocument/2006/relationships/tags" Target="../tags/tag1487.xml"/><Relationship Id="rId27" Type="http://schemas.openxmlformats.org/officeDocument/2006/relationships/tags" Target="../tags/tag1486.xml"/><Relationship Id="rId26" Type="http://schemas.openxmlformats.org/officeDocument/2006/relationships/tags" Target="../tags/tag1485.xml"/><Relationship Id="rId25" Type="http://schemas.openxmlformats.org/officeDocument/2006/relationships/tags" Target="../tags/tag1484.xml"/><Relationship Id="rId24" Type="http://schemas.openxmlformats.org/officeDocument/2006/relationships/tags" Target="../tags/tag1483.xml"/><Relationship Id="rId23" Type="http://schemas.openxmlformats.org/officeDocument/2006/relationships/tags" Target="../tags/tag1482.xml"/><Relationship Id="rId22" Type="http://schemas.openxmlformats.org/officeDocument/2006/relationships/tags" Target="../tags/tag1481.xml"/><Relationship Id="rId21" Type="http://schemas.openxmlformats.org/officeDocument/2006/relationships/tags" Target="../tags/tag1480.xml"/><Relationship Id="rId20" Type="http://schemas.openxmlformats.org/officeDocument/2006/relationships/tags" Target="../tags/tag1479.xml"/><Relationship Id="rId2" Type="http://schemas.openxmlformats.org/officeDocument/2006/relationships/tags" Target="../tags/tag1462.xml"/><Relationship Id="rId19" Type="http://schemas.openxmlformats.org/officeDocument/2006/relationships/tags" Target="../tags/tag1478.xml"/><Relationship Id="rId18" Type="http://schemas.openxmlformats.org/officeDocument/2006/relationships/tags" Target="../tags/tag1477.xml"/><Relationship Id="rId17" Type="http://schemas.openxmlformats.org/officeDocument/2006/relationships/tags" Target="../tags/tag1476.xml"/><Relationship Id="rId16" Type="http://schemas.openxmlformats.org/officeDocument/2006/relationships/tags" Target="../tags/tag1475.xml"/><Relationship Id="rId15" Type="http://schemas.openxmlformats.org/officeDocument/2006/relationships/tags" Target="../tags/tag1474.xml"/><Relationship Id="rId14" Type="http://schemas.openxmlformats.org/officeDocument/2006/relationships/tags" Target="../tags/tag1473.xml"/><Relationship Id="rId13" Type="http://schemas.openxmlformats.org/officeDocument/2006/relationships/tags" Target="../tags/tag1472.xml"/><Relationship Id="rId12" Type="http://schemas.openxmlformats.org/officeDocument/2006/relationships/tags" Target="../tags/tag1471.xml"/><Relationship Id="rId11" Type="http://schemas.openxmlformats.org/officeDocument/2006/relationships/tags" Target="../tags/tag1470.xml"/><Relationship Id="rId10" Type="http://schemas.openxmlformats.org/officeDocument/2006/relationships/tags" Target="../tags/tag1469.xml"/><Relationship Id="rId1" Type="http://schemas.openxmlformats.org/officeDocument/2006/relationships/image" Target="../media/image2.png"/></Relationships>
</file>

<file path=ppt/slides/_rels/slide61.xml.rels><?xml version="1.0" encoding="UTF-8" standalone="yes"?>
<Relationships xmlns="http://schemas.openxmlformats.org/package/2006/relationships"><Relationship Id="rId9" Type="http://schemas.openxmlformats.org/officeDocument/2006/relationships/tags" Target="../tags/tag1507.xml"/><Relationship Id="rId8" Type="http://schemas.openxmlformats.org/officeDocument/2006/relationships/tags" Target="../tags/tag1506.xml"/><Relationship Id="rId7" Type="http://schemas.openxmlformats.org/officeDocument/2006/relationships/tags" Target="../tags/tag1505.xml"/><Relationship Id="rId6" Type="http://schemas.openxmlformats.org/officeDocument/2006/relationships/tags" Target="../tags/tag1504.xml"/><Relationship Id="rId5" Type="http://schemas.openxmlformats.org/officeDocument/2006/relationships/tags" Target="../tags/tag1503.xml"/><Relationship Id="rId4" Type="http://schemas.openxmlformats.org/officeDocument/2006/relationships/tags" Target="../tags/tag1502.xml"/><Relationship Id="rId3" Type="http://schemas.openxmlformats.org/officeDocument/2006/relationships/image" Target="../media/image15.png"/><Relationship Id="rId29" Type="http://schemas.openxmlformats.org/officeDocument/2006/relationships/slideLayout" Target="../slideLayouts/slideLayout7.xml"/><Relationship Id="rId28" Type="http://schemas.openxmlformats.org/officeDocument/2006/relationships/tags" Target="../tags/tag1526.xml"/><Relationship Id="rId27" Type="http://schemas.openxmlformats.org/officeDocument/2006/relationships/tags" Target="../tags/tag1525.xml"/><Relationship Id="rId26" Type="http://schemas.openxmlformats.org/officeDocument/2006/relationships/tags" Target="../tags/tag1524.xml"/><Relationship Id="rId25" Type="http://schemas.openxmlformats.org/officeDocument/2006/relationships/tags" Target="../tags/tag1523.xml"/><Relationship Id="rId24" Type="http://schemas.openxmlformats.org/officeDocument/2006/relationships/tags" Target="../tags/tag1522.xml"/><Relationship Id="rId23" Type="http://schemas.openxmlformats.org/officeDocument/2006/relationships/tags" Target="../tags/tag1521.xml"/><Relationship Id="rId22" Type="http://schemas.openxmlformats.org/officeDocument/2006/relationships/tags" Target="../tags/tag1520.xml"/><Relationship Id="rId21" Type="http://schemas.openxmlformats.org/officeDocument/2006/relationships/tags" Target="../tags/tag1519.xml"/><Relationship Id="rId20" Type="http://schemas.openxmlformats.org/officeDocument/2006/relationships/tags" Target="../tags/tag1518.xml"/><Relationship Id="rId2" Type="http://schemas.openxmlformats.org/officeDocument/2006/relationships/tags" Target="../tags/tag1501.xml"/><Relationship Id="rId19" Type="http://schemas.openxmlformats.org/officeDocument/2006/relationships/tags" Target="../tags/tag1517.xml"/><Relationship Id="rId18" Type="http://schemas.openxmlformats.org/officeDocument/2006/relationships/tags" Target="../tags/tag1516.xml"/><Relationship Id="rId17" Type="http://schemas.openxmlformats.org/officeDocument/2006/relationships/tags" Target="../tags/tag1515.xml"/><Relationship Id="rId16" Type="http://schemas.openxmlformats.org/officeDocument/2006/relationships/tags" Target="../tags/tag1514.xml"/><Relationship Id="rId15" Type="http://schemas.openxmlformats.org/officeDocument/2006/relationships/tags" Target="../tags/tag1513.xml"/><Relationship Id="rId14" Type="http://schemas.openxmlformats.org/officeDocument/2006/relationships/tags" Target="../tags/tag1512.xml"/><Relationship Id="rId13" Type="http://schemas.openxmlformats.org/officeDocument/2006/relationships/tags" Target="../tags/tag1511.xml"/><Relationship Id="rId12" Type="http://schemas.openxmlformats.org/officeDocument/2006/relationships/tags" Target="../tags/tag1510.xml"/><Relationship Id="rId11" Type="http://schemas.openxmlformats.org/officeDocument/2006/relationships/tags" Target="../tags/tag1509.xml"/><Relationship Id="rId10" Type="http://schemas.openxmlformats.org/officeDocument/2006/relationships/tags" Target="../tags/tag1508.xml"/><Relationship Id="rId1" Type="http://schemas.openxmlformats.org/officeDocument/2006/relationships/image" Target="../media/image2.png"/></Relationships>
</file>

<file path=ppt/slides/_rels/slide62.xml.rels><?xml version="1.0" encoding="UTF-8" standalone="yes"?>
<Relationships xmlns="http://schemas.openxmlformats.org/package/2006/relationships"><Relationship Id="rId9" Type="http://schemas.openxmlformats.org/officeDocument/2006/relationships/tags" Target="../tags/tag1533.xml"/><Relationship Id="rId8" Type="http://schemas.openxmlformats.org/officeDocument/2006/relationships/tags" Target="../tags/tag1532.xml"/><Relationship Id="rId7" Type="http://schemas.openxmlformats.org/officeDocument/2006/relationships/tags" Target="../tags/tag1531.xml"/><Relationship Id="rId6" Type="http://schemas.openxmlformats.org/officeDocument/2006/relationships/tags" Target="../tags/tag1530.xml"/><Relationship Id="rId5" Type="http://schemas.openxmlformats.org/officeDocument/2006/relationships/tags" Target="../tags/tag1529.xml"/><Relationship Id="rId4" Type="http://schemas.openxmlformats.org/officeDocument/2006/relationships/tags" Target="../tags/tag1528.xml"/><Relationship Id="rId3" Type="http://schemas.openxmlformats.org/officeDocument/2006/relationships/image" Target="../media/image15.png"/><Relationship Id="rId27" Type="http://schemas.openxmlformats.org/officeDocument/2006/relationships/slideLayout" Target="../slideLayouts/slideLayout7.xml"/><Relationship Id="rId26" Type="http://schemas.openxmlformats.org/officeDocument/2006/relationships/tags" Target="../tags/tag1550.xml"/><Relationship Id="rId25" Type="http://schemas.openxmlformats.org/officeDocument/2006/relationships/tags" Target="../tags/tag1549.xml"/><Relationship Id="rId24" Type="http://schemas.openxmlformats.org/officeDocument/2006/relationships/tags" Target="../tags/tag1548.xml"/><Relationship Id="rId23" Type="http://schemas.openxmlformats.org/officeDocument/2006/relationships/tags" Target="../tags/tag1547.xml"/><Relationship Id="rId22" Type="http://schemas.openxmlformats.org/officeDocument/2006/relationships/tags" Target="../tags/tag1546.xml"/><Relationship Id="rId21" Type="http://schemas.openxmlformats.org/officeDocument/2006/relationships/tags" Target="../tags/tag1545.xml"/><Relationship Id="rId20" Type="http://schemas.openxmlformats.org/officeDocument/2006/relationships/tags" Target="../tags/tag1544.xml"/><Relationship Id="rId2" Type="http://schemas.openxmlformats.org/officeDocument/2006/relationships/tags" Target="../tags/tag1527.xml"/><Relationship Id="rId19" Type="http://schemas.openxmlformats.org/officeDocument/2006/relationships/tags" Target="../tags/tag1543.xml"/><Relationship Id="rId18" Type="http://schemas.openxmlformats.org/officeDocument/2006/relationships/tags" Target="../tags/tag1542.xml"/><Relationship Id="rId17" Type="http://schemas.openxmlformats.org/officeDocument/2006/relationships/tags" Target="../tags/tag1541.xml"/><Relationship Id="rId16" Type="http://schemas.openxmlformats.org/officeDocument/2006/relationships/tags" Target="../tags/tag1540.xml"/><Relationship Id="rId15" Type="http://schemas.openxmlformats.org/officeDocument/2006/relationships/tags" Target="../tags/tag1539.xml"/><Relationship Id="rId14" Type="http://schemas.openxmlformats.org/officeDocument/2006/relationships/tags" Target="../tags/tag1538.xml"/><Relationship Id="rId13" Type="http://schemas.openxmlformats.org/officeDocument/2006/relationships/tags" Target="../tags/tag1537.xml"/><Relationship Id="rId12" Type="http://schemas.openxmlformats.org/officeDocument/2006/relationships/tags" Target="../tags/tag1536.xml"/><Relationship Id="rId11" Type="http://schemas.openxmlformats.org/officeDocument/2006/relationships/tags" Target="../tags/tag1535.xml"/><Relationship Id="rId10" Type="http://schemas.openxmlformats.org/officeDocument/2006/relationships/tags" Target="../tags/tag1534.xml"/><Relationship Id="rId1" Type="http://schemas.openxmlformats.org/officeDocument/2006/relationships/image" Target="../media/image2.png"/></Relationships>
</file>

<file path=ppt/slides/_rels/slide63.xml.rels><?xml version="1.0" encoding="UTF-8" standalone="yes"?>
<Relationships xmlns="http://schemas.openxmlformats.org/package/2006/relationships"><Relationship Id="rId9" Type="http://schemas.openxmlformats.org/officeDocument/2006/relationships/tags" Target="../tags/tag1557.xml"/><Relationship Id="rId8" Type="http://schemas.openxmlformats.org/officeDocument/2006/relationships/tags" Target="../tags/tag1556.xml"/><Relationship Id="rId7" Type="http://schemas.openxmlformats.org/officeDocument/2006/relationships/tags" Target="../tags/tag1555.xml"/><Relationship Id="rId6" Type="http://schemas.openxmlformats.org/officeDocument/2006/relationships/tags" Target="../tags/tag1554.xml"/><Relationship Id="rId5" Type="http://schemas.openxmlformats.org/officeDocument/2006/relationships/tags" Target="../tags/tag1553.xml"/><Relationship Id="rId45" Type="http://schemas.openxmlformats.org/officeDocument/2006/relationships/slideLayout" Target="../slideLayouts/slideLayout7.xml"/><Relationship Id="rId44" Type="http://schemas.openxmlformats.org/officeDocument/2006/relationships/tags" Target="../tags/tag1590.xml"/><Relationship Id="rId43" Type="http://schemas.openxmlformats.org/officeDocument/2006/relationships/image" Target="../media/image58.jpeg"/><Relationship Id="rId42" Type="http://schemas.openxmlformats.org/officeDocument/2006/relationships/tags" Target="../tags/tag1589.xml"/><Relationship Id="rId41" Type="http://schemas.openxmlformats.org/officeDocument/2006/relationships/tags" Target="../tags/tag1588.xml"/><Relationship Id="rId40" Type="http://schemas.openxmlformats.org/officeDocument/2006/relationships/tags" Target="../tags/tag1587.xml"/><Relationship Id="rId4" Type="http://schemas.openxmlformats.org/officeDocument/2006/relationships/tags" Target="../tags/tag1552.xml"/><Relationship Id="rId39" Type="http://schemas.openxmlformats.org/officeDocument/2006/relationships/tags" Target="../tags/tag1586.xml"/><Relationship Id="rId38" Type="http://schemas.openxmlformats.org/officeDocument/2006/relationships/tags" Target="../tags/tag1585.xml"/><Relationship Id="rId37" Type="http://schemas.openxmlformats.org/officeDocument/2006/relationships/tags" Target="../tags/tag1584.xml"/><Relationship Id="rId36" Type="http://schemas.openxmlformats.org/officeDocument/2006/relationships/image" Target="../media/image57.jpeg"/><Relationship Id="rId35" Type="http://schemas.openxmlformats.org/officeDocument/2006/relationships/tags" Target="../tags/tag1583.xml"/><Relationship Id="rId34" Type="http://schemas.openxmlformats.org/officeDocument/2006/relationships/tags" Target="../tags/tag1582.xml"/><Relationship Id="rId33" Type="http://schemas.openxmlformats.org/officeDocument/2006/relationships/tags" Target="../tags/tag1581.xml"/><Relationship Id="rId32" Type="http://schemas.openxmlformats.org/officeDocument/2006/relationships/tags" Target="../tags/tag1580.xml"/><Relationship Id="rId31" Type="http://schemas.openxmlformats.org/officeDocument/2006/relationships/tags" Target="../tags/tag1579.xml"/><Relationship Id="rId30" Type="http://schemas.openxmlformats.org/officeDocument/2006/relationships/tags" Target="../tags/tag1578.xml"/><Relationship Id="rId3" Type="http://schemas.openxmlformats.org/officeDocument/2006/relationships/image" Target="../media/image15.png"/><Relationship Id="rId29" Type="http://schemas.openxmlformats.org/officeDocument/2006/relationships/tags" Target="../tags/tag1577.xml"/><Relationship Id="rId28" Type="http://schemas.openxmlformats.org/officeDocument/2006/relationships/tags" Target="../tags/tag1576.xml"/><Relationship Id="rId27" Type="http://schemas.openxmlformats.org/officeDocument/2006/relationships/tags" Target="../tags/tag1575.xml"/><Relationship Id="rId26" Type="http://schemas.openxmlformats.org/officeDocument/2006/relationships/tags" Target="../tags/tag1574.xml"/><Relationship Id="rId25" Type="http://schemas.openxmlformats.org/officeDocument/2006/relationships/tags" Target="../tags/tag1573.xml"/><Relationship Id="rId24" Type="http://schemas.openxmlformats.org/officeDocument/2006/relationships/tags" Target="../tags/tag1572.xml"/><Relationship Id="rId23" Type="http://schemas.openxmlformats.org/officeDocument/2006/relationships/tags" Target="../tags/tag1571.xml"/><Relationship Id="rId22" Type="http://schemas.openxmlformats.org/officeDocument/2006/relationships/tags" Target="../tags/tag1570.xml"/><Relationship Id="rId21" Type="http://schemas.openxmlformats.org/officeDocument/2006/relationships/tags" Target="../tags/tag1569.xml"/><Relationship Id="rId20" Type="http://schemas.openxmlformats.org/officeDocument/2006/relationships/tags" Target="../tags/tag1568.xml"/><Relationship Id="rId2" Type="http://schemas.openxmlformats.org/officeDocument/2006/relationships/tags" Target="../tags/tag1551.xml"/><Relationship Id="rId19" Type="http://schemas.openxmlformats.org/officeDocument/2006/relationships/tags" Target="../tags/tag1567.xml"/><Relationship Id="rId18" Type="http://schemas.openxmlformats.org/officeDocument/2006/relationships/tags" Target="../tags/tag1566.xml"/><Relationship Id="rId17" Type="http://schemas.openxmlformats.org/officeDocument/2006/relationships/tags" Target="../tags/tag1565.xml"/><Relationship Id="rId16" Type="http://schemas.openxmlformats.org/officeDocument/2006/relationships/tags" Target="../tags/tag1564.xml"/><Relationship Id="rId15" Type="http://schemas.openxmlformats.org/officeDocument/2006/relationships/tags" Target="../tags/tag1563.xml"/><Relationship Id="rId14" Type="http://schemas.openxmlformats.org/officeDocument/2006/relationships/tags" Target="../tags/tag1562.xml"/><Relationship Id="rId13" Type="http://schemas.openxmlformats.org/officeDocument/2006/relationships/tags" Target="../tags/tag1561.xml"/><Relationship Id="rId12" Type="http://schemas.openxmlformats.org/officeDocument/2006/relationships/tags" Target="../tags/tag1560.xml"/><Relationship Id="rId11" Type="http://schemas.openxmlformats.org/officeDocument/2006/relationships/tags" Target="../tags/tag1559.xml"/><Relationship Id="rId10" Type="http://schemas.openxmlformats.org/officeDocument/2006/relationships/tags" Target="../tags/tag1558.xml"/><Relationship Id="rId1" Type="http://schemas.openxmlformats.org/officeDocument/2006/relationships/image" Target="../media/image2.png"/></Relationships>
</file>

<file path=ppt/slides/_rels/slide6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596.xml"/><Relationship Id="rId7" Type="http://schemas.openxmlformats.org/officeDocument/2006/relationships/tags" Target="../tags/tag1595.xml"/><Relationship Id="rId6" Type="http://schemas.openxmlformats.org/officeDocument/2006/relationships/tags" Target="../tags/tag1594.xml"/><Relationship Id="rId5" Type="http://schemas.openxmlformats.org/officeDocument/2006/relationships/tags" Target="../tags/tag1593.xml"/><Relationship Id="rId4" Type="http://schemas.openxmlformats.org/officeDocument/2006/relationships/tags" Target="../tags/tag1592.xml"/><Relationship Id="rId3" Type="http://schemas.openxmlformats.org/officeDocument/2006/relationships/image" Target="../media/image15.png"/><Relationship Id="rId2" Type="http://schemas.openxmlformats.org/officeDocument/2006/relationships/tags" Target="../tags/tag1591.xml"/><Relationship Id="rId1" Type="http://schemas.openxmlformats.org/officeDocument/2006/relationships/image" Target="../media/image2.png"/></Relationships>
</file>

<file path=ppt/slides/_rels/slide65.xml.rels><?xml version="1.0" encoding="UTF-8" standalone="yes"?>
<Relationships xmlns="http://schemas.openxmlformats.org/package/2006/relationships"><Relationship Id="rId9" Type="http://schemas.openxmlformats.org/officeDocument/2006/relationships/tags" Target="../tags/tag1603.xml"/><Relationship Id="rId8" Type="http://schemas.openxmlformats.org/officeDocument/2006/relationships/tags" Target="../tags/tag1602.xml"/><Relationship Id="rId7" Type="http://schemas.openxmlformats.org/officeDocument/2006/relationships/tags" Target="../tags/tag1601.xml"/><Relationship Id="rId6" Type="http://schemas.openxmlformats.org/officeDocument/2006/relationships/tags" Target="../tags/tag1600.xml"/><Relationship Id="rId5" Type="http://schemas.openxmlformats.org/officeDocument/2006/relationships/tags" Target="../tags/tag1599.xml"/><Relationship Id="rId41" Type="http://schemas.openxmlformats.org/officeDocument/2006/relationships/slideLayout" Target="../slideLayouts/slideLayout7.xml"/><Relationship Id="rId40" Type="http://schemas.openxmlformats.org/officeDocument/2006/relationships/tags" Target="../tags/tag1634.xml"/><Relationship Id="rId4" Type="http://schemas.openxmlformats.org/officeDocument/2006/relationships/tags" Target="../tags/tag1598.xml"/><Relationship Id="rId39" Type="http://schemas.openxmlformats.org/officeDocument/2006/relationships/tags" Target="../tags/tag1633.xml"/><Relationship Id="rId38" Type="http://schemas.openxmlformats.org/officeDocument/2006/relationships/tags" Target="../tags/tag1632.xml"/><Relationship Id="rId37" Type="http://schemas.openxmlformats.org/officeDocument/2006/relationships/tags" Target="../tags/tag1631.xml"/><Relationship Id="rId36" Type="http://schemas.openxmlformats.org/officeDocument/2006/relationships/tags" Target="../tags/tag1630.xml"/><Relationship Id="rId35" Type="http://schemas.openxmlformats.org/officeDocument/2006/relationships/tags" Target="../tags/tag1629.xml"/><Relationship Id="rId34" Type="http://schemas.openxmlformats.org/officeDocument/2006/relationships/tags" Target="../tags/tag1628.xml"/><Relationship Id="rId33" Type="http://schemas.openxmlformats.org/officeDocument/2006/relationships/tags" Target="../tags/tag1627.xml"/><Relationship Id="rId32" Type="http://schemas.openxmlformats.org/officeDocument/2006/relationships/tags" Target="../tags/tag1626.xml"/><Relationship Id="rId31" Type="http://schemas.openxmlformats.org/officeDocument/2006/relationships/tags" Target="../tags/tag1625.xml"/><Relationship Id="rId30" Type="http://schemas.openxmlformats.org/officeDocument/2006/relationships/tags" Target="../tags/tag1624.xml"/><Relationship Id="rId3" Type="http://schemas.openxmlformats.org/officeDocument/2006/relationships/image" Target="../media/image15.png"/><Relationship Id="rId29" Type="http://schemas.openxmlformats.org/officeDocument/2006/relationships/tags" Target="../tags/tag1623.xml"/><Relationship Id="rId28" Type="http://schemas.openxmlformats.org/officeDocument/2006/relationships/tags" Target="../tags/tag1622.xml"/><Relationship Id="rId27" Type="http://schemas.openxmlformats.org/officeDocument/2006/relationships/tags" Target="../tags/tag1621.xml"/><Relationship Id="rId26" Type="http://schemas.openxmlformats.org/officeDocument/2006/relationships/tags" Target="../tags/tag1620.xml"/><Relationship Id="rId25" Type="http://schemas.openxmlformats.org/officeDocument/2006/relationships/tags" Target="../tags/tag1619.xml"/><Relationship Id="rId24" Type="http://schemas.openxmlformats.org/officeDocument/2006/relationships/tags" Target="../tags/tag1618.xml"/><Relationship Id="rId23" Type="http://schemas.openxmlformats.org/officeDocument/2006/relationships/tags" Target="../tags/tag1617.xml"/><Relationship Id="rId22" Type="http://schemas.openxmlformats.org/officeDocument/2006/relationships/tags" Target="../tags/tag1616.xml"/><Relationship Id="rId21" Type="http://schemas.openxmlformats.org/officeDocument/2006/relationships/tags" Target="../tags/tag1615.xml"/><Relationship Id="rId20" Type="http://schemas.openxmlformats.org/officeDocument/2006/relationships/tags" Target="../tags/tag1614.xml"/><Relationship Id="rId2" Type="http://schemas.openxmlformats.org/officeDocument/2006/relationships/tags" Target="../tags/tag1597.xml"/><Relationship Id="rId19" Type="http://schemas.openxmlformats.org/officeDocument/2006/relationships/tags" Target="../tags/tag1613.xml"/><Relationship Id="rId18" Type="http://schemas.openxmlformats.org/officeDocument/2006/relationships/tags" Target="../tags/tag1612.xml"/><Relationship Id="rId17" Type="http://schemas.openxmlformats.org/officeDocument/2006/relationships/tags" Target="../tags/tag1611.xml"/><Relationship Id="rId16" Type="http://schemas.openxmlformats.org/officeDocument/2006/relationships/tags" Target="../tags/tag1610.xml"/><Relationship Id="rId15" Type="http://schemas.openxmlformats.org/officeDocument/2006/relationships/tags" Target="../tags/tag1609.xml"/><Relationship Id="rId14" Type="http://schemas.openxmlformats.org/officeDocument/2006/relationships/tags" Target="../tags/tag1608.xml"/><Relationship Id="rId13" Type="http://schemas.openxmlformats.org/officeDocument/2006/relationships/tags" Target="../tags/tag1607.xml"/><Relationship Id="rId12" Type="http://schemas.openxmlformats.org/officeDocument/2006/relationships/tags" Target="../tags/tag1606.xml"/><Relationship Id="rId11" Type="http://schemas.openxmlformats.org/officeDocument/2006/relationships/tags" Target="../tags/tag1605.xml"/><Relationship Id="rId10" Type="http://schemas.openxmlformats.org/officeDocument/2006/relationships/tags" Target="../tags/tag1604.xml"/><Relationship Id="rId1" Type="http://schemas.openxmlformats.org/officeDocument/2006/relationships/image" Target="../media/image2.png"/></Relationships>
</file>

<file path=ppt/slides/_rels/slide66.xml.rels><?xml version="1.0" encoding="UTF-8" standalone="yes"?>
<Relationships xmlns="http://schemas.openxmlformats.org/package/2006/relationships"><Relationship Id="rId9" Type="http://schemas.openxmlformats.org/officeDocument/2006/relationships/tags" Target="../tags/tag1640.xml"/><Relationship Id="rId8" Type="http://schemas.openxmlformats.org/officeDocument/2006/relationships/image" Target="../media/image59.jpeg"/><Relationship Id="rId7" Type="http://schemas.openxmlformats.org/officeDocument/2006/relationships/tags" Target="../tags/tag1639.xml"/><Relationship Id="rId6" Type="http://schemas.openxmlformats.org/officeDocument/2006/relationships/tags" Target="../tags/tag1638.xml"/><Relationship Id="rId5" Type="http://schemas.openxmlformats.org/officeDocument/2006/relationships/tags" Target="../tags/tag1637.xml"/><Relationship Id="rId4" Type="http://schemas.openxmlformats.org/officeDocument/2006/relationships/tags" Target="../tags/tag1636.xml"/><Relationship Id="rId3" Type="http://schemas.openxmlformats.org/officeDocument/2006/relationships/image" Target="../media/image15.png"/><Relationship Id="rId2" Type="http://schemas.openxmlformats.org/officeDocument/2006/relationships/tags" Target="../tags/tag1635.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67.xml.rels><?xml version="1.0" encoding="UTF-8" standalone="yes"?>
<Relationships xmlns="http://schemas.openxmlformats.org/package/2006/relationships"><Relationship Id="rId9" Type="http://schemas.openxmlformats.org/officeDocument/2006/relationships/tags" Target="../tags/tag1647.xml"/><Relationship Id="rId8" Type="http://schemas.openxmlformats.org/officeDocument/2006/relationships/tags" Target="../tags/tag1646.xml"/><Relationship Id="rId7" Type="http://schemas.openxmlformats.org/officeDocument/2006/relationships/tags" Target="../tags/tag1645.xml"/><Relationship Id="rId6" Type="http://schemas.openxmlformats.org/officeDocument/2006/relationships/tags" Target="../tags/tag1644.xml"/><Relationship Id="rId5" Type="http://schemas.openxmlformats.org/officeDocument/2006/relationships/tags" Target="../tags/tag1643.xml"/><Relationship Id="rId41" Type="http://schemas.openxmlformats.org/officeDocument/2006/relationships/slideLayout" Target="../slideLayouts/slideLayout7.xml"/><Relationship Id="rId40" Type="http://schemas.openxmlformats.org/officeDocument/2006/relationships/tags" Target="../tags/tag1678.xml"/><Relationship Id="rId4" Type="http://schemas.openxmlformats.org/officeDocument/2006/relationships/tags" Target="../tags/tag1642.xml"/><Relationship Id="rId39" Type="http://schemas.openxmlformats.org/officeDocument/2006/relationships/tags" Target="../tags/tag1677.xml"/><Relationship Id="rId38" Type="http://schemas.openxmlformats.org/officeDocument/2006/relationships/tags" Target="../tags/tag1676.xml"/><Relationship Id="rId37" Type="http://schemas.openxmlformats.org/officeDocument/2006/relationships/tags" Target="../tags/tag1675.xml"/><Relationship Id="rId36" Type="http://schemas.openxmlformats.org/officeDocument/2006/relationships/tags" Target="../tags/tag1674.xml"/><Relationship Id="rId35" Type="http://schemas.openxmlformats.org/officeDocument/2006/relationships/tags" Target="../tags/tag1673.xml"/><Relationship Id="rId34" Type="http://schemas.openxmlformats.org/officeDocument/2006/relationships/tags" Target="../tags/tag1672.xml"/><Relationship Id="rId33" Type="http://schemas.openxmlformats.org/officeDocument/2006/relationships/tags" Target="../tags/tag1671.xml"/><Relationship Id="rId32" Type="http://schemas.openxmlformats.org/officeDocument/2006/relationships/tags" Target="../tags/tag1670.xml"/><Relationship Id="rId31" Type="http://schemas.openxmlformats.org/officeDocument/2006/relationships/tags" Target="../tags/tag1669.xml"/><Relationship Id="rId30" Type="http://schemas.openxmlformats.org/officeDocument/2006/relationships/tags" Target="../tags/tag1668.xml"/><Relationship Id="rId3" Type="http://schemas.openxmlformats.org/officeDocument/2006/relationships/image" Target="../media/image15.png"/><Relationship Id="rId29" Type="http://schemas.openxmlformats.org/officeDocument/2006/relationships/tags" Target="../tags/tag1667.xml"/><Relationship Id="rId28" Type="http://schemas.openxmlformats.org/officeDocument/2006/relationships/tags" Target="../tags/tag1666.xml"/><Relationship Id="rId27" Type="http://schemas.openxmlformats.org/officeDocument/2006/relationships/tags" Target="../tags/tag1665.xml"/><Relationship Id="rId26" Type="http://schemas.openxmlformats.org/officeDocument/2006/relationships/tags" Target="../tags/tag1664.xml"/><Relationship Id="rId25" Type="http://schemas.openxmlformats.org/officeDocument/2006/relationships/tags" Target="../tags/tag1663.xml"/><Relationship Id="rId24" Type="http://schemas.openxmlformats.org/officeDocument/2006/relationships/tags" Target="../tags/tag1662.xml"/><Relationship Id="rId23" Type="http://schemas.openxmlformats.org/officeDocument/2006/relationships/tags" Target="../tags/tag1661.xml"/><Relationship Id="rId22" Type="http://schemas.openxmlformats.org/officeDocument/2006/relationships/tags" Target="../tags/tag1660.xml"/><Relationship Id="rId21" Type="http://schemas.openxmlformats.org/officeDocument/2006/relationships/tags" Target="../tags/tag1659.xml"/><Relationship Id="rId20" Type="http://schemas.openxmlformats.org/officeDocument/2006/relationships/tags" Target="../tags/tag1658.xml"/><Relationship Id="rId2" Type="http://schemas.openxmlformats.org/officeDocument/2006/relationships/tags" Target="../tags/tag1641.xml"/><Relationship Id="rId19" Type="http://schemas.openxmlformats.org/officeDocument/2006/relationships/tags" Target="../tags/tag1657.xml"/><Relationship Id="rId18" Type="http://schemas.openxmlformats.org/officeDocument/2006/relationships/tags" Target="../tags/tag1656.xml"/><Relationship Id="rId17" Type="http://schemas.openxmlformats.org/officeDocument/2006/relationships/tags" Target="../tags/tag1655.xml"/><Relationship Id="rId16" Type="http://schemas.openxmlformats.org/officeDocument/2006/relationships/tags" Target="../tags/tag1654.xml"/><Relationship Id="rId15" Type="http://schemas.openxmlformats.org/officeDocument/2006/relationships/tags" Target="../tags/tag1653.xml"/><Relationship Id="rId14" Type="http://schemas.openxmlformats.org/officeDocument/2006/relationships/tags" Target="../tags/tag1652.xml"/><Relationship Id="rId13" Type="http://schemas.openxmlformats.org/officeDocument/2006/relationships/tags" Target="../tags/tag1651.xml"/><Relationship Id="rId12" Type="http://schemas.openxmlformats.org/officeDocument/2006/relationships/tags" Target="../tags/tag1650.xml"/><Relationship Id="rId11" Type="http://schemas.openxmlformats.org/officeDocument/2006/relationships/tags" Target="../tags/tag1649.xml"/><Relationship Id="rId10" Type="http://schemas.openxmlformats.org/officeDocument/2006/relationships/tags" Target="../tags/tag1648.xml"/><Relationship Id="rId1" Type="http://schemas.openxmlformats.org/officeDocument/2006/relationships/image" Target="../media/image2.png"/></Relationships>
</file>

<file path=ppt/slides/_rels/slide68.xml.rels><?xml version="1.0" encoding="UTF-8" standalone="yes"?>
<Relationships xmlns="http://schemas.openxmlformats.org/package/2006/relationships"><Relationship Id="rId9" Type="http://schemas.openxmlformats.org/officeDocument/2006/relationships/tags" Target="../tags/tag1684.xml"/><Relationship Id="rId8" Type="http://schemas.openxmlformats.org/officeDocument/2006/relationships/image" Target="../media/image60.jpeg"/><Relationship Id="rId7" Type="http://schemas.openxmlformats.org/officeDocument/2006/relationships/tags" Target="../tags/tag1683.xml"/><Relationship Id="rId6" Type="http://schemas.openxmlformats.org/officeDocument/2006/relationships/tags" Target="../tags/tag1682.xml"/><Relationship Id="rId5" Type="http://schemas.openxmlformats.org/officeDocument/2006/relationships/tags" Target="../tags/tag1681.xml"/><Relationship Id="rId4" Type="http://schemas.openxmlformats.org/officeDocument/2006/relationships/tags" Target="../tags/tag1680.xml"/><Relationship Id="rId3" Type="http://schemas.openxmlformats.org/officeDocument/2006/relationships/image" Target="../media/image15.png"/><Relationship Id="rId2" Type="http://schemas.openxmlformats.org/officeDocument/2006/relationships/tags" Target="../tags/tag1679.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69.xml.rels><?xml version="1.0" encoding="UTF-8" standalone="yes"?>
<Relationships xmlns="http://schemas.openxmlformats.org/package/2006/relationships"><Relationship Id="rId9" Type="http://schemas.openxmlformats.org/officeDocument/2006/relationships/tags" Target="../tags/tag1691.xml"/><Relationship Id="rId8" Type="http://schemas.openxmlformats.org/officeDocument/2006/relationships/tags" Target="../tags/tag1690.xml"/><Relationship Id="rId7" Type="http://schemas.openxmlformats.org/officeDocument/2006/relationships/tags" Target="../tags/tag1689.xml"/><Relationship Id="rId6" Type="http://schemas.openxmlformats.org/officeDocument/2006/relationships/tags" Target="../tags/tag1688.xml"/><Relationship Id="rId5" Type="http://schemas.openxmlformats.org/officeDocument/2006/relationships/tags" Target="../tags/tag1687.xml"/><Relationship Id="rId4" Type="http://schemas.openxmlformats.org/officeDocument/2006/relationships/tags" Target="../tags/tag1686.xml"/><Relationship Id="rId3" Type="http://schemas.openxmlformats.org/officeDocument/2006/relationships/image" Target="../media/image15.png"/><Relationship Id="rId22" Type="http://schemas.openxmlformats.org/officeDocument/2006/relationships/slideLayout" Target="../slideLayouts/slideLayout7.xml"/><Relationship Id="rId21" Type="http://schemas.openxmlformats.org/officeDocument/2006/relationships/tags" Target="../tags/tag1703.xml"/><Relationship Id="rId20" Type="http://schemas.openxmlformats.org/officeDocument/2006/relationships/tags" Target="../tags/tag1702.xml"/><Relationship Id="rId2" Type="http://schemas.openxmlformats.org/officeDocument/2006/relationships/tags" Target="../tags/tag1685.xml"/><Relationship Id="rId19" Type="http://schemas.openxmlformats.org/officeDocument/2006/relationships/tags" Target="../tags/tag1701.xml"/><Relationship Id="rId18" Type="http://schemas.openxmlformats.org/officeDocument/2006/relationships/tags" Target="../tags/tag1700.xml"/><Relationship Id="rId17" Type="http://schemas.openxmlformats.org/officeDocument/2006/relationships/tags" Target="../tags/tag1699.xml"/><Relationship Id="rId16" Type="http://schemas.openxmlformats.org/officeDocument/2006/relationships/tags" Target="../tags/tag1698.xml"/><Relationship Id="rId15" Type="http://schemas.openxmlformats.org/officeDocument/2006/relationships/tags" Target="../tags/tag1697.xml"/><Relationship Id="rId14" Type="http://schemas.openxmlformats.org/officeDocument/2006/relationships/tags" Target="../tags/tag1696.xml"/><Relationship Id="rId13" Type="http://schemas.openxmlformats.org/officeDocument/2006/relationships/tags" Target="../tags/tag1695.xml"/><Relationship Id="rId12" Type="http://schemas.openxmlformats.org/officeDocument/2006/relationships/tags" Target="../tags/tag1694.xml"/><Relationship Id="rId11" Type="http://schemas.openxmlformats.org/officeDocument/2006/relationships/tags" Target="../tags/tag1693.xml"/><Relationship Id="rId10" Type="http://schemas.openxmlformats.org/officeDocument/2006/relationships/tags" Target="../tags/tag1692.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image" Target="../media/image17.emf"/><Relationship Id="rId5" Type="http://schemas.openxmlformats.org/officeDocument/2006/relationships/tags" Target="../tags/tag135.xml"/><Relationship Id="rId4" Type="http://schemas.openxmlformats.org/officeDocument/2006/relationships/image" Target="../media/image16.png"/><Relationship Id="rId3" Type="http://schemas.openxmlformats.org/officeDocument/2006/relationships/tags" Target="../tags/tag134.xml"/><Relationship Id="rId2" Type="http://schemas.openxmlformats.org/officeDocument/2006/relationships/tags" Target="../tags/tag133.xml"/><Relationship Id="rId12" Type="http://schemas.openxmlformats.org/officeDocument/2006/relationships/slideLayout" Target="../slideLayouts/slideLayout7.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image" Target="../media/image2.png"/></Relationships>
</file>

<file path=ppt/slides/_rels/slide70.xml.rels><?xml version="1.0" encoding="UTF-8" standalone="yes"?>
<Relationships xmlns="http://schemas.openxmlformats.org/package/2006/relationships"><Relationship Id="rId9" Type="http://schemas.openxmlformats.org/officeDocument/2006/relationships/tags" Target="../tags/tag1710.xml"/><Relationship Id="rId8" Type="http://schemas.openxmlformats.org/officeDocument/2006/relationships/tags" Target="../tags/tag1709.xml"/><Relationship Id="rId7" Type="http://schemas.openxmlformats.org/officeDocument/2006/relationships/tags" Target="../tags/tag1708.xml"/><Relationship Id="rId6" Type="http://schemas.openxmlformats.org/officeDocument/2006/relationships/tags" Target="../tags/tag1707.xml"/><Relationship Id="rId5" Type="http://schemas.openxmlformats.org/officeDocument/2006/relationships/tags" Target="../tags/tag1706.xml"/><Relationship Id="rId4" Type="http://schemas.openxmlformats.org/officeDocument/2006/relationships/tags" Target="../tags/tag1705.xml"/><Relationship Id="rId38" Type="http://schemas.openxmlformats.org/officeDocument/2006/relationships/slideLayout" Target="../slideLayouts/slideLayout7.xml"/><Relationship Id="rId37" Type="http://schemas.openxmlformats.org/officeDocument/2006/relationships/tags" Target="../tags/tag1738.xml"/><Relationship Id="rId36" Type="http://schemas.openxmlformats.org/officeDocument/2006/relationships/tags" Target="../tags/tag1737.xml"/><Relationship Id="rId35" Type="http://schemas.openxmlformats.org/officeDocument/2006/relationships/tags" Target="../tags/tag1736.xml"/><Relationship Id="rId34" Type="http://schemas.openxmlformats.org/officeDocument/2006/relationships/tags" Target="../tags/tag1735.xml"/><Relationship Id="rId33" Type="http://schemas.openxmlformats.org/officeDocument/2006/relationships/tags" Target="../tags/tag1734.xml"/><Relationship Id="rId32" Type="http://schemas.openxmlformats.org/officeDocument/2006/relationships/tags" Target="../tags/tag1733.xml"/><Relationship Id="rId31" Type="http://schemas.openxmlformats.org/officeDocument/2006/relationships/tags" Target="../tags/tag1732.xml"/><Relationship Id="rId30" Type="http://schemas.openxmlformats.org/officeDocument/2006/relationships/tags" Target="../tags/tag1731.xml"/><Relationship Id="rId3" Type="http://schemas.openxmlformats.org/officeDocument/2006/relationships/image" Target="../media/image15.png"/><Relationship Id="rId29" Type="http://schemas.openxmlformats.org/officeDocument/2006/relationships/tags" Target="../tags/tag1730.xml"/><Relationship Id="rId28" Type="http://schemas.openxmlformats.org/officeDocument/2006/relationships/tags" Target="../tags/tag1729.xml"/><Relationship Id="rId27" Type="http://schemas.openxmlformats.org/officeDocument/2006/relationships/tags" Target="../tags/tag1728.xml"/><Relationship Id="rId26" Type="http://schemas.openxmlformats.org/officeDocument/2006/relationships/tags" Target="../tags/tag1727.xml"/><Relationship Id="rId25" Type="http://schemas.openxmlformats.org/officeDocument/2006/relationships/tags" Target="../tags/tag1726.xml"/><Relationship Id="rId24" Type="http://schemas.openxmlformats.org/officeDocument/2006/relationships/tags" Target="../tags/tag1725.xml"/><Relationship Id="rId23" Type="http://schemas.openxmlformats.org/officeDocument/2006/relationships/tags" Target="../tags/tag1724.xml"/><Relationship Id="rId22" Type="http://schemas.openxmlformats.org/officeDocument/2006/relationships/tags" Target="../tags/tag1723.xml"/><Relationship Id="rId21" Type="http://schemas.openxmlformats.org/officeDocument/2006/relationships/tags" Target="../tags/tag1722.xml"/><Relationship Id="rId20" Type="http://schemas.openxmlformats.org/officeDocument/2006/relationships/tags" Target="../tags/tag1721.xml"/><Relationship Id="rId2" Type="http://schemas.openxmlformats.org/officeDocument/2006/relationships/tags" Target="../tags/tag1704.xml"/><Relationship Id="rId19" Type="http://schemas.openxmlformats.org/officeDocument/2006/relationships/tags" Target="../tags/tag1720.xml"/><Relationship Id="rId18" Type="http://schemas.openxmlformats.org/officeDocument/2006/relationships/tags" Target="../tags/tag1719.xml"/><Relationship Id="rId17" Type="http://schemas.openxmlformats.org/officeDocument/2006/relationships/tags" Target="../tags/tag1718.xml"/><Relationship Id="rId16" Type="http://schemas.openxmlformats.org/officeDocument/2006/relationships/tags" Target="../tags/tag1717.xml"/><Relationship Id="rId15" Type="http://schemas.openxmlformats.org/officeDocument/2006/relationships/tags" Target="../tags/tag1716.xml"/><Relationship Id="rId14" Type="http://schemas.openxmlformats.org/officeDocument/2006/relationships/tags" Target="../tags/tag1715.xml"/><Relationship Id="rId13" Type="http://schemas.openxmlformats.org/officeDocument/2006/relationships/tags" Target="../tags/tag1714.xml"/><Relationship Id="rId12" Type="http://schemas.openxmlformats.org/officeDocument/2006/relationships/tags" Target="../tags/tag1713.xml"/><Relationship Id="rId11" Type="http://schemas.openxmlformats.org/officeDocument/2006/relationships/tags" Target="../tags/tag1712.xml"/><Relationship Id="rId10" Type="http://schemas.openxmlformats.org/officeDocument/2006/relationships/tags" Target="../tags/tag1711.xml"/><Relationship Id="rId1" Type="http://schemas.openxmlformats.org/officeDocument/2006/relationships/image" Target="../media/image2.png"/></Relationships>
</file>

<file path=ppt/slides/_rels/slide7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743.xml"/><Relationship Id="rId7" Type="http://schemas.openxmlformats.org/officeDocument/2006/relationships/image" Target="../media/image61.jpeg"/><Relationship Id="rId6" Type="http://schemas.openxmlformats.org/officeDocument/2006/relationships/tags" Target="../tags/tag1742.xml"/><Relationship Id="rId5" Type="http://schemas.openxmlformats.org/officeDocument/2006/relationships/tags" Target="../tags/tag1741.xml"/><Relationship Id="rId4" Type="http://schemas.openxmlformats.org/officeDocument/2006/relationships/tags" Target="../tags/tag1740.xml"/><Relationship Id="rId3" Type="http://schemas.openxmlformats.org/officeDocument/2006/relationships/image" Target="../media/image15.png"/><Relationship Id="rId2" Type="http://schemas.openxmlformats.org/officeDocument/2006/relationships/tags" Target="../tags/tag1739.xml"/><Relationship Id="rId1" Type="http://schemas.openxmlformats.org/officeDocument/2006/relationships/image" Target="../media/image2.png"/></Relationships>
</file>

<file path=ppt/slides/_rels/slide72.xml.rels><?xml version="1.0" encoding="UTF-8" standalone="yes"?>
<Relationships xmlns="http://schemas.openxmlformats.org/package/2006/relationships"><Relationship Id="rId9" Type="http://schemas.openxmlformats.org/officeDocument/2006/relationships/tags" Target="../tags/tag1750.xml"/><Relationship Id="rId8" Type="http://schemas.openxmlformats.org/officeDocument/2006/relationships/tags" Target="../tags/tag1749.xml"/><Relationship Id="rId7" Type="http://schemas.openxmlformats.org/officeDocument/2006/relationships/tags" Target="../tags/tag1748.xml"/><Relationship Id="rId6" Type="http://schemas.openxmlformats.org/officeDocument/2006/relationships/tags" Target="../tags/tag1747.xml"/><Relationship Id="rId5" Type="http://schemas.openxmlformats.org/officeDocument/2006/relationships/tags" Target="../tags/tag1746.xml"/><Relationship Id="rId4" Type="http://schemas.openxmlformats.org/officeDocument/2006/relationships/tags" Target="../tags/tag1745.xml"/><Relationship Id="rId3" Type="http://schemas.openxmlformats.org/officeDocument/2006/relationships/image" Target="../media/image15.png"/><Relationship Id="rId2" Type="http://schemas.openxmlformats.org/officeDocument/2006/relationships/tags" Target="../tags/tag1744.xml"/><Relationship Id="rId18" Type="http://schemas.openxmlformats.org/officeDocument/2006/relationships/slideLayout" Target="../slideLayouts/slideLayout7.xml"/><Relationship Id="rId17" Type="http://schemas.openxmlformats.org/officeDocument/2006/relationships/tags" Target="../tags/tag1758.xml"/><Relationship Id="rId16" Type="http://schemas.openxmlformats.org/officeDocument/2006/relationships/tags" Target="../tags/tag1757.xml"/><Relationship Id="rId15" Type="http://schemas.openxmlformats.org/officeDocument/2006/relationships/tags" Target="../tags/tag1756.xml"/><Relationship Id="rId14" Type="http://schemas.openxmlformats.org/officeDocument/2006/relationships/tags" Target="../tags/tag1755.xml"/><Relationship Id="rId13" Type="http://schemas.openxmlformats.org/officeDocument/2006/relationships/tags" Target="../tags/tag1754.xml"/><Relationship Id="rId12" Type="http://schemas.openxmlformats.org/officeDocument/2006/relationships/tags" Target="../tags/tag1753.xml"/><Relationship Id="rId11" Type="http://schemas.openxmlformats.org/officeDocument/2006/relationships/tags" Target="../tags/tag1752.xml"/><Relationship Id="rId10" Type="http://schemas.openxmlformats.org/officeDocument/2006/relationships/tags" Target="../tags/tag1751.xml"/><Relationship Id="rId1" Type="http://schemas.openxmlformats.org/officeDocument/2006/relationships/image" Target="../media/image2.png"/></Relationships>
</file>

<file path=ppt/slides/_rels/slide73.xml.rels><?xml version="1.0" encoding="UTF-8" standalone="yes"?>
<Relationships xmlns="http://schemas.openxmlformats.org/package/2006/relationships"><Relationship Id="rId9" Type="http://schemas.openxmlformats.org/officeDocument/2006/relationships/tags" Target="../tags/tag1765.xml"/><Relationship Id="rId8" Type="http://schemas.openxmlformats.org/officeDocument/2006/relationships/tags" Target="../tags/tag1764.xml"/><Relationship Id="rId7" Type="http://schemas.openxmlformats.org/officeDocument/2006/relationships/tags" Target="../tags/tag1763.xml"/><Relationship Id="rId6" Type="http://schemas.openxmlformats.org/officeDocument/2006/relationships/tags" Target="../tags/tag1762.xml"/><Relationship Id="rId5" Type="http://schemas.openxmlformats.org/officeDocument/2006/relationships/tags" Target="../tags/tag1761.xml"/><Relationship Id="rId4" Type="http://schemas.openxmlformats.org/officeDocument/2006/relationships/tags" Target="../tags/tag1760.xml"/><Relationship Id="rId3" Type="http://schemas.openxmlformats.org/officeDocument/2006/relationships/image" Target="../media/image15.png"/><Relationship Id="rId2" Type="http://schemas.openxmlformats.org/officeDocument/2006/relationships/tags" Target="../tags/tag1759.xml"/><Relationship Id="rId19" Type="http://schemas.openxmlformats.org/officeDocument/2006/relationships/slideLayout" Target="../slideLayouts/slideLayout7.xml"/><Relationship Id="rId18" Type="http://schemas.openxmlformats.org/officeDocument/2006/relationships/tags" Target="../tags/tag1773.xml"/><Relationship Id="rId17" Type="http://schemas.openxmlformats.org/officeDocument/2006/relationships/tags" Target="../tags/tag1772.xml"/><Relationship Id="rId16" Type="http://schemas.openxmlformats.org/officeDocument/2006/relationships/image" Target="../media/image62.jpeg"/><Relationship Id="rId15" Type="http://schemas.openxmlformats.org/officeDocument/2006/relationships/tags" Target="../tags/tag1771.xml"/><Relationship Id="rId14" Type="http://schemas.openxmlformats.org/officeDocument/2006/relationships/tags" Target="../tags/tag1770.xml"/><Relationship Id="rId13" Type="http://schemas.openxmlformats.org/officeDocument/2006/relationships/tags" Target="../tags/tag1769.xml"/><Relationship Id="rId12" Type="http://schemas.openxmlformats.org/officeDocument/2006/relationships/tags" Target="../tags/tag1768.xml"/><Relationship Id="rId11" Type="http://schemas.openxmlformats.org/officeDocument/2006/relationships/tags" Target="../tags/tag1767.xml"/><Relationship Id="rId10" Type="http://schemas.openxmlformats.org/officeDocument/2006/relationships/tags" Target="../tags/tag1766.xml"/><Relationship Id="rId1" Type="http://schemas.openxmlformats.org/officeDocument/2006/relationships/image" Target="../media/image2.png"/></Relationships>
</file>

<file path=ppt/slides/_rels/slide7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778.xml"/><Relationship Id="rId7" Type="http://schemas.openxmlformats.org/officeDocument/2006/relationships/tags" Target="../tags/tag1777.xml"/><Relationship Id="rId6" Type="http://schemas.openxmlformats.org/officeDocument/2006/relationships/tags" Target="../tags/tag1776.xml"/><Relationship Id="rId5" Type="http://schemas.openxmlformats.org/officeDocument/2006/relationships/image" Target="../media/image63.jpeg"/><Relationship Id="rId4" Type="http://schemas.openxmlformats.org/officeDocument/2006/relationships/tags" Target="../tags/tag1775.xml"/><Relationship Id="rId3" Type="http://schemas.openxmlformats.org/officeDocument/2006/relationships/image" Target="../media/image15.png"/><Relationship Id="rId2" Type="http://schemas.openxmlformats.org/officeDocument/2006/relationships/tags" Target="../tags/tag1774.xml"/><Relationship Id="rId1" Type="http://schemas.openxmlformats.org/officeDocument/2006/relationships/image" Target="../media/image2.png"/></Relationships>
</file>

<file path=ppt/slides/_rels/slide75.xml.rels><?xml version="1.0" encoding="UTF-8" standalone="yes"?>
<Relationships xmlns="http://schemas.openxmlformats.org/package/2006/relationships"><Relationship Id="rId9" Type="http://schemas.openxmlformats.org/officeDocument/2006/relationships/image" Target="../media/image66.png"/><Relationship Id="rId8" Type="http://schemas.openxmlformats.org/officeDocument/2006/relationships/tags" Target="../tags/tag1782.xml"/><Relationship Id="rId7" Type="http://schemas.openxmlformats.org/officeDocument/2006/relationships/image" Target="../media/image65.png"/><Relationship Id="rId6" Type="http://schemas.openxmlformats.org/officeDocument/2006/relationships/tags" Target="../tags/tag1781.xml"/><Relationship Id="rId5" Type="http://schemas.openxmlformats.org/officeDocument/2006/relationships/image" Target="../media/image64.png"/><Relationship Id="rId4" Type="http://schemas.openxmlformats.org/officeDocument/2006/relationships/tags" Target="../tags/tag1780.xml"/><Relationship Id="rId3" Type="http://schemas.openxmlformats.org/officeDocument/2006/relationships/image" Target="../media/image15.png"/><Relationship Id="rId25" Type="http://schemas.openxmlformats.org/officeDocument/2006/relationships/slideLayout" Target="../slideLayouts/slideLayout7.xml"/><Relationship Id="rId24" Type="http://schemas.openxmlformats.org/officeDocument/2006/relationships/tags" Target="../tags/tag1790.xml"/><Relationship Id="rId23" Type="http://schemas.openxmlformats.org/officeDocument/2006/relationships/image" Target="../media/image73.png"/><Relationship Id="rId22" Type="http://schemas.openxmlformats.org/officeDocument/2006/relationships/tags" Target="../tags/tag1789.xml"/><Relationship Id="rId21" Type="http://schemas.openxmlformats.org/officeDocument/2006/relationships/image" Target="../media/image72.png"/><Relationship Id="rId20" Type="http://schemas.openxmlformats.org/officeDocument/2006/relationships/tags" Target="../tags/tag1788.xml"/><Relationship Id="rId2" Type="http://schemas.openxmlformats.org/officeDocument/2006/relationships/tags" Target="../tags/tag1779.xml"/><Relationship Id="rId19" Type="http://schemas.openxmlformats.org/officeDocument/2006/relationships/image" Target="../media/image71.png"/><Relationship Id="rId18" Type="http://schemas.openxmlformats.org/officeDocument/2006/relationships/tags" Target="../tags/tag1787.xml"/><Relationship Id="rId17" Type="http://schemas.openxmlformats.org/officeDocument/2006/relationships/image" Target="../media/image70.png"/><Relationship Id="rId16" Type="http://schemas.openxmlformats.org/officeDocument/2006/relationships/tags" Target="../tags/tag1786.xml"/><Relationship Id="rId15" Type="http://schemas.openxmlformats.org/officeDocument/2006/relationships/image" Target="../media/image69.png"/><Relationship Id="rId14" Type="http://schemas.openxmlformats.org/officeDocument/2006/relationships/tags" Target="../tags/tag1785.xml"/><Relationship Id="rId13" Type="http://schemas.openxmlformats.org/officeDocument/2006/relationships/image" Target="../media/image68.png"/><Relationship Id="rId12" Type="http://schemas.openxmlformats.org/officeDocument/2006/relationships/tags" Target="../tags/tag1784.xml"/><Relationship Id="rId11" Type="http://schemas.openxmlformats.org/officeDocument/2006/relationships/image" Target="../media/image67.png"/><Relationship Id="rId10" Type="http://schemas.openxmlformats.org/officeDocument/2006/relationships/tags" Target="../tags/tag1783.xml"/><Relationship Id="rId1"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91.xml"/><Relationship Id="rId1" Type="http://schemas.openxmlformats.org/officeDocument/2006/relationships/image" Target="../media/image1.png"/></Relationships>
</file>

<file path=ppt/slides/_rels/slide77.xml.rels><?xml version="1.0" encoding="UTF-8" standalone="yes"?>
<Relationships xmlns="http://schemas.openxmlformats.org/package/2006/relationships"><Relationship Id="rId9" Type="http://schemas.openxmlformats.org/officeDocument/2006/relationships/image" Target="../media/image75.png"/><Relationship Id="rId8" Type="http://schemas.openxmlformats.org/officeDocument/2006/relationships/tags" Target="../tags/tag1796.xml"/><Relationship Id="rId7" Type="http://schemas.openxmlformats.org/officeDocument/2006/relationships/image" Target="../media/image74.jpeg"/><Relationship Id="rId6" Type="http://schemas.openxmlformats.org/officeDocument/2006/relationships/tags" Target="../tags/tag1795.xml"/><Relationship Id="rId5" Type="http://schemas.openxmlformats.org/officeDocument/2006/relationships/tags" Target="../tags/tag1794.xml"/><Relationship Id="rId4" Type="http://schemas.openxmlformats.org/officeDocument/2006/relationships/tags" Target="../tags/tag1793.xml"/><Relationship Id="rId3" Type="http://schemas.openxmlformats.org/officeDocument/2006/relationships/image" Target="../media/image15.png"/><Relationship Id="rId2" Type="http://schemas.openxmlformats.org/officeDocument/2006/relationships/tags" Target="../tags/tag1792.xml"/><Relationship Id="rId15" Type="http://schemas.openxmlformats.org/officeDocument/2006/relationships/slideLayout" Target="../slideLayouts/slideLayout7.xml"/><Relationship Id="rId14" Type="http://schemas.openxmlformats.org/officeDocument/2006/relationships/tags" Target="../tags/tag1800.xml"/><Relationship Id="rId13" Type="http://schemas.openxmlformats.org/officeDocument/2006/relationships/tags" Target="../tags/tag1799.xml"/><Relationship Id="rId12" Type="http://schemas.openxmlformats.org/officeDocument/2006/relationships/tags" Target="../tags/tag1798.xml"/><Relationship Id="rId11" Type="http://schemas.openxmlformats.org/officeDocument/2006/relationships/image" Target="../media/image76.jpeg"/><Relationship Id="rId10" Type="http://schemas.openxmlformats.org/officeDocument/2006/relationships/tags" Target="../tags/tag1797.xml"/><Relationship Id="rId1" Type="http://schemas.openxmlformats.org/officeDocument/2006/relationships/image" Target="../media/image2.png"/></Relationships>
</file>

<file path=ppt/slides/_rels/slide78.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804.xml"/><Relationship Id="rId6" Type="http://schemas.openxmlformats.org/officeDocument/2006/relationships/tags" Target="../tags/tag1803.xml"/><Relationship Id="rId5" Type="http://schemas.openxmlformats.org/officeDocument/2006/relationships/image" Target="../media/image77.jpeg"/><Relationship Id="rId4" Type="http://schemas.openxmlformats.org/officeDocument/2006/relationships/tags" Target="../tags/tag1802.xml"/><Relationship Id="rId3" Type="http://schemas.openxmlformats.org/officeDocument/2006/relationships/image" Target="../media/image15.png"/><Relationship Id="rId2" Type="http://schemas.openxmlformats.org/officeDocument/2006/relationships/tags" Target="../tags/tag1801.xml"/><Relationship Id="rId1" Type="http://schemas.openxmlformats.org/officeDocument/2006/relationships/image" Target="../media/image2.png"/></Relationships>
</file>

<file path=ppt/slides/_rels/slide7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808.xml"/><Relationship Id="rId6" Type="http://schemas.openxmlformats.org/officeDocument/2006/relationships/tags" Target="../tags/tag1807.xml"/><Relationship Id="rId5" Type="http://schemas.openxmlformats.org/officeDocument/2006/relationships/image" Target="../media/image78.jpeg"/><Relationship Id="rId4" Type="http://schemas.openxmlformats.org/officeDocument/2006/relationships/tags" Target="../tags/tag1806.xml"/><Relationship Id="rId3" Type="http://schemas.openxmlformats.org/officeDocument/2006/relationships/image" Target="../media/image15.png"/><Relationship Id="rId2" Type="http://schemas.openxmlformats.org/officeDocument/2006/relationships/tags" Target="../tags/tag1805.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9" Type="http://schemas.openxmlformats.org/officeDocument/2006/relationships/image" Target="../media/image20.png"/><Relationship Id="rId8" Type="http://schemas.openxmlformats.org/officeDocument/2006/relationships/tags" Target="../tags/tag145.xml"/><Relationship Id="rId7" Type="http://schemas.openxmlformats.org/officeDocument/2006/relationships/image" Target="../media/image19.png"/><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image" Target="../media/image18.png"/><Relationship Id="rId2" Type="http://schemas.openxmlformats.org/officeDocument/2006/relationships/tags" Target="../tags/tag141.xml"/><Relationship Id="rId19" Type="http://schemas.openxmlformats.org/officeDocument/2006/relationships/slideLayout" Target="../slideLayouts/slideLayout7.xml"/><Relationship Id="rId18" Type="http://schemas.openxmlformats.org/officeDocument/2006/relationships/tags" Target="../tags/tag153.xml"/><Relationship Id="rId17" Type="http://schemas.openxmlformats.org/officeDocument/2006/relationships/tags" Target="../tags/tag152.xml"/><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image" Target="../media/image21.png"/><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image" Target="../media/image2.png"/></Relationships>
</file>

<file path=ppt/slides/_rels/slide8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812.xml"/><Relationship Id="rId7" Type="http://schemas.openxmlformats.org/officeDocument/2006/relationships/tags" Target="../tags/tag1811.xml"/><Relationship Id="rId6" Type="http://schemas.openxmlformats.org/officeDocument/2006/relationships/image" Target="../media/image79.jpeg"/><Relationship Id="rId5" Type="http://schemas.openxmlformats.org/officeDocument/2006/relationships/tags" Target="../tags/tag1810.xml"/><Relationship Id="rId4" Type="http://schemas.openxmlformats.org/officeDocument/2006/relationships/hyperlink" Target="http://www.chineseie.com/" TargetMode="External"/><Relationship Id="rId3" Type="http://schemas.openxmlformats.org/officeDocument/2006/relationships/image" Target="../media/image15.png"/><Relationship Id="rId2" Type="http://schemas.openxmlformats.org/officeDocument/2006/relationships/tags" Target="../tags/tag1809.xml"/><Relationship Id="rId1" Type="http://schemas.openxmlformats.org/officeDocument/2006/relationships/image" Target="../media/image2.png"/></Relationships>
</file>

<file path=ppt/slides/_rels/slide8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817.xml"/><Relationship Id="rId7" Type="http://schemas.openxmlformats.org/officeDocument/2006/relationships/image" Target="../media/image80.jpeg"/><Relationship Id="rId6" Type="http://schemas.openxmlformats.org/officeDocument/2006/relationships/tags" Target="../tags/tag1816.xml"/><Relationship Id="rId5" Type="http://schemas.openxmlformats.org/officeDocument/2006/relationships/tags" Target="../tags/tag1815.xml"/><Relationship Id="rId4" Type="http://schemas.openxmlformats.org/officeDocument/2006/relationships/tags" Target="../tags/tag1814.xml"/><Relationship Id="rId3" Type="http://schemas.openxmlformats.org/officeDocument/2006/relationships/image" Target="../media/image15.png"/><Relationship Id="rId2" Type="http://schemas.openxmlformats.org/officeDocument/2006/relationships/tags" Target="../tags/tag1813.xml"/><Relationship Id="rId1" Type="http://schemas.openxmlformats.org/officeDocument/2006/relationships/image" Target="../media/image2.png"/></Relationships>
</file>

<file path=ppt/slides/_rels/slide82.xml.rels><?xml version="1.0" encoding="UTF-8" standalone="yes"?>
<Relationships xmlns="http://schemas.openxmlformats.org/package/2006/relationships"><Relationship Id="rId9" Type="http://schemas.openxmlformats.org/officeDocument/2006/relationships/tags" Target="../tags/tag1823.xml"/><Relationship Id="rId8" Type="http://schemas.openxmlformats.org/officeDocument/2006/relationships/image" Target="../media/image81.jpeg"/><Relationship Id="rId7" Type="http://schemas.openxmlformats.org/officeDocument/2006/relationships/tags" Target="../tags/tag1822.xml"/><Relationship Id="rId6" Type="http://schemas.openxmlformats.org/officeDocument/2006/relationships/tags" Target="../tags/tag1821.xml"/><Relationship Id="rId5" Type="http://schemas.openxmlformats.org/officeDocument/2006/relationships/tags" Target="../tags/tag1820.xml"/><Relationship Id="rId4" Type="http://schemas.openxmlformats.org/officeDocument/2006/relationships/tags" Target="../tags/tag1819.xml"/><Relationship Id="rId3" Type="http://schemas.openxmlformats.org/officeDocument/2006/relationships/image" Target="../media/image15.png"/><Relationship Id="rId2" Type="http://schemas.openxmlformats.org/officeDocument/2006/relationships/tags" Target="../tags/tag1818.xml"/><Relationship Id="rId14" Type="http://schemas.openxmlformats.org/officeDocument/2006/relationships/slideLayout" Target="../slideLayouts/slideLayout7.xml"/><Relationship Id="rId13" Type="http://schemas.openxmlformats.org/officeDocument/2006/relationships/tags" Target="../tags/tag1826.xml"/><Relationship Id="rId12" Type="http://schemas.openxmlformats.org/officeDocument/2006/relationships/tags" Target="../tags/tag1825.xml"/><Relationship Id="rId11" Type="http://schemas.openxmlformats.org/officeDocument/2006/relationships/image" Target="../media/image82.jpeg"/><Relationship Id="rId10" Type="http://schemas.openxmlformats.org/officeDocument/2006/relationships/tags" Target="../tags/tag1824.xml"/><Relationship Id="rId1" Type="http://schemas.openxmlformats.org/officeDocument/2006/relationships/image" Target="../media/image2.png"/></Relationships>
</file>

<file path=ppt/slides/_rels/slide8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1832.xml"/><Relationship Id="rId7" Type="http://schemas.openxmlformats.org/officeDocument/2006/relationships/tags" Target="../tags/tag1831.xml"/><Relationship Id="rId6" Type="http://schemas.openxmlformats.org/officeDocument/2006/relationships/tags" Target="../tags/tag1830.xml"/><Relationship Id="rId5" Type="http://schemas.openxmlformats.org/officeDocument/2006/relationships/tags" Target="../tags/tag1829.xml"/><Relationship Id="rId4" Type="http://schemas.openxmlformats.org/officeDocument/2006/relationships/tags" Target="../tags/tag1828.xml"/><Relationship Id="rId3" Type="http://schemas.openxmlformats.org/officeDocument/2006/relationships/image" Target="../media/image15.png"/><Relationship Id="rId2" Type="http://schemas.openxmlformats.org/officeDocument/2006/relationships/tags" Target="../tags/tag1827.xml"/><Relationship Id="rId1" Type="http://schemas.openxmlformats.org/officeDocument/2006/relationships/image" Target="../media/image2.png"/></Relationships>
</file>

<file path=ppt/slides/_rels/slide84.xml.rels><?xml version="1.0" encoding="UTF-8" standalone="yes"?>
<Relationships xmlns="http://schemas.openxmlformats.org/package/2006/relationships"><Relationship Id="rId9" Type="http://schemas.openxmlformats.org/officeDocument/2006/relationships/tags" Target="../tags/tag1838.xml"/><Relationship Id="rId8" Type="http://schemas.openxmlformats.org/officeDocument/2006/relationships/image" Target="../media/image83.jpeg"/><Relationship Id="rId7" Type="http://schemas.openxmlformats.org/officeDocument/2006/relationships/tags" Target="../tags/tag1837.xml"/><Relationship Id="rId6" Type="http://schemas.openxmlformats.org/officeDocument/2006/relationships/tags" Target="../tags/tag1836.xml"/><Relationship Id="rId5" Type="http://schemas.openxmlformats.org/officeDocument/2006/relationships/tags" Target="../tags/tag1835.xml"/><Relationship Id="rId4" Type="http://schemas.openxmlformats.org/officeDocument/2006/relationships/tags" Target="../tags/tag1834.xml"/><Relationship Id="rId3" Type="http://schemas.openxmlformats.org/officeDocument/2006/relationships/image" Target="../media/image15.png"/><Relationship Id="rId2" Type="http://schemas.openxmlformats.org/officeDocument/2006/relationships/tags" Target="../tags/tag1833.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85.xml.rels><?xml version="1.0" encoding="UTF-8" standalone="yes"?>
<Relationships xmlns="http://schemas.openxmlformats.org/package/2006/relationships"><Relationship Id="rId9" Type="http://schemas.openxmlformats.org/officeDocument/2006/relationships/tags" Target="../tags/tag1844.xml"/><Relationship Id="rId8" Type="http://schemas.openxmlformats.org/officeDocument/2006/relationships/image" Target="../media/image84.png"/><Relationship Id="rId7" Type="http://schemas.openxmlformats.org/officeDocument/2006/relationships/tags" Target="../tags/tag1843.xml"/><Relationship Id="rId6" Type="http://schemas.openxmlformats.org/officeDocument/2006/relationships/tags" Target="../tags/tag1842.xml"/><Relationship Id="rId5" Type="http://schemas.openxmlformats.org/officeDocument/2006/relationships/tags" Target="../tags/tag1841.xml"/><Relationship Id="rId4" Type="http://schemas.openxmlformats.org/officeDocument/2006/relationships/tags" Target="../tags/tag1840.xml"/><Relationship Id="rId3" Type="http://schemas.openxmlformats.org/officeDocument/2006/relationships/image" Target="../media/image15.png"/><Relationship Id="rId2" Type="http://schemas.openxmlformats.org/officeDocument/2006/relationships/tags" Target="../tags/tag1839.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86.xml.rels><?xml version="1.0" encoding="UTF-8" standalone="yes"?>
<Relationships xmlns="http://schemas.openxmlformats.org/package/2006/relationships"><Relationship Id="rId9" Type="http://schemas.openxmlformats.org/officeDocument/2006/relationships/tags" Target="../tags/tag1850.xml"/><Relationship Id="rId8" Type="http://schemas.openxmlformats.org/officeDocument/2006/relationships/image" Target="../media/image85.jpeg"/><Relationship Id="rId7" Type="http://schemas.openxmlformats.org/officeDocument/2006/relationships/tags" Target="../tags/tag1849.xml"/><Relationship Id="rId6" Type="http://schemas.openxmlformats.org/officeDocument/2006/relationships/tags" Target="../tags/tag1848.xml"/><Relationship Id="rId5" Type="http://schemas.openxmlformats.org/officeDocument/2006/relationships/tags" Target="../tags/tag1847.xml"/><Relationship Id="rId4" Type="http://schemas.openxmlformats.org/officeDocument/2006/relationships/tags" Target="../tags/tag1846.xml"/><Relationship Id="rId3" Type="http://schemas.openxmlformats.org/officeDocument/2006/relationships/image" Target="../media/image15.png"/><Relationship Id="rId2" Type="http://schemas.openxmlformats.org/officeDocument/2006/relationships/tags" Target="../tags/tag1845.xml"/><Relationship Id="rId10" Type="http://schemas.openxmlformats.org/officeDocument/2006/relationships/slideLayout" Target="../slideLayouts/slideLayout7.xml"/><Relationship Id="rId1" Type="http://schemas.openxmlformats.org/officeDocument/2006/relationships/image" Target="../media/image2.png"/></Relationships>
</file>

<file path=ppt/slides/_rels/slide8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855.xml"/><Relationship Id="rId5" Type="http://schemas.openxmlformats.org/officeDocument/2006/relationships/tags" Target="../tags/tag1854.xml"/><Relationship Id="rId4" Type="http://schemas.openxmlformats.org/officeDocument/2006/relationships/tags" Target="../tags/tag1853.xml"/><Relationship Id="rId3" Type="http://schemas.openxmlformats.org/officeDocument/2006/relationships/tags" Target="../tags/tag1852.xml"/><Relationship Id="rId2" Type="http://schemas.openxmlformats.org/officeDocument/2006/relationships/tags" Target="../tags/tag1851.xml"/><Relationship Id="rId1" Type="http://schemas.openxmlformats.org/officeDocument/2006/relationships/image" Target="../media/image2.png"/></Relationships>
</file>

<file path=ppt/slides/_rels/slide8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858.xml"/><Relationship Id="rId4" Type="http://schemas.openxmlformats.org/officeDocument/2006/relationships/image" Target="../media/image86.png"/><Relationship Id="rId3" Type="http://schemas.openxmlformats.org/officeDocument/2006/relationships/tags" Target="../tags/tag1857.xml"/><Relationship Id="rId2" Type="http://schemas.openxmlformats.org/officeDocument/2006/relationships/tags" Target="../tags/tag1856.xml"/><Relationship Id="rId1" Type="http://schemas.openxmlformats.org/officeDocument/2006/relationships/image" Target="../media/image2.png"/></Relationships>
</file>

<file path=ppt/slides/_rels/slide89.xml.rels><?xml version="1.0" encoding="UTF-8" standalone="yes"?>
<Relationships xmlns="http://schemas.openxmlformats.org/package/2006/relationships"><Relationship Id="rId9" Type="http://schemas.openxmlformats.org/officeDocument/2006/relationships/tags" Target="../tags/tag1863.xml"/><Relationship Id="rId8" Type="http://schemas.openxmlformats.org/officeDocument/2006/relationships/image" Target="../media/image89.jpeg"/><Relationship Id="rId7" Type="http://schemas.openxmlformats.org/officeDocument/2006/relationships/tags" Target="../tags/tag1862.xml"/><Relationship Id="rId6" Type="http://schemas.openxmlformats.org/officeDocument/2006/relationships/image" Target="../media/image88.png"/><Relationship Id="rId5" Type="http://schemas.openxmlformats.org/officeDocument/2006/relationships/tags" Target="../tags/tag1861.xml"/><Relationship Id="rId4" Type="http://schemas.openxmlformats.org/officeDocument/2006/relationships/image" Target="../media/image87.jpeg"/><Relationship Id="rId3" Type="http://schemas.openxmlformats.org/officeDocument/2006/relationships/tags" Target="../tags/tag1860.xml"/><Relationship Id="rId2" Type="http://schemas.openxmlformats.org/officeDocument/2006/relationships/tags" Target="../tags/tag1859.xml"/><Relationship Id="rId15" Type="http://schemas.openxmlformats.org/officeDocument/2006/relationships/slideLayout" Target="../slideLayouts/slideLayout7.xml"/><Relationship Id="rId14" Type="http://schemas.openxmlformats.org/officeDocument/2006/relationships/tags" Target="../tags/tag1867.xml"/><Relationship Id="rId13" Type="http://schemas.openxmlformats.org/officeDocument/2006/relationships/tags" Target="../tags/tag1866.xml"/><Relationship Id="rId12" Type="http://schemas.openxmlformats.org/officeDocument/2006/relationships/tags" Target="../tags/tag1865.xml"/><Relationship Id="rId11" Type="http://schemas.openxmlformats.org/officeDocument/2006/relationships/tags" Target="../tags/tag1864.xml"/><Relationship Id="rId10" Type="http://schemas.openxmlformats.org/officeDocument/2006/relationships/image" Target="../media/image90.jpe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tags" Target="../tags/tag160.xml"/><Relationship Id="rId7" Type="http://schemas.openxmlformats.org/officeDocument/2006/relationships/tags" Target="../tags/tag159.xml"/><Relationship Id="rId6" Type="http://schemas.openxmlformats.org/officeDocument/2006/relationships/tags" Target="../tags/tag158.xml"/><Relationship Id="rId56" Type="http://schemas.openxmlformats.org/officeDocument/2006/relationships/slideLayout" Target="../slideLayouts/slideLayout7.xml"/><Relationship Id="rId55" Type="http://schemas.openxmlformats.org/officeDocument/2006/relationships/tags" Target="../tags/tag206.xml"/><Relationship Id="rId54" Type="http://schemas.openxmlformats.org/officeDocument/2006/relationships/image" Target="../media/image15.png"/><Relationship Id="rId53" Type="http://schemas.openxmlformats.org/officeDocument/2006/relationships/tags" Target="../tags/tag205.xml"/><Relationship Id="rId52" Type="http://schemas.openxmlformats.org/officeDocument/2006/relationships/tags" Target="../tags/tag204.xml"/><Relationship Id="rId51" Type="http://schemas.openxmlformats.org/officeDocument/2006/relationships/tags" Target="../tags/tag203.xml"/><Relationship Id="rId50" Type="http://schemas.openxmlformats.org/officeDocument/2006/relationships/tags" Target="../tags/tag202.xml"/><Relationship Id="rId5" Type="http://schemas.openxmlformats.org/officeDocument/2006/relationships/tags" Target="../tags/tag157.xml"/><Relationship Id="rId49" Type="http://schemas.openxmlformats.org/officeDocument/2006/relationships/tags" Target="../tags/tag201.xml"/><Relationship Id="rId48" Type="http://schemas.openxmlformats.org/officeDocument/2006/relationships/tags" Target="../tags/tag200.xml"/><Relationship Id="rId47" Type="http://schemas.openxmlformats.org/officeDocument/2006/relationships/tags" Target="../tags/tag199.xml"/><Relationship Id="rId46" Type="http://schemas.openxmlformats.org/officeDocument/2006/relationships/tags" Target="../tags/tag198.xml"/><Relationship Id="rId45" Type="http://schemas.openxmlformats.org/officeDocument/2006/relationships/tags" Target="../tags/tag197.xml"/><Relationship Id="rId44" Type="http://schemas.openxmlformats.org/officeDocument/2006/relationships/tags" Target="../tags/tag196.xml"/><Relationship Id="rId43" Type="http://schemas.openxmlformats.org/officeDocument/2006/relationships/tags" Target="../tags/tag195.xml"/><Relationship Id="rId42" Type="http://schemas.openxmlformats.org/officeDocument/2006/relationships/tags" Target="../tags/tag194.xml"/><Relationship Id="rId41" Type="http://schemas.openxmlformats.org/officeDocument/2006/relationships/tags" Target="../tags/tag193.xml"/><Relationship Id="rId40" Type="http://schemas.openxmlformats.org/officeDocument/2006/relationships/tags" Target="../tags/tag192.xml"/><Relationship Id="rId4" Type="http://schemas.openxmlformats.org/officeDocument/2006/relationships/tags" Target="../tags/tag156.xml"/><Relationship Id="rId39" Type="http://schemas.openxmlformats.org/officeDocument/2006/relationships/tags" Target="../tags/tag191.xml"/><Relationship Id="rId38" Type="http://schemas.openxmlformats.org/officeDocument/2006/relationships/tags" Target="../tags/tag190.xml"/><Relationship Id="rId37" Type="http://schemas.openxmlformats.org/officeDocument/2006/relationships/tags" Target="../tags/tag189.xml"/><Relationship Id="rId36" Type="http://schemas.openxmlformats.org/officeDocument/2006/relationships/tags" Target="../tags/tag188.xml"/><Relationship Id="rId35" Type="http://schemas.openxmlformats.org/officeDocument/2006/relationships/tags" Target="../tags/tag187.xml"/><Relationship Id="rId34" Type="http://schemas.openxmlformats.org/officeDocument/2006/relationships/tags" Target="../tags/tag186.xml"/><Relationship Id="rId33" Type="http://schemas.openxmlformats.org/officeDocument/2006/relationships/tags" Target="../tags/tag185.xml"/><Relationship Id="rId32" Type="http://schemas.openxmlformats.org/officeDocument/2006/relationships/tags" Target="../tags/tag184.xml"/><Relationship Id="rId31" Type="http://schemas.openxmlformats.org/officeDocument/2006/relationships/tags" Target="../tags/tag183.xml"/><Relationship Id="rId30" Type="http://schemas.openxmlformats.org/officeDocument/2006/relationships/tags" Target="../tags/tag182.xml"/><Relationship Id="rId3" Type="http://schemas.openxmlformats.org/officeDocument/2006/relationships/tags" Target="../tags/tag155.xml"/><Relationship Id="rId29" Type="http://schemas.openxmlformats.org/officeDocument/2006/relationships/tags" Target="../tags/tag181.xml"/><Relationship Id="rId28" Type="http://schemas.openxmlformats.org/officeDocument/2006/relationships/tags" Target="../tags/tag180.xml"/><Relationship Id="rId27" Type="http://schemas.openxmlformats.org/officeDocument/2006/relationships/tags" Target="../tags/tag179.xml"/><Relationship Id="rId26" Type="http://schemas.openxmlformats.org/officeDocument/2006/relationships/tags" Target="../tags/tag178.xml"/><Relationship Id="rId25" Type="http://schemas.openxmlformats.org/officeDocument/2006/relationships/tags" Target="../tags/tag177.xml"/><Relationship Id="rId24" Type="http://schemas.openxmlformats.org/officeDocument/2006/relationships/tags" Target="../tags/tag176.xml"/><Relationship Id="rId23" Type="http://schemas.openxmlformats.org/officeDocument/2006/relationships/tags" Target="../tags/tag175.xml"/><Relationship Id="rId22" Type="http://schemas.openxmlformats.org/officeDocument/2006/relationships/tags" Target="../tags/tag174.xml"/><Relationship Id="rId21" Type="http://schemas.openxmlformats.org/officeDocument/2006/relationships/tags" Target="../tags/tag173.xml"/><Relationship Id="rId20" Type="http://schemas.openxmlformats.org/officeDocument/2006/relationships/tags" Target="../tags/tag172.xml"/><Relationship Id="rId2" Type="http://schemas.openxmlformats.org/officeDocument/2006/relationships/tags" Target="../tags/tag154.xml"/><Relationship Id="rId19" Type="http://schemas.openxmlformats.org/officeDocument/2006/relationships/tags" Target="../tags/tag171.xml"/><Relationship Id="rId18" Type="http://schemas.openxmlformats.org/officeDocument/2006/relationships/tags" Target="../tags/tag170.xml"/><Relationship Id="rId17" Type="http://schemas.openxmlformats.org/officeDocument/2006/relationships/tags" Target="../tags/tag169.xml"/><Relationship Id="rId16" Type="http://schemas.openxmlformats.org/officeDocument/2006/relationships/tags" Target="../tags/tag168.xml"/><Relationship Id="rId15" Type="http://schemas.openxmlformats.org/officeDocument/2006/relationships/tags" Target="../tags/tag167.xml"/><Relationship Id="rId14" Type="http://schemas.openxmlformats.org/officeDocument/2006/relationships/tags" Target="../tags/tag166.xml"/><Relationship Id="rId13" Type="http://schemas.openxmlformats.org/officeDocument/2006/relationships/tags" Target="../tags/tag165.xml"/><Relationship Id="rId12" Type="http://schemas.openxmlformats.org/officeDocument/2006/relationships/tags" Target="../tags/tag164.xml"/><Relationship Id="rId11" Type="http://schemas.openxmlformats.org/officeDocument/2006/relationships/tags" Target="../tags/tag163.xml"/><Relationship Id="rId10" Type="http://schemas.openxmlformats.org/officeDocument/2006/relationships/tags" Target="../tags/tag162.xml"/><Relationship Id="rId1" Type="http://schemas.openxmlformats.org/officeDocument/2006/relationships/image" Target="../media/image2.png"/></Relationships>
</file>

<file path=ppt/slides/_rels/slide90.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871.xml"/><Relationship Id="rId6" Type="http://schemas.openxmlformats.org/officeDocument/2006/relationships/tags" Target="../tags/tag1870.xml"/><Relationship Id="rId5" Type="http://schemas.openxmlformats.org/officeDocument/2006/relationships/image" Target="../media/image91.jpeg"/><Relationship Id="rId4" Type="http://schemas.openxmlformats.org/officeDocument/2006/relationships/tags" Target="../tags/tag1869.xml"/><Relationship Id="rId3" Type="http://schemas.openxmlformats.org/officeDocument/2006/relationships/image" Target="../media/image15.png"/><Relationship Id="rId2" Type="http://schemas.openxmlformats.org/officeDocument/2006/relationships/tags" Target="../tags/tag1868.xml"/><Relationship Id="rId1" Type="http://schemas.openxmlformats.org/officeDocument/2006/relationships/image" Target="../media/image2.png"/></Relationships>
</file>

<file path=ppt/slides/_rels/slide91.xml.rels><?xml version="1.0" encoding="UTF-8" standalone="yes"?>
<Relationships xmlns="http://schemas.openxmlformats.org/package/2006/relationships"><Relationship Id="rId9" Type="http://schemas.openxmlformats.org/officeDocument/2006/relationships/tags" Target="../tags/tag1878.xml"/><Relationship Id="rId8" Type="http://schemas.openxmlformats.org/officeDocument/2006/relationships/tags" Target="../tags/tag1877.xml"/><Relationship Id="rId7" Type="http://schemas.openxmlformats.org/officeDocument/2006/relationships/tags" Target="../tags/tag1876.xml"/><Relationship Id="rId6" Type="http://schemas.openxmlformats.org/officeDocument/2006/relationships/tags" Target="../tags/tag1875.xml"/><Relationship Id="rId5" Type="http://schemas.openxmlformats.org/officeDocument/2006/relationships/tags" Target="../tags/tag1874.xml"/><Relationship Id="rId49" Type="http://schemas.openxmlformats.org/officeDocument/2006/relationships/slideLayout" Target="../slideLayouts/slideLayout7.xml"/><Relationship Id="rId48" Type="http://schemas.openxmlformats.org/officeDocument/2006/relationships/tags" Target="../tags/tag1916.xml"/><Relationship Id="rId47" Type="http://schemas.openxmlformats.org/officeDocument/2006/relationships/tags" Target="../tags/tag1915.xml"/><Relationship Id="rId46" Type="http://schemas.openxmlformats.org/officeDocument/2006/relationships/tags" Target="../tags/tag1914.xml"/><Relationship Id="rId45" Type="http://schemas.openxmlformats.org/officeDocument/2006/relationships/tags" Target="../tags/tag1913.xml"/><Relationship Id="rId44" Type="http://schemas.openxmlformats.org/officeDocument/2006/relationships/tags" Target="../tags/tag1912.xml"/><Relationship Id="rId43" Type="http://schemas.openxmlformats.org/officeDocument/2006/relationships/tags" Target="../tags/tag1911.xml"/><Relationship Id="rId42" Type="http://schemas.openxmlformats.org/officeDocument/2006/relationships/tags" Target="../tags/tag1910.xml"/><Relationship Id="rId41" Type="http://schemas.openxmlformats.org/officeDocument/2006/relationships/tags" Target="../tags/tag1909.xml"/><Relationship Id="rId40" Type="http://schemas.openxmlformats.org/officeDocument/2006/relationships/tags" Target="../tags/tag1908.xml"/><Relationship Id="rId4" Type="http://schemas.openxmlformats.org/officeDocument/2006/relationships/tags" Target="../tags/tag1873.xml"/><Relationship Id="rId39" Type="http://schemas.openxmlformats.org/officeDocument/2006/relationships/tags" Target="../tags/tag1907.xml"/><Relationship Id="rId38" Type="http://schemas.openxmlformats.org/officeDocument/2006/relationships/tags" Target="../tags/tag1906.xml"/><Relationship Id="rId37" Type="http://schemas.openxmlformats.org/officeDocument/2006/relationships/tags" Target="../tags/tag1905.xml"/><Relationship Id="rId36" Type="http://schemas.openxmlformats.org/officeDocument/2006/relationships/tags" Target="../tags/tag1904.xml"/><Relationship Id="rId35" Type="http://schemas.openxmlformats.org/officeDocument/2006/relationships/tags" Target="../tags/tag1903.xml"/><Relationship Id="rId34" Type="http://schemas.openxmlformats.org/officeDocument/2006/relationships/tags" Target="../tags/tag1902.xml"/><Relationship Id="rId33" Type="http://schemas.openxmlformats.org/officeDocument/2006/relationships/tags" Target="../tags/tag1901.xml"/><Relationship Id="rId32" Type="http://schemas.openxmlformats.org/officeDocument/2006/relationships/tags" Target="../tags/tag1900.xml"/><Relationship Id="rId31" Type="http://schemas.openxmlformats.org/officeDocument/2006/relationships/tags" Target="../tags/tag1899.xml"/><Relationship Id="rId30" Type="http://schemas.openxmlformats.org/officeDocument/2006/relationships/tags" Target="../tags/tag1898.xml"/><Relationship Id="rId3" Type="http://schemas.openxmlformats.org/officeDocument/2006/relationships/image" Target="../media/image15.png"/><Relationship Id="rId29" Type="http://schemas.openxmlformats.org/officeDocument/2006/relationships/tags" Target="../tags/tag1897.xml"/><Relationship Id="rId28" Type="http://schemas.openxmlformats.org/officeDocument/2006/relationships/tags" Target="../tags/tag1896.xml"/><Relationship Id="rId27" Type="http://schemas.openxmlformats.org/officeDocument/2006/relationships/tags" Target="../tags/tag1895.xml"/><Relationship Id="rId26" Type="http://schemas.openxmlformats.org/officeDocument/2006/relationships/tags" Target="../tags/tag1894.xml"/><Relationship Id="rId25" Type="http://schemas.openxmlformats.org/officeDocument/2006/relationships/tags" Target="../tags/tag1893.xml"/><Relationship Id="rId24" Type="http://schemas.openxmlformats.org/officeDocument/2006/relationships/tags" Target="../tags/tag1892.xml"/><Relationship Id="rId23" Type="http://schemas.openxmlformats.org/officeDocument/2006/relationships/tags" Target="../tags/tag1891.xml"/><Relationship Id="rId22" Type="http://schemas.openxmlformats.org/officeDocument/2006/relationships/tags" Target="../tags/tag1890.xml"/><Relationship Id="rId21" Type="http://schemas.openxmlformats.org/officeDocument/2006/relationships/tags" Target="../tags/tag1889.xml"/><Relationship Id="rId20" Type="http://schemas.openxmlformats.org/officeDocument/2006/relationships/tags" Target="../tags/tag1888.xml"/><Relationship Id="rId2" Type="http://schemas.openxmlformats.org/officeDocument/2006/relationships/tags" Target="../tags/tag1872.xml"/><Relationship Id="rId19" Type="http://schemas.openxmlformats.org/officeDocument/2006/relationships/tags" Target="../tags/tag1887.xml"/><Relationship Id="rId18" Type="http://schemas.openxmlformats.org/officeDocument/2006/relationships/tags" Target="../tags/tag1886.xml"/><Relationship Id="rId17" Type="http://schemas.openxmlformats.org/officeDocument/2006/relationships/tags" Target="../tags/tag1885.xml"/><Relationship Id="rId16" Type="http://schemas.openxmlformats.org/officeDocument/2006/relationships/tags" Target="../tags/tag1884.xml"/><Relationship Id="rId15" Type="http://schemas.openxmlformats.org/officeDocument/2006/relationships/tags" Target="../tags/tag1883.xml"/><Relationship Id="rId14" Type="http://schemas.openxmlformats.org/officeDocument/2006/relationships/tags" Target="../tags/tag1882.xml"/><Relationship Id="rId13" Type="http://schemas.openxmlformats.org/officeDocument/2006/relationships/tags" Target="../tags/tag1881.xml"/><Relationship Id="rId12" Type="http://schemas.openxmlformats.org/officeDocument/2006/relationships/image" Target="../media/image92.png"/><Relationship Id="rId11" Type="http://schemas.openxmlformats.org/officeDocument/2006/relationships/tags" Target="../tags/tag1880.xml"/><Relationship Id="rId10" Type="http://schemas.openxmlformats.org/officeDocument/2006/relationships/tags" Target="../tags/tag1879.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383030" y="730885"/>
            <a:ext cx="9799320" cy="1271270"/>
          </a:xfrm>
        </p:spPr>
        <p:txBody>
          <a:bodyPr/>
          <a:p>
            <a:r>
              <a:rPr lang="zh-CN" altLang="en-US" dirty="0">
                <a:solidFill>
                  <a:srgbClr val="FF0000"/>
                </a:solidFill>
                <a:latin typeface="微软雅黑" panose="020B0503020204020204" charset="-122"/>
                <a:ea typeface="微软雅黑" panose="020B0503020204020204" charset="-122"/>
                <a:sym typeface="微软雅黑" panose="020B0503020204020204" charset="-122"/>
              </a:rPr>
              <a:t>职业健康与防护培训</a:t>
            </a:r>
            <a:endParaRPr lang="zh-CN" altLang="en-US" dirty="0">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3" name="副标题 2"/>
          <p:cNvSpPr>
            <a:spLocks noGrp="1"/>
          </p:cNvSpPr>
          <p:nvPr>
            <p:ph type="subTitle" idx="1"/>
            <p:custDataLst>
              <p:tags r:id="rId3"/>
            </p:custDataLst>
          </p:nvPr>
        </p:nvSpPr>
        <p:spPr>
          <a:xfrm>
            <a:off x="2213610" y="2804795"/>
            <a:ext cx="7164070" cy="1171575"/>
          </a:xfrm>
        </p:spPr>
        <p:txBody>
          <a:bodyPr/>
          <a:p>
            <a:r>
              <a:rPr lang="zh-CN" altLang="en-US" sz="4000" b="1" dirty="0">
                <a:solidFill>
                  <a:srgbClr val="C00000"/>
                </a:solidFill>
                <a:latin typeface="黑体" panose="02010609060101010101" pitchFamily="49" charset="-122"/>
                <a:ea typeface="黑体" panose="02010609060101010101" pitchFamily="49" charset="-122"/>
                <a:sym typeface="+mn-ea"/>
              </a:rPr>
              <a:t>专家组成员：王龙义</a:t>
            </a:r>
            <a:endParaRPr lang="zh-CN" altLang="en-US" sz="4000" b="1"/>
          </a:p>
        </p:txBody>
      </p:sp>
      <p:sp>
        <p:nvSpPr>
          <p:cNvPr id="4" name="文本框 3"/>
          <p:cNvSpPr txBox="1"/>
          <p:nvPr/>
        </p:nvSpPr>
        <p:spPr>
          <a:xfrm>
            <a:off x="3681095" y="2165985"/>
            <a:ext cx="5071110" cy="521970"/>
          </a:xfrm>
          <a:prstGeom prst="rect">
            <a:avLst/>
          </a:prstGeom>
          <a:noFill/>
        </p:spPr>
        <p:txBody>
          <a:bodyPr wrap="square" rtlCol="0">
            <a:spAutoFit/>
          </a:bodyPr>
          <a:p>
            <a:r>
              <a:rPr lang="zh-CN" altLang="en-US" sz="2800" b="1"/>
              <a:t>海南省疾病预防控制中心</a:t>
            </a:r>
            <a:endParaRPr lang="zh-CN" altLang="en-US" sz="2800" b="1"/>
          </a:p>
        </p:txBody>
      </p:sp>
      <p:sp>
        <p:nvSpPr>
          <p:cNvPr id="5" name="文本框 4"/>
          <p:cNvSpPr txBox="1"/>
          <p:nvPr/>
        </p:nvSpPr>
        <p:spPr>
          <a:xfrm>
            <a:off x="4834255" y="3957320"/>
            <a:ext cx="4064000" cy="521970"/>
          </a:xfrm>
          <a:prstGeom prst="rect">
            <a:avLst/>
          </a:prstGeom>
          <a:noFill/>
        </p:spPr>
        <p:txBody>
          <a:bodyPr wrap="square" rtlCol="0">
            <a:spAutoFit/>
          </a:bodyPr>
          <a:p>
            <a:r>
              <a:rPr lang="en-US" altLang="zh-CN" sz="2800"/>
              <a:t>2023.11</a:t>
            </a:r>
            <a:endParaRPr lang="en-US" altLang="zh-CN" sz="2800"/>
          </a:p>
        </p:txBody>
      </p:sp>
    </p:spTree>
    <p:custDataLst>
      <p:tags r:id="rId4"/>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3314" name="流程图: 摘录 17"/>
          <p:cNvSpPr/>
          <p:nvPr>
            <p:custDataLst>
              <p:tags r:id="rId2"/>
            </p:custDataLst>
          </p:nvPr>
        </p:nvSpPr>
        <p:spPr>
          <a:xfrm>
            <a:off x="3580765" y="2830830"/>
            <a:ext cx="1649095" cy="2150110"/>
          </a:xfrm>
          <a:prstGeom prst="flowChartExtract">
            <a:avLst/>
          </a:prstGeom>
          <a:solidFill>
            <a:srgbClr val="CCC0D9"/>
          </a:solidFill>
          <a:ln w="38100" cap="flat" cmpd="sng">
            <a:solidFill>
              <a:schemeClr val="bg1"/>
            </a:solidFill>
            <a:prstDash val="solid"/>
            <a:miter/>
            <a:headEnd type="none" w="med" len="med"/>
            <a:tailEnd type="none" w="med" len="med"/>
          </a:ln>
        </p:spPr>
        <p:txBody>
          <a:bodyPr wrap="square" anchor="ctr" anchorCtr="0">
            <a:normAutofit/>
          </a:bodyPr>
          <a:p>
            <a:pPr algn="ctr">
              <a:lnSpc>
                <a:spcPct val="120000"/>
              </a:lnSpc>
            </a:pPr>
            <a:r>
              <a:rPr lang="en-US" altLang="zh-CN" b="1" dirty="0">
                <a:latin typeface="微软雅黑" panose="020B0503020204020204" charset="-122"/>
                <a:ea typeface="微软雅黑" panose="020B0503020204020204" charset="-122"/>
                <a:sym typeface="微软雅黑" panose="020B0503020204020204" charset="-122"/>
              </a:rPr>
              <a:t>9</a:t>
            </a:r>
            <a:r>
              <a:rPr lang="zh-CN" altLang="en-US" b="1" dirty="0">
                <a:latin typeface="微软雅黑" panose="020B0503020204020204" charset="-122"/>
                <a:ea typeface="微软雅黑" panose="020B0503020204020204" charset="-122"/>
                <a:sym typeface="微软雅黑" panose="020B0503020204020204" charset="-122"/>
              </a:rPr>
              <a:t>类</a:t>
            </a:r>
            <a:endParaRPr lang="en-US" altLang="zh-CN" b="1" dirty="0">
              <a:latin typeface="微软雅黑" panose="020B0503020204020204" charset="-122"/>
              <a:ea typeface="微软雅黑" panose="020B0503020204020204" charset="-122"/>
              <a:sym typeface="微软雅黑" panose="020B0503020204020204" charset="-122"/>
            </a:endParaRPr>
          </a:p>
          <a:p>
            <a:pPr algn="ctr">
              <a:lnSpc>
                <a:spcPct val="120000"/>
              </a:lnSpc>
            </a:pPr>
            <a:r>
              <a:rPr lang="en-US" altLang="zh-CN" b="1" dirty="0">
                <a:latin typeface="微软雅黑" panose="020B0503020204020204" charset="-122"/>
                <a:ea typeface="微软雅黑" panose="020B0503020204020204" charset="-122"/>
                <a:sym typeface="微软雅黑" panose="020B0503020204020204" charset="-122"/>
              </a:rPr>
              <a:t>99</a:t>
            </a:r>
            <a:r>
              <a:rPr lang="zh-CN" altLang="en-US" b="1" dirty="0">
                <a:latin typeface="微软雅黑" panose="020B0503020204020204" charset="-122"/>
                <a:ea typeface="微软雅黑" panose="020B0503020204020204" charset="-122"/>
                <a:sym typeface="微软雅黑" panose="020B0503020204020204" charset="-122"/>
              </a:rPr>
              <a:t>种</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13315" name="流程图: 摘录 16"/>
          <p:cNvSpPr/>
          <p:nvPr>
            <p:custDataLst>
              <p:tags r:id="rId3"/>
            </p:custDataLst>
          </p:nvPr>
        </p:nvSpPr>
        <p:spPr>
          <a:xfrm>
            <a:off x="1748155" y="4025265"/>
            <a:ext cx="702310" cy="959485"/>
          </a:xfrm>
          <a:prstGeom prst="flowChartExtract">
            <a:avLst/>
          </a:prstGeom>
          <a:solidFill>
            <a:schemeClr val="accent2"/>
          </a:solidFill>
          <a:ln w="38100" cap="flat" cmpd="sng">
            <a:solidFill>
              <a:schemeClr val="bg1"/>
            </a:solidFill>
            <a:prstDash val="solid"/>
            <a:miter/>
            <a:headEnd type="none" w="med" len="med"/>
            <a:tailEnd type="none" w="med" len="med"/>
          </a:ln>
        </p:spPr>
        <p:txBody>
          <a:bodyPr wrap="square" anchor="ctr" anchorCtr="0">
            <a:normAutofit/>
          </a:bodyPr>
          <a:p>
            <a:pPr algn="ctr"/>
            <a:endParaRPr sz="800" b="1">
              <a:latin typeface="微软雅黑" panose="020B0503020204020204" charset="-122"/>
              <a:ea typeface="微软雅黑" panose="020B0503020204020204" charset="-122"/>
              <a:sym typeface="微软雅黑" panose="020B0503020204020204" charset="-122"/>
            </a:endParaRPr>
          </a:p>
        </p:txBody>
      </p:sp>
      <p:sp>
        <p:nvSpPr>
          <p:cNvPr id="13316" name="标题 1"/>
          <p:cNvSpPr>
            <a:spLocks noGrp="1"/>
          </p:cNvSpPr>
          <p:nvPr>
            <p:custDataLst>
              <p:tags r:id="rId4"/>
            </p:custDataLst>
          </p:nvPr>
        </p:nvSpPr>
        <p:spPr>
          <a:xfrm>
            <a:off x="133985" y="835025"/>
            <a:ext cx="4057650" cy="1473200"/>
          </a:xfrm>
          <a:prstGeom prst="rect">
            <a:avLst/>
          </a:prstGeom>
          <a:solidFill>
            <a:srgbClr val="8064A2"/>
          </a:solidFill>
          <a:ln>
            <a:noFill/>
          </a:ln>
        </p:spPr>
        <p:txBody>
          <a:bodyPr wrap="square" anchor="t" anchorCtr="0">
            <a:noAutofit/>
          </a:bodyPr>
          <a:lstStyle>
            <a:lvl1pPr marL="914400" lvl="0" indent="-914400" algn="ctr" eaLnBrk="1" latinLnBrk="0" hangingPunct="1">
              <a:lnSpc>
                <a:spcPct val="100000"/>
              </a:lnSpc>
              <a:spcBef>
                <a:spcPct val="0"/>
              </a:spcBef>
              <a:buNone/>
              <a:defRPr sz="4500" kern="1200">
                <a:solidFill>
                  <a:schemeClr val="tx1"/>
                </a:solidFill>
                <a:latin typeface="+mj-lt"/>
                <a:ea typeface="+mj-ea"/>
                <a:cs typeface="+mj-cs"/>
                <a:sym typeface="Calibri" panose="020F0502020204030204" charset="0"/>
              </a:defRPr>
            </a:lvl1pPr>
          </a:lstStyle>
          <a:p>
            <a:pPr marL="0" indent="317500" eaLnBrk="0" fontAlgn="base" hangingPunct="0">
              <a:spcAft>
                <a:spcPct val="0"/>
              </a:spcAft>
              <a:buNone/>
            </a:pPr>
            <a:r>
              <a:rPr lang="zh-CN" altLang="en-US" sz="4000" b="1" kern="1200" dirty="0">
                <a:latin typeface="华文中宋" panose="02010600040101010101" pitchFamily="2" charset="-122"/>
                <a:ea typeface="华文中宋" panose="02010600040101010101" pitchFamily="2" charset="-122"/>
                <a:sym typeface="Arial" panose="020B0604020202020204" pitchFamily="34" charset="0"/>
              </a:rPr>
              <a:t>我国法定职业病进展</a:t>
            </a:r>
            <a:endParaRPr lang="zh-CN" altLang="en-US" sz="4000" b="1" kern="1200" dirty="0">
              <a:latin typeface="华文中宋" panose="02010600040101010101" pitchFamily="2" charset="-122"/>
              <a:ea typeface="华文中宋" panose="02010600040101010101" pitchFamily="2" charset="-122"/>
              <a:sym typeface="Arial" panose="020B0604020202020204" pitchFamily="34" charset="0"/>
            </a:endParaRPr>
          </a:p>
        </p:txBody>
      </p:sp>
      <p:cxnSp>
        <p:nvCxnSpPr>
          <p:cNvPr id="13317" name="直接箭头连接符 7"/>
          <p:cNvCxnSpPr/>
          <p:nvPr>
            <p:custDataLst>
              <p:tags r:id="rId5"/>
            </p:custDataLst>
          </p:nvPr>
        </p:nvCxnSpPr>
        <p:spPr>
          <a:xfrm>
            <a:off x="1353185" y="5035233"/>
            <a:ext cx="10116000" cy="75565"/>
          </a:xfrm>
          <a:prstGeom prst="straightConnector1">
            <a:avLst/>
          </a:prstGeom>
          <a:ln w="57150" cap="flat" cmpd="sng">
            <a:solidFill>
              <a:srgbClr val="8064A2"/>
            </a:solidFill>
            <a:prstDash val="solid"/>
            <a:miter/>
            <a:headEnd type="none" w="med" len="med"/>
            <a:tailEnd type="triangle" w="med" len="med"/>
          </a:ln>
        </p:spPr>
      </p:cxnSp>
      <p:sp>
        <p:nvSpPr>
          <p:cNvPr id="13318" name="椭圆 8"/>
          <p:cNvSpPr/>
          <p:nvPr>
            <p:custDataLst>
              <p:tags r:id="rId6"/>
            </p:custDataLst>
          </p:nvPr>
        </p:nvSpPr>
        <p:spPr>
          <a:xfrm>
            <a:off x="1995170" y="4979035"/>
            <a:ext cx="149225" cy="137160"/>
          </a:xfrm>
          <a:prstGeom prst="ellipse">
            <a:avLst/>
          </a:prstGeom>
          <a:solidFill>
            <a:srgbClr val="0F243E"/>
          </a:solidFill>
          <a:ln w="38100" cap="flat" cmpd="sng">
            <a:solidFill>
              <a:schemeClr val="bg1"/>
            </a:solidFill>
            <a:prstDash val="solid"/>
            <a:headEnd type="none" w="med" len="med"/>
            <a:tailEnd type="none" w="med" len="med"/>
          </a:ln>
        </p:spPr>
        <p:txBody>
          <a:bodyPr wrap="square" anchor="ctr" anchorCtr="0">
            <a:normAutofit/>
          </a:bodyPr>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3319" name="矩形 12"/>
          <p:cNvSpPr/>
          <p:nvPr>
            <p:custDataLst>
              <p:tags r:id="rId7"/>
            </p:custDataLst>
          </p:nvPr>
        </p:nvSpPr>
        <p:spPr>
          <a:xfrm>
            <a:off x="1626870" y="5183505"/>
            <a:ext cx="1066165" cy="373380"/>
          </a:xfrm>
          <a:prstGeom prst="rect">
            <a:avLst/>
          </a:prstGeom>
          <a:noFill/>
          <a:ln w="9525">
            <a:noFill/>
          </a:ln>
        </p:spPr>
        <p:txBody>
          <a:bodyPr wrap="none">
            <a:noAutofit/>
          </a:bodyPr>
          <a:p>
            <a:r>
              <a:rPr lang="en-US" altLang="zh-CN" dirty="0">
                <a:solidFill>
                  <a:srgbClr val="0F243E"/>
                </a:solidFill>
                <a:latin typeface="微软雅黑" panose="020B0503020204020204" charset="-122"/>
                <a:ea typeface="微软雅黑" panose="020B0503020204020204" charset="-122"/>
                <a:sym typeface="微软雅黑" panose="020B0503020204020204" charset="-122"/>
              </a:rPr>
              <a:t>1957</a:t>
            </a:r>
            <a:r>
              <a:rPr lang="zh-CN" altLang="en-US" dirty="0">
                <a:solidFill>
                  <a:srgbClr val="0F243E"/>
                </a:solidFill>
                <a:latin typeface="微软雅黑" panose="020B0503020204020204" charset="-122"/>
                <a:ea typeface="微软雅黑" panose="020B0503020204020204" charset="-122"/>
                <a:sym typeface="微软雅黑" panose="020B0503020204020204" charset="-122"/>
              </a:rPr>
              <a:t>年</a:t>
            </a:r>
            <a:endParaRPr lang="zh-CN" altLang="en-US" dirty="0">
              <a:solidFill>
                <a:srgbClr val="0F243E"/>
              </a:solidFill>
              <a:latin typeface="微软雅黑" panose="020B0503020204020204" charset="-122"/>
              <a:ea typeface="微软雅黑" panose="020B0503020204020204" charset="-122"/>
              <a:sym typeface="微软雅黑" panose="020B0503020204020204" charset="-122"/>
            </a:endParaRPr>
          </a:p>
        </p:txBody>
      </p:sp>
      <p:sp>
        <p:nvSpPr>
          <p:cNvPr id="13320" name="矩形 13"/>
          <p:cNvSpPr/>
          <p:nvPr>
            <p:custDataLst>
              <p:tags r:id="rId8"/>
            </p:custDataLst>
          </p:nvPr>
        </p:nvSpPr>
        <p:spPr>
          <a:xfrm>
            <a:off x="3840480" y="5183505"/>
            <a:ext cx="1067435" cy="375285"/>
          </a:xfrm>
          <a:prstGeom prst="rect">
            <a:avLst/>
          </a:prstGeom>
          <a:noFill/>
          <a:ln w="9525">
            <a:noFill/>
          </a:ln>
        </p:spPr>
        <p:txBody>
          <a:bodyPr wrap="none">
            <a:noAutofit/>
          </a:bodyPr>
          <a:p>
            <a:r>
              <a:rPr lang="en-US" altLang="zh-CN" dirty="0">
                <a:solidFill>
                  <a:srgbClr val="0F243E"/>
                </a:solidFill>
                <a:latin typeface="微软雅黑" panose="020B0503020204020204" charset="-122"/>
                <a:ea typeface="微软雅黑" panose="020B0503020204020204" charset="-122"/>
                <a:sym typeface="微软雅黑" panose="020B0503020204020204" charset="-122"/>
              </a:rPr>
              <a:t>1987</a:t>
            </a:r>
            <a:r>
              <a:rPr lang="zh-CN" altLang="en-US" dirty="0">
                <a:solidFill>
                  <a:srgbClr val="0F243E"/>
                </a:solidFill>
                <a:latin typeface="微软雅黑" panose="020B0503020204020204" charset="-122"/>
                <a:ea typeface="微软雅黑" panose="020B0503020204020204" charset="-122"/>
                <a:sym typeface="微软雅黑" panose="020B0503020204020204" charset="-122"/>
              </a:rPr>
              <a:t>年</a:t>
            </a:r>
            <a:endParaRPr lang="zh-CN" altLang="en-US" dirty="0">
              <a:solidFill>
                <a:srgbClr val="0F243E"/>
              </a:solidFill>
              <a:latin typeface="微软雅黑" panose="020B0503020204020204" charset="-122"/>
              <a:ea typeface="微软雅黑" panose="020B0503020204020204" charset="-122"/>
              <a:sym typeface="微软雅黑" panose="020B0503020204020204" charset="-122"/>
            </a:endParaRPr>
          </a:p>
        </p:txBody>
      </p:sp>
      <p:sp>
        <p:nvSpPr>
          <p:cNvPr id="13321" name="矩形 14"/>
          <p:cNvSpPr/>
          <p:nvPr>
            <p:custDataLst>
              <p:tags r:id="rId9"/>
            </p:custDataLst>
          </p:nvPr>
        </p:nvSpPr>
        <p:spPr>
          <a:xfrm>
            <a:off x="6348730" y="5160645"/>
            <a:ext cx="1066165" cy="374650"/>
          </a:xfrm>
          <a:prstGeom prst="rect">
            <a:avLst/>
          </a:prstGeom>
          <a:noFill/>
          <a:ln w="9525">
            <a:noFill/>
          </a:ln>
        </p:spPr>
        <p:txBody>
          <a:bodyPr wrap="none">
            <a:noAutofit/>
          </a:bodyPr>
          <a:p>
            <a:r>
              <a:rPr lang="en-US" altLang="zh-CN" dirty="0">
                <a:solidFill>
                  <a:srgbClr val="0F243E"/>
                </a:solidFill>
                <a:latin typeface="微软雅黑" panose="020B0503020204020204" charset="-122"/>
                <a:ea typeface="微软雅黑" panose="020B0503020204020204" charset="-122"/>
                <a:sym typeface="微软雅黑" panose="020B0503020204020204" charset="-122"/>
              </a:rPr>
              <a:t>2002</a:t>
            </a:r>
            <a:r>
              <a:rPr lang="zh-CN" altLang="en-US" dirty="0">
                <a:solidFill>
                  <a:srgbClr val="0F243E"/>
                </a:solidFill>
                <a:latin typeface="微软雅黑" panose="020B0503020204020204" charset="-122"/>
                <a:ea typeface="微软雅黑" panose="020B0503020204020204" charset="-122"/>
                <a:sym typeface="微软雅黑" panose="020B0503020204020204" charset="-122"/>
              </a:rPr>
              <a:t>年</a:t>
            </a:r>
            <a:endParaRPr lang="zh-CN" altLang="en-US" dirty="0">
              <a:solidFill>
                <a:srgbClr val="0F243E"/>
              </a:solidFill>
              <a:latin typeface="微软雅黑" panose="020B0503020204020204" charset="-122"/>
              <a:ea typeface="微软雅黑" panose="020B0503020204020204" charset="-122"/>
              <a:sym typeface="微软雅黑" panose="020B0503020204020204" charset="-122"/>
            </a:endParaRPr>
          </a:p>
        </p:txBody>
      </p:sp>
      <p:sp>
        <p:nvSpPr>
          <p:cNvPr id="13322" name="矩形 15"/>
          <p:cNvSpPr/>
          <p:nvPr>
            <p:custDataLst>
              <p:tags r:id="rId10"/>
            </p:custDataLst>
          </p:nvPr>
        </p:nvSpPr>
        <p:spPr>
          <a:xfrm>
            <a:off x="8658860" y="5183505"/>
            <a:ext cx="1064895" cy="375285"/>
          </a:xfrm>
          <a:prstGeom prst="rect">
            <a:avLst/>
          </a:prstGeom>
          <a:noFill/>
          <a:ln w="9525">
            <a:noFill/>
          </a:ln>
        </p:spPr>
        <p:txBody>
          <a:bodyPr wrap="none">
            <a:noAutofit/>
          </a:bodyPr>
          <a:p>
            <a:r>
              <a:rPr lang="en-US" altLang="zh-CN" dirty="0">
                <a:solidFill>
                  <a:srgbClr val="0F243E"/>
                </a:solidFill>
                <a:latin typeface="微软雅黑" panose="020B0503020204020204" charset="-122"/>
                <a:ea typeface="微软雅黑" panose="020B0503020204020204" charset="-122"/>
                <a:sym typeface="微软雅黑" panose="020B0503020204020204" charset="-122"/>
              </a:rPr>
              <a:t>2013</a:t>
            </a:r>
            <a:r>
              <a:rPr lang="zh-CN" altLang="en-US" dirty="0">
                <a:solidFill>
                  <a:srgbClr val="0F243E"/>
                </a:solidFill>
                <a:latin typeface="微软雅黑" panose="020B0503020204020204" charset="-122"/>
                <a:ea typeface="微软雅黑" panose="020B0503020204020204" charset="-122"/>
                <a:sym typeface="微软雅黑" panose="020B0503020204020204" charset="-122"/>
              </a:rPr>
              <a:t>年</a:t>
            </a:r>
            <a:endParaRPr lang="zh-CN" altLang="en-US" dirty="0">
              <a:solidFill>
                <a:srgbClr val="0F243E"/>
              </a:solidFill>
              <a:latin typeface="微软雅黑" panose="020B0503020204020204" charset="-122"/>
              <a:ea typeface="微软雅黑" panose="020B0503020204020204" charset="-122"/>
              <a:sym typeface="微软雅黑" panose="020B0503020204020204" charset="-122"/>
            </a:endParaRPr>
          </a:p>
        </p:txBody>
      </p:sp>
      <p:sp>
        <p:nvSpPr>
          <p:cNvPr id="13323" name="流程图: 摘录 18"/>
          <p:cNvSpPr/>
          <p:nvPr>
            <p:custDataLst>
              <p:tags r:id="rId11"/>
            </p:custDataLst>
          </p:nvPr>
        </p:nvSpPr>
        <p:spPr>
          <a:xfrm>
            <a:off x="5911215" y="1493520"/>
            <a:ext cx="1831975" cy="3479800"/>
          </a:xfrm>
          <a:prstGeom prst="flowChartExtract">
            <a:avLst/>
          </a:prstGeom>
          <a:solidFill>
            <a:srgbClr val="B2A0C7"/>
          </a:solidFill>
          <a:ln w="38100" cap="flat" cmpd="sng">
            <a:solidFill>
              <a:schemeClr val="bg1"/>
            </a:solidFill>
            <a:prstDash val="solid"/>
            <a:miter/>
            <a:headEnd type="none" w="med" len="med"/>
            <a:tailEnd type="none" w="med" len="med"/>
          </a:ln>
        </p:spPr>
        <p:txBody>
          <a:bodyPr wrap="square" anchor="ctr" anchorCtr="0">
            <a:normAutofit/>
          </a:bodyPr>
          <a:p>
            <a:pPr algn="ctr">
              <a:lnSpc>
                <a:spcPct val="120000"/>
              </a:lnSpc>
            </a:pPr>
            <a:r>
              <a:rPr lang="en-US" altLang="zh-CN" b="1" dirty="0">
                <a:latin typeface="微软雅黑" panose="020B0503020204020204" charset="-122"/>
                <a:ea typeface="微软雅黑" panose="020B0503020204020204" charset="-122"/>
                <a:sym typeface="微软雅黑" panose="020B0503020204020204" charset="-122"/>
              </a:rPr>
              <a:t>10</a:t>
            </a:r>
            <a:r>
              <a:rPr lang="zh-CN" altLang="en-US" b="1" dirty="0">
                <a:latin typeface="微软雅黑" panose="020B0503020204020204" charset="-122"/>
                <a:ea typeface="微软雅黑" panose="020B0503020204020204" charset="-122"/>
                <a:sym typeface="微软雅黑" panose="020B0503020204020204" charset="-122"/>
              </a:rPr>
              <a:t>类</a:t>
            </a:r>
            <a:endParaRPr lang="en-US" altLang="zh-CN" b="1" dirty="0">
              <a:latin typeface="微软雅黑" panose="020B0503020204020204" charset="-122"/>
              <a:ea typeface="微软雅黑" panose="020B0503020204020204" charset="-122"/>
              <a:sym typeface="微软雅黑" panose="020B0503020204020204" charset="-122"/>
            </a:endParaRPr>
          </a:p>
          <a:p>
            <a:pPr algn="ctr">
              <a:lnSpc>
                <a:spcPct val="120000"/>
              </a:lnSpc>
            </a:pPr>
            <a:r>
              <a:rPr lang="en-US" altLang="zh-CN" b="1" dirty="0">
                <a:latin typeface="微软雅黑" panose="020B0503020204020204" charset="-122"/>
                <a:ea typeface="微软雅黑" panose="020B0503020204020204" charset="-122"/>
                <a:sym typeface="微软雅黑" panose="020B0503020204020204" charset="-122"/>
              </a:rPr>
              <a:t>115</a:t>
            </a:r>
            <a:r>
              <a:rPr lang="zh-CN" altLang="en-US" b="1" dirty="0">
                <a:latin typeface="微软雅黑" panose="020B0503020204020204" charset="-122"/>
                <a:ea typeface="微软雅黑" panose="020B0503020204020204" charset="-122"/>
                <a:sym typeface="微软雅黑" panose="020B0503020204020204" charset="-122"/>
              </a:rPr>
              <a:t>种</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13324" name="流程图: 摘录 19"/>
          <p:cNvSpPr/>
          <p:nvPr>
            <p:custDataLst>
              <p:tags r:id="rId12"/>
            </p:custDataLst>
          </p:nvPr>
        </p:nvSpPr>
        <p:spPr>
          <a:xfrm>
            <a:off x="8235315" y="671195"/>
            <a:ext cx="1939925" cy="4311650"/>
          </a:xfrm>
          <a:prstGeom prst="flowChartExtract">
            <a:avLst/>
          </a:prstGeom>
          <a:solidFill>
            <a:srgbClr val="5F497A"/>
          </a:solidFill>
          <a:ln w="38100" cap="flat" cmpd="sng">
            <a:solidFill>
              <a:schemeClr val="bg1"/>
            </a:solidFill>
            <a:prstDash val="solid"/>
            <a:miter/>
            <a:headEnd type="none" w="med" len="med"/>
            <a:tailEnd type="none" w="med" len="med"/>
          </a:ln>
        </p:spPr>
        <p:txBody>
          <a:bodyPr vert="horz" wrap="square" anchor="ctr" anchorCtr="0">
            <a:normAutofit/>
          </a:bodyPr>
          <a:p>
            <a:pPr algn="ctr">
              <a:lnSpc>
                <a:spcPct val="135000"/>
              </a:lnSpc>
            </a:pPr>
            <a:r>
              <a:rPr lang="en-US" altLang="zh-CN" b="1" dirty="0">
                <a:latin typeface="微软雅黑" panose="020B0503020204020204" charset="-122"/>
                <a:ea typeface="微软雅黑" panose="020B0503020204020204" charset="-122"/>
                <a:sym typeface="微软雅黑" panose="020B0503020204020204" charset="-122"/>
              </a:rPr>
              <a:t>10</a:t>
            </a:r>
            <a:r>
              <a:rPr lang="zh-CN" altLang="en-US" b="1" dirty="0">
                <a:latin typeface="微软雅黑" panose="020B0503020204020204" charset="-122"/>
                <a:ea typeface="微软雅黑" panose="020B0503020204020204" charset="-122"/>
                <a:sym typeface="微软雅黑" panose="020B0503020204020204" charset="-122"/>
              </a:rPr>
              <a:t>类</a:t>
            </a:r>
            <a:endParaRPr lang="en-US" altLang="zh-CN" b="1" dirty="0">
              <a:latin typeface="微软雅黑" panose="020B0503020204020204" charset="-122"/>
              <a:ea typeface="微软雅黑" panose="020B0503020204020204" charset="-122"/>
              <a:sym typeface="微软雅黑" panose="020B0503020204020204" charset="-122"/>
            </a:endParaRPr>
          </a:p>
          <a:p>
            <a:pPr algn="ctr">
              <a:lnSpc>
                <a:spcPct val="135000"/>
              </a:lnSpc>
            </a:pPr>
            <a:r>
              <a:rPr lang="en-US" altLang="zh-CN" b="1" dirty="0">
                <a:latin typeface="微软雅黑" panose="020B0503020204020204" charset="-122"/>
                <a:ea typeface="微软雅黑" panose="020B0503020204020204" charset="-122"/>
                <a:sym typeface="微软雅黑" panose="020B0503020204020204" charset="-122"/>
              </a:rPr>
              <a:t>132</a:t>
            </a:r>
            <a:r>
              <a:rPr lang="zh-CN" altLang="en-US" b="1" dirty="0">
                <a:latin typeface="微软雅黑" panose="020B0503020204020204" charset="-122"/>
                <a:ea typeface="微软雅黑" panose="020B0503020204020204" charset="-122"/>
                <a:sym typeface="微软雅黑" panose="020B0503020204020204" charset="-122"/>
              </a:rPr>
              <a:t>种</a:t>
            </a:r>
            <a:endParaRPr lang="zh-CN" altLang="en-US" b="1" dirty="0">
              <a:latin typeface="微软雅黑" panose="020B0503020204020204" charset="-122"/>
              <a:ea typeface="微软雅黑" panose="020B0503020204020204" charset="-122"/>
              <a:sym typeface="微软雅黑" panose="020B0503020204020204" charset="-122"/>
            </a:endParaRPr>
          </a:p>
        </p:txBody>
      </p:sp>
      <p:sp>
        <p:nvSpPr>
          <p:cNvPr id="13325" name="椭圆 20"/>
          <p:cNvSpPr/>
          <p:nvPr>
            <p:custDataLst>
              <p:tags r:id="rId13"/>
            </p:custDataLst>
          </p:nvPr>
        </p:nvSpPr>
        <p:spPr>
          <a:xfrm>
            <a:off x="4251325" y="4979670"/>
            <a:ext cx="149225" cy="136525"/>
          </a:xfrm>
          <a:prstGeom prst="ellipse">
            <a:avLst/>
          </a:prstGeom>
          <a:solidFill>
            <a:srgbClr val="0F243E"/>
          </a:solidFill>
          <a:ln w="38100" cap="flat" cmpd="sng">
            <a:solidFill>
              <a:schemeClr val="bg1"/>
            </a:solidFill>
            <a:prstDash val="solid"/>
            <a:headEnd type="none" w="med" len="med"/>
            <a:tailEnd type="none" w="med" len="med"/>
          </a:ln>
        </p:spPr>
        <p:txBody>
          <a:bodyPr wrap="square" anchor="ctr" anchorCtr="0">
            <a:normAutofit/>
          </a:bodyPr>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3326" name="椭圆 21"/>
          <p:cNvSpPr/>
          <p:nvPr>
            <p:custDataLst>
              <p:tags r:id="rId14"/>
            </p:custDataLst>
          </p:nvPr>
        </p:nvSpPr>
        <p:spPr>
          <a:xfrm>
            <a:off x="6650355" y="4999990"/>
            <a:ext cx="151130" cy="137160"/>
          </a:xfrm>
          <a:prstGeom prst="ellipse">
            <a:avLst/>
          </a:prstGeom>
          <a:solidFill>
            <a:srgbClr val="0F243E"/>
          </a:solidFill>
          <a:ln w="38100" cap="flat" cmpd="sng">
            <a:solidFill>
              <a:schemeClr val="bg1"/>
            </a:solidFill>
            <a:prstDash val="solid"/>
            <a:headEnd type="none" w="med" len="med"/>
            <a:tailEnd type="none" w="med" len="med"/>
          </a:ln>
        </p:spPr>
        <p:txBody>
          <a:bodyPr wrap="square" anchor="ctr" anchorCtr="0">
            <a:normAutofit/>
          </a:bodyPr>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3327" name="椭圆 22"/>
          <p:cNvSpPr/>
          <p:nvPr>
            <p:custDataLst>
              <p:tags r:id="rId15"/>
            </p:custDataLst>
          </p:nvPr>
        </p:nvSpPr>
        <p:spPr>
          <a:xfrm>
            <a:off x="9130665" y="4973320"/>
            <a:ext cx="149225" cy="137160"/>
          </a:xfrm>
          <a:prstGeom prst="ellipse">
            <a:avLst/>
          </a:prstGeom>
          <a:solidFill>
            <a:srgbClr val="0F243E"/>
          </a:solidFill>
          <a:ln w="38100" cap="flat" cmpd="sng">
            <a:solidFill>
              <a:schemeClr val="bg1"/>
            </a:solidFill>
            <a:prstDash val="solid"/>
            <a:headEnd type="none" w="med" len="med"/>
            <a:tailEnd type="none" w="med" len="med"/>
          </a:ln>
        </p:spPr>
        <p:txBody>
          <a:bodyPr wrap="square" anchor="ctr" anchorCtr="0">
            <a:normAutofit/>
          </a:bodyPr>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3328" name="文本框 24"/>
          <p:cNvSpPr/>
          <p:nvPr>
            <p:custDataLst>
              <p:tags r:id="rId16"/>
            </p:custDataLst>
          </p:nvPr>
        </p:nvSpPr>
        <p:spPr>
          <a:xfrm>
            <a:off x="1765935" y="4626610"/>
            <a:ext cx="793750" cy="311785"/>
          </a:xfrm>
          <a:prstGeom prst="rect">
            <a:avLst/>
          </a:prstGeom>
          <a:noFill/>
          <a:ln w="9525">
            <a:noFill/>
          </a:ln>
        </p:spPr>
        <p:txBody>
          <a:bodyPr wrap="square">
            <a:noAutofit/>
          </a:bodyPr>
          <a:p>
            <a:r>
              <a:rPr lang="en-US" altLang="zh-CN" sz="1400" b="1" dirty="0">
                <a:solidFill>
                  <a:srgbClr val="000000"/>
                </a:solidFill>
                <a:latin typeface="微软雅黑" panose="020B0503020204020204" charset="-122"/>
                <a:ea typeface="微软雅黑" panose="020B0503020204020204" charset="-122"/>
                <a:sym typeface="微软雅黑" panose="020B0503020204020204" charset="-122"/>
              </a:rPr>
              <a:t>14</a:t>
            </a:r>
            <a:r>
              <a:rPr lang="zh-CN" altLang="en-US" sz="1400" b="1" dirty="0">
                <a:solidFill>
                  <a:srgbClr val="000000"/>
                </a:solidFill>
                <a:latin typeface="微软雅黑" panose="020B0503020204020204" charset="-122"/>
                <a:ea typeface="微软雅黑" panose="020B0503020204020204" charset="-122"/>
                <a:sym typeface="微软雅黑" panose="020B0503020204020204" charset="-122"/>
              </a:rPr>
              <a:t>种</a:t>
            </a:r>
            <a:endParaRPr lang="zh-CN" altLang="en-US" sz="1400" b="1" dirty="0">
              <a:solidFill>
                <a:srgbClr val="000000"/>
              </a:solidFill>
              <a:latin typeface="微软雅黑" panose="020B0503020204020204" charset="-122"/>
              <a:ea typeface="微软雅黑" panose="020B0503020204020204" charset="-122"/>
              <a:sym typeface="微软雅黑" panose="020B0503020204020204" charset="-122"/>
            </a:endParaRPr>
          </a:p>
        </p:txBody>
      </p:sp>
      <p:pic>
        <p:nvPicPr>
          <p:cNvPr id="3073" name="图片 5" descr="246de5d3ff26528e22228fd3489e033c"/>
          <p:cNvPicPr>
            <a:picLocks noChangeAspect="1"/>
          </p:cNvPicPr>
          <p:nvPr>
            <p:custDataLst>
              <p:tags r:id="rId17"/>
            </p:custDataLst>
          </p:nvPr>
        </p:nvPicPr>
        <p:blipFill>
          <a:blip r:embed="rId18"/>
          <a:stretch>
            <a:fillRect/>
          </a:stretch>
        </p:blipFill>
        <p:spPr>
          <a:xfrm>
            <a:off x="-317" y="5166043"/>
            <a:ext cx="12215812" cy="1674812"/>
          </a:xfrm>
          <a:prstGeom prst="rect">
            <a:avLst/>
          </a:prstGeom>
          <a:noFill/>
          <a:ln w="9525">
            <a:noFill/>
          </a:ln>
        </p:spPr>
      </p:pic>
    </p:spTree>
    <p:custDataLst>
      <p:tags r:id="rId19"/>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4338" name="矩形 3"/>
          <p:cNvSpPr/>
          <p:nvPr>
            <p:custDataLst>
              <p:tags r:id="rId2"/>
            </p:custDataLst>
          </p:nvPr>
        </p:nvSpPr>
        <p:spPr>
          <a:xfrm>
            <a:off x="1485900" y="1459865"/>
            <a:ext cx="1852930" cy="4105275"/>
          </a:xfrm>
          <a:prstGeom prst="rect">
            <a:avLst/>
          </a:prstGeom>
          <a:solidFill>
            <a:srgbClr val="E74C2E"/>
          </a:solidFill>
          <a:ln w="19050" cap="flat" cmpd="sng">
            <a:solidFill>
              <a:srgbClr val="B8B3AB"/>
            </a:solidFill>
            <a:prstDash val="solid"/>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14339" name="组合 21"/>
          <p:cNvGrpSpPr/>
          <p:nvPr/>
        </p:nvGrpSpPr>
        <p:grpSpPr>
          <a:xfrm>
            <a:off x="2056765" y="1262380"/>
            <a:ext cx="8507730" cy="931545"/>
            <a:chOff x="0" y="0"/>
            <a:chExt cx="6765572" cy="804410"/>
          </a:xfrm>
        </p:grpSpPr>
        <p:sp>
          <p:nvSpPr>
            <p:cNvPr id="14340" name="五边形 4"/>
            <p:cNvSpPr/>
            <p:nvPr>
              <p:custDataLst>
                <p:tags r:id="rId3"/>
              </p:custDataLst>
            </p:nvPr>
          </p:nvSpPr>
          <p:spPr>
            <a:xfrm>
              <a:off x="0" y="0"/>
              <a:ext cx="2061635" cy="804410"/>
            </a:xfrm>
            <a:prstGeom prst="homePlate">
              <a:avLst>
                <a:gd name="adj" fmla="val 30529"/>
              </a:avLst>
            </a:prstGeom>
            <a:solidFill>
              <a:srgbClr val="E74C2E"/>
            </a:solidFill>
            <a:ln w="19050" cap="flat" cmpd="sng">
              <a:solidFill>
                <a:srgbClr val="AEB3BB"/>
              </a:solidFill>
              <a:prstDash val="solid"/>
              <a:miter/>
              <a:headEnd type="none" w="med" len="med"/>
              <a:tailEnd type="none" w="med" len="med"/>
            </a:ln>
          </p:spPr>
          <p:txBody>
            <a:bodyPr lIns="90170" tIns="46990" rIns="90170" bIns="46990"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4341" name="任意多边形 8"/>
            <p:cNvSpPr/>
            <p:nvPr>
              <p:custDataLst>
                <p:tags r:id="rId4"/>
              </p:custDataLst>
            </p:nvPr>
          </p:nvSpPr>
          <p:spPr>
            <a:xfrm>
              <a:off x="1931118" y="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lIns="90170" tIns="46990" rIns="90170" bIns="46990" anchor="ctr" anchorCtr="0"/>
            <a:p>
              <a:pPr algn="ctr"/>
              <a:endParaRPr sz="1200">
                <a:latin typeface="宋体" panose="02010600030101010101" pitchFamily="2" charset="-122"/>
                <a:ea typeface="宋体" panose="02010600030101010101" pitchFamily="2" charset="-122"/>
                <a:sym typeface="宋体" panose="02010600030101010101" pitchFamily="2" charset="-122"/>
              </a:endParaRPr>
            </a:p>
          </p:txBody>
        </p:sp>
        <p:sp>
          <p:nvSpPr>
            <p:cNvPr id="14342" name="文本框 15"/>
            <p:cNvSpPr/>
            <p:nvPr>
              <p:custDataLst>
                <p:tags r:id="rId5"/>
              </p:custDataLst>
            </p:nvPr>
          </p:nvSpPr>
          <p:spPr>
            <a:xfrm>
              <a:off x="2389621" y="170716"/>
              <a:ext cx="4268981" cy="439766"/>
            </a:xfrm>
            <a:prstGeom prst="rect">
              <a:avLst/>
            </a:prstGeom>
            <a:noFill/>
            <a:ln w="9525">
              <a:noFill/>
            </a:ln>
          </p:spPr>
          <p:txBody>
            <a:bodyPr wrap="square" lIns="90170" tIns="46990" rIns="90170" bIns="46990">
              <a:spAutoFit/>
            </a:bodyPr>
            <a:p>
              <a:pPr>
                <a:lnSpc>
                  <a:spcPct val="15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职业病人只是健康受损人群中的冰山一角</a:t>
              </a:r>
              <a:r>
                <a:rPr lang="zh-CN" altLang="en-US" sz="1400" b="1" dirty="0">
                  <a:solidFill>
                    <a:srgbClr val="404040"/>
                  </a:solidFill>
                  <a:latin typeface="微软雅黑" panose="020B0503020204020204" charset="-122"/>
                  <a:ea typeface="微软雅黑" panose="020B0503020204020204" charset="-122"/>
                  <a:sym typeface="微软雅黑" panose="020B0503020204020204" charset="-122"/>
                </a:rPr>
                <a:t>；</a:t>
              </a:r>
              <a:endParaRPr lang="zh-CN" altLang="en-US" sz="14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4343" name="文本框 23"/>
            <p:cNvSpPr/>
            <p:nvPr>
              <p:custDataLst>
                <p:tags r:id="rId6"/>
              </p:custDataLst>
            </p:nvPr>
          </p:nvSpPr>
          <p:spPr>
            <a:xfrm>
              <a:off x="117894" y="242062"/>
              <a:ext cx="1741469" cy="367934"/>
            </a:xfrm>
            <a:prstGeom prst="rect">
              <a:avLst/>
            </a:prstGeom>
            <a:noFill/>
            <a:ln w="9525">
              <a:noFill/>
            </a:ln>
          </p:spPr>
          <p:txBody>
            <a:bodyPr wrap="square" lIns="90170" tIns="46990" rIns="90170" bIns="46990">
              <a:spAutoFit/>
            </a:bodyPr>
            <a:p>
              <a:pPr algn="ctr">
                <a:lnSpc>
                  <a:spcPct val="120000"/>
                </a:lnSpc>
              </a:pP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后知后觉</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14344" name="组合 35"/>
          <p:cNvGrpSpPr/>
          <p:nvPr/>
        </p:nvGrpSpPr>
        <p:grpSpPr>
          <a:xfrm>
            <a:off x="2055495" y="2506345"/>
            <a:ext cx="8509635" cy="928175"/>
            <a:chOff x="0" y="0"/>
            <a:chExt cx="7160328" cy="865109"/>
          </a:xfrm>
        </p:grpSpPr>
        <p:sp>
          <p:nvSpPr>
            <p:cNvPr id="14345" name="五边形 23"/>
            <p:cNvSpPr/>
            <p:nvPr>
              <p:custDataLst>
                <p:tags r:id="rId7"/>
              </p:custDataLst>
            </p:nvPr>
          </p:nvSpPr>
          <p:spPr>
            <a:xfrm>
              <a:off x="0" y="0"/>
              <a:ext cx="2061635" cy="804410"/>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46" name="任意多边形 26"/>
            <p:cNvSpPr/>
            <p:nvPr>
              <p:custDataLst>
                <p:tags r:id="rId8"/>
              </p:custDataLst>
            </p:nvPr>
          </p:nvSpPr>
          <p:spPr>
            <a:xfrm>
              <a:off x="1931352" y="0"/>
              <a:ext cx="5172407"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47" name="文本框 17"/>
            <p:cNvSpPr/>
            <p:nvPr>
              <p:custDataLst>
                <p:tags r:id="rId9"/>
              </p:custDataLst>
            </p:nvPr>
          </p:nvSpPr>
          <p:spPr>
            <a:xfrm>
              <a:off x="2068470" y="5737"/>
              <a:ext cx="5091858" cy="859372"/>
            </a:xfrm>
            <a:prstGeom prst="rect">
              <a:avLst/>
            </a:prstGeom>
            <a:noFill/>
            <a:ln w="9525">
              <a:noFill/>
            </a:ln>
          </p:spPr>
          <p:txBody>
            <a:bodyPr wrap="square">
              <a:spAutoFit/>
            </a:bodyPr>
            <a:p>
              <a:pPr>
                <a:lnSpc>
                  <a:spcPct val="15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尘肺无有效治疗手段，慢性苯中毒、正己烷中毒病人恢复困难，硫化氢气体等则容易导致死亡；</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4348" name="文本框 20"/>
            <p:cNvSpPr/>
            <p:nvPr>
              <p:custDataLst>
                <p:tags r:id="rId10"/>
              </p:custDataLst>
            </p:nvPr>
          </p:nvSpPr>
          <p:spPr>
            <a:xfrm>
              <a:off x="149858" y="229278"/>
              <a:ext cx="1741469" cy="394767"/>
            </a:xfrm>
            <a:prstGeom prst="rect">
              <a:avLst/>
            </a:prstGeom>
            <a:noFill/>
            <a:ln w="9525">
              <a:noFill/>
            </a:ln>
          </p:spPr>
          <p:txBody>
            <a:bodyPr wrap="square">
              <a:spAutoFit/>
            </a:bodyPr>
            <a:p>
              <a:pPr algn="ctr">
                <a:lnSpc>
                  <a:spcPct val="12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后果严重</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nvGrpSpPr>
          <p:cNvPr id="14349" name="组合 36"/>
          <p:cNvGrpSpPr/>
          <p:nvPr/>
        </p:nvGrpSpPr>
        <p:grpSpPr>
          <a:xfrm>
            <a:off x="2021840" y="3670935"/>
            <a:ext cx="8543290" cy="948868"/>
            <a:chOff x="0" y="0"/>
            <a:chExt cx="6765572" cy="841488"/>
          </a:xfrm>
        </p:grpSpPr>
        <p:sp>
          <p:nvSpPr>
            <p:cNvPr id="14350" name="五边形 24"/>
            <p:cNvSpPr/>
            <p:nvPr>
              <p:custDataLst>
                <p:tags r:id="rId11"/>
              </p:custDataLst>
            </p:nvPr>
          </p:nvSpPr>
          <p:spPr>
            <a:xfrm>
              <a:off x="0" y="0"/>
              <a:ext cx="2061635" cy="804410"/>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51" name="任意多边形 27"/>
            <p:cNvSpPr/>
            <p:nvPr>
              <p:custDataLst>
                <p:tags r:id="rId12"/>
              </p:custDataLst>
            </p:nvPr>
          </p:nvSpPr>
          <p:spPr>
            <a:xfrm>
              <a:off x="1931118" y="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52" name="文本框 18"/>
            <p:cNvSpPr/>
            <p:nvPr>
              <p:custDataLst>
                <p:tags r:id="rId13"/>
              </p:custDataLst>
            </p:nvPr>
          </p:nvSpPr>
          <p:spPr>
            <a:xfrm>
              <a:off x="2389505" y="23810"/>
              <a:ext cx="4309110" cy="817678"/>
            </a:xfrm>
            <a:prstGeom prst="rect">
              <a:avLst/>
            </a:prstGeom>
            <a:noFill/>
            <a:ln w="9525">
              <a:noFill/>
            </a:ln>
          </p:spPr>
          <p:txBody>
            <a:bodyPr wrap="square">
              <a:spAutoFit/>
            </a:bodyPr>
            <a:p>
              <a:pPr>
                <a:lnSpc>
                  <a:spcPct val="15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漏诊现象严重，健康体检率低企业内工人用工流动，掩盖了危害程度</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4353" name="文本框 21"/>
            <p:cNvSpPr/>
            <p:nvPr>
              <p:custDataLst>
                <p:tags r:id="rId14"/>
              </p:custDataLst>
            </p:nvPr>
          </p:nvSpPr>
          <p:spPr>
            <a:xfrm>
              <a:off x="78103" y="198010"/>
              <a:ext cx="1741469" cy="375614"/>
            </a:xfrm>
            <a:prstGeom prst="rect">
              <a:avLst/>
            </a:prstGeom>
            <a:noFill/>
            <a:ln w="9525">
              <a:noFill/>
            </a:ln>
          </p:spPr>
          <p:txBody>
            <a:bodyPr wrap="square">
              <a:spAutoFit/>
            </a:bodyPr>
            <a:p>
              <a:pPr algn="ctr">
                <a:lnSpc>
                  <a:spcPct val="120000"/>
                </a:lnSpc>
              </a:pPr>
              <a:r>
                <a:rPr lang="zh-CN" altLang="en-US" b="1" dirty="0">
                  <a:solidFill>
                    <a:srgbClr val="595959"/>
                  </a:solidFill>
                  <a:latin typeface="微软雅黑" panose="020B0503020204020204" charset="-122"/>
                  <a:ea typeface="微软雅黑" panose="020B0503020204020204" charset="-122"/>
                  <a:sym typeface="微软雅黑" panose="020B0503020204020204" charset="-122"/>
                </a:rPr>
                <a:t>体检率低</a:t>
              </a:r>
              <a:endParaRPr lang="zh-CN" altLang="en-US" b="1" dirty="0">
                <a:solidFill>
                  <a:srgbClr val="595959"/>
                </a:solidFill>
                <a:latin typeface="微软雅黑" panose="020B0503020204020204" charset="-122"/>
                <a:ea typeface="微软雅黑" panose="020B0503020204020204" charset="-122"/>
                <a:sym typeface="微软雅黑" panose="020B0503020204020204" charset="-122"/>
              </a:endParaRPr>
            </a:p>
          </p:txBody>
        </p:sp>
      </p:grpSp>
      <p:grpSp>
        <p:nvGrpSpPr>
          <p:cNvPr id="14354" name="组合 37"/>
          <p:cNvGrpSpPr/>
          <p:nvPr/>
        </p:nvGrpSpPr>
        <p:grpSpPr>
          <a:xfrm>
            <a:off x="2059940" y="4871720"/>
            <a:ext cx="8441055" cy="938530"/>
            <a:chOff x="0" y="0"/>
            <a:chExt cx="6765572" cy="830250"/>
          </a:xfrm>
        </p:grpSpPr>
        <p:sp>
          <p:nvSpPr>
            <p:cNvPr id="14355" name="五边形 25"/>
            <p:cNvSpPr/>
            <p:nvPr>
              <p:custDataLst>
                <p:tags r:id="rId15"/>
              </p:custDataLst>
            </p:nvPr>
          </p:nvSpPr>
          <p:spPr>
            <a:xfrm>
              <a:off x="0" y="0"/>
              <a:ext cx="2061635" cy="804410"/>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56" name="任意多边形 28"/>
            <p:cNvSpPr/>
            <p:nvPr>
              <p:custDataLst>
                <p:tags r:id="rId16"/>
              </p:custDataLst>
            </p:nvPr>
          </p:nvSpPr>
          <p:spPr>
            <a:xfrm>
              <a:off x="1931118" y="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14357" name="文本框 19"/>
            <p:cNvSpPr/>
            <p:nvPr>
              <p:custDataLst>
                <p:tags r:id="rId17"/>
              </p:custDataLst>
            </p:nvPr>
          </p:nvSpPr>
          <p:spPr>
            <a:xfrm>
              <a:off x="2389505" y="14605"/>
              <a:ext cx="4309110" cy="815645"/>
            </a:xfrm>
            <a:prstGeom prst="rect">
              <a:avLst/>
            </a:prstGeom>
            <a:noFill/>
            <a:ln w="9525">
              <a:noFill/>
            </a:ln>
          </p:spPr>
          <p:txBody>
            <a:bodyPr wrap="square">
              <a:spAutoFit/>
            </a:bodyPr>
            <a:p>
              <a:pPr>
                <a:lnSpc>
                  <a:spcPct val="15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致癌、致畸、致突变等远期作用，肺癌</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20</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年增长</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148%</a:t>
              </a:r>
              <a:endParaRPr lang="en-US" altLang="zh-CN"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4358" name="文本框 22"/>
            <p:cNvSpPr/>
            <p:nvPr>
              <p:custDataLst>
                <p:tags r:id="rId18"/>
              </p:custDataLst>
            </p:nvPr>
          </p:nvSpPr>
          <p:spPr>
            <a:xfrm>
              <a:off x="78103" y="237801"/>
              <a:ext cx="1741469" cy="374680"/>
            </a:xfrm>
            <a:prstGeom prst="rect">
              <a:avLst/>
            </a:prstGeom>
            <a:noFill/>
            <a:ln w="9525">
              <a:noFill/>
            </a:ln>
          </p:spPr>
          <p:txBody>
            <a:bodyPr wrap="square">
              <a:spAutoFit/>
            </a:bodyPr>
            <a:p>
              <a:pPr algn="ctr">
                <a:lnSpc>
                  <a:spcPct val="120000"/>
                </a:lnSpc>
              </a:pPr>
              <a:r>
                <a:rPr lang="zh-CN" altLang="en-US" b="1" dirty="0">
                  <a:solidFill>
                    <a:srgbClr val="595959"/>
                  </a:solidFill>
                  <a:latin typeface="微软雅黑" panose="020B0503020204020204" charset="-122"/>
                  <a:ea typeface="微软雅黑" panose="020B0503020204020204" charset="-122"/>
                  <a:sym typeface="微软雅黑" panose="020B0503020204020204" charset="-122"/>
                </a:rPr>
                <a:t>长期作用</a:t>
              </a:r>
              <a:endParaRPr lang="zh-CN" altLang="en-US" b="1" dirty="0">
                <a:solidFill>
                  <a:srgbClr val="595959"/>
                </a:solidFill>
                <a:latin typeface="微软雅黑" panose="020B0503020204020204" charset="-122"/>
                <a:ea typeface="微软雅黑" panose="020B0503020204020204" charset="-122"/>
                <a:sym typeface="微软雅黑" panose="020B0503020204020204" charset="-122"/>
              </a:endParaRPr>
            </a:p>
          </p:txBody>
        </p:sp>
      </p:grpSp>
      <p:sp>
        <p:nvSpPr>
          <p:cNvPr id="14362" name="TextBox 47"/>
          <p:cNvSpPr/>
          <p:nvPr>
            <p:custDataLst>
              <p:tags r:id="rId19"/>
            </p:custDataLst>
          </p:nvPr>
        </p:nvSpPr>
        <p:spPr>
          <a:xfrm>
            <a:off x="0" y="605790"/>
            <a:ext cx="249491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职业健康现状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pic>
        <p:nvPicPr>
          <p:cNvPr id="3073" name="图片 5" descr="246de5d3ff26528e22228fd3489e033c"/>
          <p:cNvPicPr>
            <a:picLocks noChangeAspect="1"/>
          </p:cNvPicPr>
          <p:nvPr>
            <p:custDataLst>
              <p:tags r:id="rId20"/>
            </p:custDataLst>
          </p:nvPr>
        </p:nvPicPr>
        <p:blipFill>
          <a:blip r:embed="rId21"/>
          <a:stretch>
            <a:fillRect/>
          </a:stretch>
        </p:blipFill>
        <p:spPr>
          <a:xfrm>
            <a:off x="-125730" y="5429885"/>
            <a:ext cx="12215495" cy="1575435"/>
          </a:xfrm>
          <a:prstGeom prst="rect">
            <a:avLst/>
          </a:prstGeom>
          <a:noFill/>
          <a:ln w="9525">
            <a:noFill/>
          </a:ln>
        </p:spPr>
      </p:pic>
    </p:spTree>
    <p:custDataLst>
      <p:tags r:id="rId2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500" fill="hold"/>
                                        <p:tgtEl>
                                          <p:spTgt spid="14338"/>
                                        </p:tgtEl>
                                        <p:attrNameLst>
                                          <p:attrName>ppt_x</p:attrName>
                                        </p:attrNameLst>
                                      </p:cBhvr>
                                      <p:tavLst>
                                        <p:tav tm="0">
                                          <p:val>
                                            <p:strVal val="#ppt_x"/>
                                          </p:val>
                                        </p:tav>
                                        <p:tav tm="100000">
                                          <p:val>
                                            <p:strVal val="#ppt_x"/>
                                          </p:val>
                                        </p:tav>
                                      </p:tavLst>
                                    </p:anim>
                                    <p:anim calcmode="lin" valueType="num">
                                      <p:cBhvr>
                                        <p:cTn id="8" dur="500" fill="hold"/>
                                        <p:tgtEl>
                                          <p:spTgt spid="1433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4339"/>
                                        </p:tgtEl>
                                        <p:attrNameLst>
                                          <p:attrName>style.visibility</p:attrName>
                                        </p:attrNameLst>
                                      </p:cBhvr>
                                      <p:to>
                                        <p:strVal val="visible"/>
                                      </p:to>
                                    </p:set>
                                    <p:anim calcmode="lin" valueType="num">
                                      <p:cBhvr>
                                        <p:cTn id="12" dur="750" fill="hold"/>
                                        <p:tgtEl>
                                          <p:spTgt spid="14339"/>
                                        </p:tgtEl>
                                        <p:attrNameLst>
                                          <p:attrName>ppt_x</p:attrName>
                                        </p:attrNameLst>
                                      </p:cBhvr>
                                      <p:tavLst>
                                        <p:tav tm="0">
                                          <p:val>
                                            <p:strVal val="#ppt_x"/>
                                          </p:val>
                                        </p:tav>
                                        <p:tav tm="100000">
                                          <p:val>
                                            <p:strVal val="#ppt_x"/>
                                          </p:val>
                                        </p:tav>
                                      </p:tavLst>
                                    </p:anim>
                                    <p:anim calcmode="lin" valueType="num">
                                      <p:cBhvr>
                                        <p:cTn id="13" dur="750" fill="hold"/>
                                        <p:tgtEl>
                                          <p:spTgt spid="14339"/>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14344"/>
                                        </p:tgtEl>
                                        <p:attrNameLst>
                                          <p:attrName>style.visibility</p:attrName>
                                        </p:attrNameLst>
                                      </p:cBhvr>
                                      <p:to>
                                        <p:strVal val="visible"/>
                                      </p:to>
                                    </p:set>
                                    <p:anim calcmode="lin" valueType="num">
                                      <p:cBhvr>
                                        <p:cTn id="17" dur="750" fill="hold"/>
                                        <p:tgtEl>
                                          <p:spTgt spid="14344"/>
                                        </p:tgtEl>
                                        <p:attrNameLst>
                                          <p:attrName>ppt_x</p:attrName>
                                        </p:attrNameLst>
                                      </p:cBhvr>
                                      <p:tavLst>
                                        <p:tav tm="0">
                                          <p:val>
                                            <p:strVal val="#ppt_x"/>
                                          </p:val>
                                        </p:tav>
                                        <p:tav tm="100000">
                                          <p:val>
                                            <p:strVal val="#ppt_x"/>
                                          </p:val>
                                        </p:tav>
                                      </p:tavLst>
                                    </p:anim>
                                    <p:anim calcmode="lin" valueType="num">
                                      <p:cBhvr>
                                        <p:cTn id="18" dur="750" fill="hold"/>
                                        <p:tgtEl>
                                          <p:spTgt spid="14344"/>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nodeType="afterEffect">
                                  <p:stCondLst>
                                    <p:cond delay="0"/>
                                  </p:stCondLst>
                                  <p:childTnLst>
                                    <p:set>
                                      <p:cBhvr>
                                        <p:cTn id="21" dur="1" fill="hold">
                                          <p:stCondLst>
                                            <p:cond delay="0"/>
                                          </p:stCondLst>
                                        </p:cTn>
                                        <p:tgtEl>
                                          <p:spTgt spid="14349"/>
                                        </p:tgtEl>
                                        <p:attrNameLst>
                                          <p:attrName>style.visibility</p:attrName>
                                        </p:attrNameLst>
                                      </p:cBhvr>
                                      <p:to>
                                        <p:strVal val="visible"/>
                                      </p:to>
                                    </p:set>
                                    <p:anim calcmode="lin" valueType="num">
                                      <p:cBhvr>
                                        <p:cTn id="22" dur="750" fill="hold"/>
                                        <p:tgtEl>
                                          <p:spTgt spid="14349"/>
                                        </p:tgtEl>
                                        <p:attrNameLst>
                                          <p:attrName>ppt_x</p:attrName>
                                        </p:attrNameLst>
                                      </p:cBhvr>
                                      <p:tavLst>
                                        <p:tav tm="0">
                                          <p:val>
                                            <p:strVal val="#ppt_x"/>
                                          </p:val>
                                        </p:tav>
                                        <p:tav tm="100000">
                                          <p:val>
                                            <p:strVal val="#ppt_x"/>
                                          </p:val>
                                        </p:tav>
                                      </p:tavLst>
                                    </p:anim>
                                    <p:anim calcmode="lin" valueType="num">
                                      <p:cBhvr>
                                        <p:cTn id="23" dur="750" fill="hold"/>
                                        <p:tgtEl>
                                          <p:spTgt spid="14349"/>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0"/>
                                  </p:stCondLst>
                                  <p:childTnLst>
                                    <p:set>
                                      <p:cBhvr>
                                        <p:cTn id="26" dur="1" fill="hold">
                                          <p:stCondLst>
                                            <p:cond delay="0"/>
                                          </p:stCondLst>
                                        </p:cTn>
                                        <p:tgtEl>
                                          <p:spTgt spid="14354"/>
                                        </p:tgtEl>
                                        <p:attrNameLst>
                                          <p:attrName>style.visibility</p:attrName>
                                        </p:attrNameLst>
                                      </p:cBhvr>
                                      <p:to>
                                        <p:strVal val="visible"/>
                                      </p:to>
                                    </p:set>
                                    <p:anim calcmode="lin" valueType="num">
                                      <p:cBhvr>
                                        <p:cTn id="27" dur="750" fill="hold"/>
                                        <p:tgtEl>
                                          <p:spTgt spid="14354"/>
                                        </p:tgtEl>
                                        <p:attrNameLst>
                                          <p:attrName>ppt_x</p:attrName>
                                        </p:attrNameLst>
                                      </p:cBhvr>
                                      <p:tavLst>
                                        <p:tav tm="0">
                                          <p:val>
                                            <p:strVal val="#ppt_x"/>
                                          </p:val>
                                        </p:tav>
                                        <p:tav tm="100000">
                                          <p:val>
                                            <p:strVal val="#ppt_x"/>
                                          </p:val>
                                        </p:tav>
                                      </p:tavLst>
                                    </p:anim>
                                    <p:anim calcmode="lin" valueType="num">
                                      <p:cBhvr>
                                        <p:cTn id="28" dur="750" fill="hold"/>
                                        <p:tgtEl>
                                          <p:spTgt spid="143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5362" name="组合 3"/>
          <p:cNvGrpSpPr/>
          <p:nvPr/>
        </p:nvGrpSpPr>
        <p:grpSpPr>
          <a:xfrm>
            <a:off x="1554480" y="1713230"/>
            <a:ext cx="3450590" cy="3672205"/>
            <a:chOff x="0" y="0"/>
            <a:chExt cx="2989262" cy="3159125"/>
          </a:xfrm>
        </p:grpSpPr>
        <p:sp>
          <p:nvSpPr>
            <p:cNvPr id="15363" name="矩形 4"/>
            <p:cNvSpPr/>
            <p:nvPr>
              <p:custDataLst>
                <p:tags r:id="rId2"/>
              </p:custDataLst>
            </p:nvPr>
          </p:nvSpPr>
          <p:spPr>
            <a:xfrm rot="19138824">
              <a:off x="185737" y="1481138"/>
              <a:ext cx="2803525" cy="38100"/>
            </a:xfrm>
            <a:prstGeom prst="rect">
              <a:avLst/>
            </a:prstGeom>
            <a:gradFill rotWithShape="1">
              <a:gsLst>
                <a:gs pos="0">
                  <a:srgbClr val="7D7D7D">
                    <a:alpha val="100000"/>
                  </a:srgbClr>
                </a:gs>
                <a:gs pos="50000">
                  <a:srgbClr val="A9A9A9">
                    <a:alpha val="100000"/>
                  </a:srgbClr>
                </a:gs>
                <a:gs pos="100000">
                  <a:srgbClr val="7D7D7D">
                    <a:alpha val="100000"/>
                  </a:srgbClr>
                </a:gs>
              </a:gsLst>
              <a:lin ang="5400000" scaled="1"/>
              <a:tileRect/>
            </a:gradFill>
            <a:ln w="9525">
              <a:noFill/>
            </a:ln>
          </p:spPr>
          <p:txBody>
            <a:bodyPr anchor="ctr" anchorCtr="0"/>
            <a:p>
              <a:pPr algn="ctr"/>
              <a:endParaRPr sz="13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5364" name="Freeform 16"/>
            <p:cNvSpPr/>
            <p:nvPr>
              <p:custDataLst>
                <p:tags r:id="rId3"/>
              </p:custDataLst>
            </p:nvPr>
          </p:nvSpPr>
          <p:spPr>
            <a:xfrm>
              <a:off x="3175" y="0"/>
              <a:ext cx="2295525" cy="874713"/>
            </a:xfrm>
            <a:custGeom>
              <a:avLst/>
              <a:gdLst>
                <a:gd name="txL" fmla="*/ 0 w 10000"/>
                <a:gd name="txT" fmla="*/ 0 h 10124"/>
                <a:gd name="txR" fmla="*/ 10000 w 10000"/>
                <a:gd name="txB" fmla="*/ 10124 h 10124"/>
              </a:gdLst>
              <a:ahLst/>
              <a:cxnLst>
                <a:cxn ang="0">
                  <a:pos x="10000" y="9853"/>
                </a:cxn>
                <a:cxn ang="0">
                  <a:pos x="6936" y="3308"/>
                </a:cxn>
                <a:cxn ang="0">
                  <a:pos x="6936" y="3308"/>
                </a:cxn>
                <a:cxn ang="0">
                  <a:pos x="6932" y="3302"/>
                </a:cxn>
                <a:cxn ang="0">
                  <a:pos x="7200" y="3517"/>
                </a:cxn>
              </a:cxnLst>
              <a:rect l="txL" t="txT" r="txR" b="txB"/>
              <a:pathLst>
                <a:path w="10000" h="10124">
                  <a:moveTo>
                    <a:pt x="10000" y="10124"/>
                  </a:moveTo>
                  <a:cubicBezTo>
                    <a:pt x="9159" y="7545"/>
                    <a:pt x="8270" y="5034"/>
                    <a:pt x="6796" y="2893"/>
                  </a:cubicBezTo>
                  <a:cubicBezTo>
                    <a:pt x="5515" y="1032"/>
                    <a:pt x="3782" y="-776"/>
                    <a:pt x="610" y="344"/>
                  </a:cubicBezTo>
                  <a:cubicBezTo>
                    <a:pt x="759" y="3181"/>
                    <a:pt x="663" y="4876"/>
                    <a:pt x="0" y="7715"/>
                  </a:cubicBezTo>
                  <a:cubicBezTo>
                    <a:pt x="3334" y="5272"/>
                    <a:pt x="6887" y="6127"/>
                    <a:pt x="10000" y="10124"/>
                  </a:cubicBezTo>
                  <a:close/>
                </a:path>
              </a:pathLst>
            </a:custGeom>
            <a:gradFill rotWithShape="1">
              <a:gsLst>
                <a:gs pos="0">
                  <a:srgbClr val="893D00">
                    <a:alpha val="100000"/>
                  </a:srgbClr>
                </a:gs>
                <a:gs pos="50000">
                  <a:srgbClr val="C45900">
                    <a:alpha val="100000"/>
                  </a:srgbClr>
                </a:gs>
                <a:gs pos="100000">
                  <a:srgbClr val="EC6B00">
                    <a:alpha val="100000"/>
                  </a:srgbClr>
                </a:gs>
              </a:gsLst>
              <a:lin ang="5400000" scaled="1"/>
              <a:tileRect/>
            </a:gradFill>
            <a:ln w="9525" cap="rnd" cmpd="sng">
              <a:solidFill>
                <a:srgbClr val="C5C5C5"/>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65" name="Freeform 18"/>
            <p:cNvSpPr/>
            <p:nvPr>
              <p:custDataLst>
                <p:tags r:id="rId4"/>
              </p:custDataLst>
            </p:nvPr>
          </p:nvSpPr>
          <p:spPr>
            <a:xfrm>
              <a:off x="0" y="454025"/>
              <a:ext cx="2298700" cy="1595438"/>
            </a:xfrm>
            <a:custGeom>
              <a:avLst/>
              <a:gdLst>
                <a:gd name="txL" fmla="*/ 0 w 4714"/>
                <a:gd name="txT" fmla="*/ 0 h 3272"/>
                <a:gd name="txR" fmla="*/ 4714 w 4714"/>
                <a:gd name="txB" fmla="*/ 3272 h 3272"/>
              </a:gdLst>
              <a:ahLst/>
              <a:cxnLst>
                <a:cxn ang="0">
                  <a:pos x="4714" y="862"/>
                </a:cxn>
                <a:cxn ang="0">
                  <a:pos x="8" y="434"/>
                </a:cxn>
                <a:cxn ang="0">
                  <a:pos x="8" y="434"/>
                </a:cxn>
                <a:cxn ang="0">
                  <a:pos x="0" y="448"/>
                </a:cxn>
                <a:cxn ang="0">
                  <a:pos x="1672" y="3272"/>
                </a:cxn>
                <a:cxn ang="0">
                  <a:pos x="4714" y="862"/>
                </a:cxn>
              </a:cxnLst>
              <a:rect l="txL" t="txT" r="txR" b="txB"/>
              <a:pathLst>
                <a:path w="4714" h="3272">
                  <a:moveTo>
                    <a:pt x="4714" y="862"/>
                  </a:moveTo>
                  <a:cubicBezTo>
                    <a:pt x="3249" y="152"/>
                    <a:pt x="1577" y="0"/>
                    <a:pt x="8" y="434"/>
                  </a:cubicBezTo>
                  <a:lnTo>
                    <a:pt x="8" y="434"/>
                  </a:lnTo>
                  <a:cubicBezTo>
                    <a:pt x="6" y="439"/>
                    <a:pt x="3" y="443"/>
                    <a:pt x="0" y="448"/>
                  </a:cubicBezTo>
                  <a:cubicBezTo>
                    <a:pt x="792" y="1227"/>
                    <a:pt x="1313" y="2222"/>
                    <a:pt x="1672" y="3272"/>
                  </a:cubicBezTo>
                  <a:lnTo>
                    <a:pt x="4714" y="862"/>
                  </a:lnTo>
                  <a:close/>
                </a:path>
              </a:pathLst>
            </a:custGeom>
            <a:gradFill rotWithShape="1">
              <a:gsLst>
                <a:gs pos="0">
                  <a:srgbClr val="893D00">
                    <a:alpha val="100000"/>
                  </a:srgbClr>
                </a:gs>
                <a:gs pos="50000">
                  <a:srgbClr val="C45900">
                    <a:alpha val="100000"/>
                  </a:srgbClr>
                </a:gs>
                <a:gs pos="100000">
                  <a:srgbClr val="EC6B00">
                    <a:alpha val="100000"/>
                  </a:srgbClr>
                </a:gs>
              </a:gsLst>
              <a:lin ang="5400000" scaled="1"/>
              <a:tileRect/>
            </a:gradFill>
            <a:ln w="9525" cap="rnd" cmpd="sng">
              <a:solidFill>
                <a:srgbClr val="EAEAEA"/>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66" name="Freeform 19"/>
            <p:cNvSpPr/>
            <p:nvPr>
              <p:custDataLst>
                <p:tags r:id="rId5"/>
              </p:custDataLst>
            </p:nvPr>
          </p:nvSpPr>
          <p:spPr>
            <a:xfrm>
              <a:off x="1527175" y="231775"/>
              <a:ext cx="773112" cy="642938"/>
            </a:xfrm>
            <a:custGeom>
              <a:avLst/>
              <a:gdLst>
                <a:gd name="txL" fmla="*/ 0 w 10959"/>
                <a:gd name="txT" fmla="*/ 0 h 11176"/>
                <a:gd name="txR" fmla="*/ 10959 w 10959"/>
                <a:gd name="txB" fmla="*/ 11176 h 11176"/>
              </a:gdLst>
              <a:ahLst/>
              <a:cxnLst>
                <a:cxn ang="0">
                  <a:pos x="11970" y="10809"/>
                </a:cxn>
                <a:cxn ang="0">
                  <a:pos x="974" y="20"/>
                </a:cxn>
                <a:cxn ang="0">
                  <a:pos x="11949" y="10834"/>
                </a:cxn>
                <a:cxn ang="0">
                  <a:pos x="11949" y="10834"/>
                </a:cxn>
                <a:cxn ang="0">
                  <a:pos x="11970" y="10809"/>
                </a:cxn>
              </a:cxnLst>
              <a:rect l="txL" t="txT" r="txR" b="txB"/>
              <a:pathLst>
                <a:path w="10959" h="11176">
                  <a:moveTo>
                    <a:pt x="10959" y="11151"/>
                  </a:moveTo>
                  <a:cubicBezTo>
                    <a:pt x="8129" y="6074"/>
                    <a:pt x="7132" y="2023"/>
                    <a:pt x="0" y="0"/>
                  </a:cubicBezTo>
                  <a:cubicBezTo>
                    <a:pt x="4889" y="3072"/>
                    <a:pt x="8142" y="7117"/>
                    <a:pt x="10938" y="11176"/>
                  </a:cubicBezTo>
                  <a:lnTo>
                    <a:pt x="10938" y="11176"/>
                  </a:lnTo>
                  <a:cubicBezTo>
                    <a:pt x="10945" y="11168"/>
                    <a:pt x="10952" y="11159"/>
                    <a:pt x="10959" y="11151"/>
                  </a:cubicBezTo>
                  <a:close/>
                </a:path>
              </a:pathLst>
            </a:custGeom>
            <a:gradFill rotWithShape="1">
              <a:gsLst>
                <a:gs pos="0">
                  <a:srgbClr val="D7D7D7">
                    <a:alpha val="100000"/>
                  </a:srgbClr>
                </a:gs>
                <a:gs pos="50000">
                  <a:srgbClr val="E6E6E6">
                    <a:alpha val="100000"/>
                  </a:srgbClr>
                </a:gs>
                <a:gs pos="100000">
                  <a:srgbClr val="F9F9F9">
                    <a:alpha val="100000"/>
                  </a:srgbClr>
                </a:gs>
              </a:gsLst>
              <a:lin ang="18900000" scaled="1"/>
              <a:tileRect/>
            </a:gradFill>
            <a:ln w="0" cap="flat" cmpd="sng">
              <a:solidFill>
                <a:srgbClr val="D9D9D9"/>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67" name="Freeform 22"/>
            <p:cNvSpPr/>
            <p:nvPr>
              <p:custDataLst>
                <p:tags r:id="rId6"/>
              </p:custDataLst>
            </p:nvPr>
          </p:nvSpPr>
          <p:spPr>
            <a:xfrm>
              <a:off x="814387" y="874713"/>
              <a:ext cx="1762125" cy="2284412"/>
            </a:xfrm>
            <a:custGeom>
              <a:avLst/>
              <a:gdLst>
                <a:gd name="txL" fmla="*/ 0 w 3612"/>
                <a:gd name="txT" fmla="*/ 0 h 4686"/>
                <a:gd name="txR" fmla="*/ 3612 w 3612"/>
                <a:gd name="txB" fmla="*/ 4686 h 4686"/>
              </a:gdLst>
              <a:ahLst/>
              <a:cxnLst>
                <a:cxn ang="0">
                  <a:pos x="2641" y="4682"/>
                </a:cxn>
                <a:cxn ang="0">
                  <a:pos x="3042" y="0"/>
                </a:cxn>
                <a:cxn ang="0">
                  <a:pos x="3042" y="0"/>
                </a:cxn>
                <a:cxn ang="0">
                  <a:pos x="0" y="2410"/>
                </a:cxn>
                <a:cxn ang="0">
                  <a:pos x="2" y="2415"/>
                </a:cxn>
                <a:cxn ang="0">
                  <a:pos x="2635" y="4686"/>
                </a:cxn>
                <a:cxn ang="0">
                  <a:pos x="2641" y="4682"/>
                </a:cxn>
              </a:cxnLst>
              <a:rect l="txL" t="txT" r="txR" b="txB"/>
              <a:pathLst>
                <a:path w="3612" h="4686">
                  <a:moveTo>
                    <a:pt x="2641" y="4682"/>
                  </a:moveTo>
                  <a:cubicBezTo>
                    <a:pt x="3465" y="3259"/>
                    <a:pt x="3612" y="1542"/>
                    <a:pt x="3042" y="0"/>
                  </a:cubicBezTo>
                  <a:lnTo>
                    <a:pt x="3042" y="0"/>
                  </a:lnTo>
                  <a:lnTo>
                    <a:pt x="0" y="2410"/>
                  </a:lnTo>
                  <a:cubicBezTo>
                    <a:pt x="1" y="2412"/>
                    <a:pt x="1" y="2413"/>
                    <a:pt x="2" y="2415"/>
                  </a:cubicBezTo>
                  <a:cubicBezTo>
                    <a:pt x="959" y="3147"/>
                    <a:pt x="1640" y="3583"/>
                    <a:pt x="2635" y="4686"/>
                  </a:cubicBezTo>
                  <a:cubicBezTo>
                    <a:pt x="2637" y="4684"/>
                    <a:pt x="2639" y="4683"/>
                    <a:pt x="2641" y="4682"/>
                  </a:cubicBezTo>
                  <a:close/>
                </a:path>
              </a:pathLst>
            </a:custGeom>
            <a:gradFill rotWithShape="1">
              <a:gsLst>
                <a:gs pos="0">
                  <a:srgbClr val="8E2611">
                    <a:alpha val="100000"/>
                  </a:srgbClr>
                </a:gs>
                <a:gs pos="50000">
                  <a:srgbClr val="CB371A">
                    <a:alpha val="100000"/>
                  </a:srgbClr>
                </a:gs>
                <a:gs pos="100000">
                  <a:srgbClr val="F44220">
                    <a:alpha val="100000"/>
                  </a:srgbClr>
                </a:gs>
              </a:gsLst>
              <a:lin ang="18900000" scaled="1"/>
              <a:tileRect/>
            </a:gradFill>
            <a:ln w="9525" cap="rnd" cmpd="sng">
              <a:solidFill>
                <a:schemeClr val="bg1"/>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68" name="Freeform 24"/>
            <p:cNvSpPr/>
            <p:nvPr>
              <p:custDataLst>
                <p:tags r:id="rId7"/>
              </p:custDataLst>
            </p:nvPr>
          </p:nvSpPr>
          <p:spPr>
            <a:xfrm>
              <a:off x="2103437" y="874713"/>
              <a:ext cx="869950" cy="2282825"/>
            </a:xfrm>
            <a:custGeom>
              <a:avLst/>
              <a:gdLst>
                <a:gd name="txL" fmla="*/ 0 w 1784"/>
                <a:gd name="txT" fmla="*/ 0 h 4682"/>
                <a:gd name="txR" fmla="*/ 1784 w 1784"/>
                <a:gd name="txB" fmla="*/ 4682 h 4682"/>
              </a:gdLst>
              <a:ahLst/>
              <a:cxnLst>
                <a:cxn ang="0">
                  <a:pos x="1513" y="2131"/>
                </a:cxn>
                <a:cxn ang="0">
                  <a:pos x="1493" y="2084"/>
                </a:cxn>
                <a:cxn ang="0">
                  <a:pos x="401" y="0"/>
                </a:cxn>
                <a:cxn ang="0">
                  <a:pos x="0" y="4682"/>
                </a:cxn>
                <a:cxn ang="0">
                  <a:pos x="0" y="4682"/>
                </a:cxn>
                <a:cxn ang="0">
                  <a:pos x="1431" y="4681"/>
                </a:cxn>
                <a:cxn ang="0">
                  <a:pos x="1513" y="2131"/>
                </a:cxn>
              </a:cxnLst>
              <a:rect l="txL" t="txT" r="txR" b="txB"/>
              <a:pathLst>
                <a:path w="1784" h="4682">
                  <a:moveTo>
                    <a:pt x="1513" y="2131"/>
                  </a:moveTo>
                  <a:lnTo>
                    <a:pt x="1493" y="2084"/>
                  </a:lnTo>
                  <a:cubicBezTo>
                    <a:pt x="1236" y="1338"/>
                    <a:pt x="868" y="635"/>
                    <a:pt x="401" y="0"/>
                  </a:cubicBezTo>
                  <a:cubicBezTo>
                    <a:pt x="971" y="1542"/>
                    <a:pt x="824" y="3259"/>
                    <a:pt x="0" y="4682"/>
                  </a:cubicBezTo>
                  <a:lnTo>
                    <a:pt x="0" y="4682"/>
                  </a:lnTo>
                  <a:cubicBezTo>
                    <a:pt x="534" y="4328"/>
                    <a:pt x="1017" y="4377"/>
                    <a:pt x="1431" y="4681"/>
                  </a:cubicBezTo>
                  <a:cubicBezTo>
                    <a:pt x="1653" y="3813"/>
                    <a:pt x="1784" y="3028"/>
                    <a:pt x="1513" y="2131"/>
                  </a:cubicBezTo>
                  <a:close/>
                </a:path>
              </a:pathLst>
            </a:custGeom>
            <a:gradFill rotWithShape="1">
              <a:gsLst>
                <a:gs pos="0">
                  <a:srgbClr val="8E2611">
                    <a:alpha val="100000"/>
                  </a:srgbClr>
                </a:gs>
                <a:gs pos="50000">
                  <a:srgbClr val="CB371A">
                    <a:alpha val="100000"/>
                  </a:srgbClr>
                </a:gs>
                <a:gs pos="100000">
                  <a:srgbClr val="F44220">
                    <a:alpha val="100000"/>
                  </a:srgbClr>
                </a:gs>
              </a:gsLst>
              <a:lin ang="18900000" scaled="1"/>
              <a:tileRect/>
            </a:gradFill>
            <a:ln w="9525" cap="rnd" cmpd="sng">
              <a:solidFill>
                <a:schemeClr val="bg1"/>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69" name="Freeform 25"/>
            <p:cNvSpPr/>
            <p:nvPr>
              <p:custDataLst>
                <p:tags r:id="rId8"/>
              </p:custDataLst>
            </p:nvPr>
          </p:nvSpPr>
          <p:spPr>
            <a:xfrm>
              <a:off x="2298700" y="873125"/>
              <a:ext cx="585787" cy="1039813"/>
            </a:xfrm>
            <a:custGeom>
              <a:avLst/>
              <a:gdLst>
                <a:gd name="txL" fmla="*/ 0 w 1199"/>
                <a:gd name="txT" fmla="*/ 0 h 2134"/>
                <a:gd name="txR" fmla="*/ 1199 w 1199"/>
                <a:gd name="txB" fmla="*/ 2134 h 2134"/>
              </a:gdLst>
              <a:ahLst/>
              <a:cxnLst>
                <a:cxn ang="0">
                  <a:pos x="1087" y="2057"/>
                </a:cxn>
                <a:cxn ang="0">
                  <a:pos x="18" y="21"/>
                </a:cxn>
                <a:cxn ang="0">
                  <a:pos x="3" y="0"/>
                </a:cxn>
                <a:cxn ang="0">
                  <a:pos x="0" y="3"/>
                </a:cxn>
                <a:cxn ang="0">
                  <a:pos x="0" y="3"/>
                </a:cxn>
                <a:cxn ang="0">
                  <a:pos x="1092" y="2087"/>
                </a:cxn>
                <a:cxn ang="0">
                  <a:pos x="1092" y="2087"/>
                </a:cxn>
                <a:cxn ang="0">
                  <a:pos x="1112" y="2134"/>
                </a:cxn>
                <a:cxn ang="0">
                  <a:pos x="1087" y="2057"/>
                </a:cxn>
              </a:cxnLst>
              <a:rect l="txL" t="txT" r="txR" b="txB"/>
              <a:pathLst>
                <a:path w="1199" h="2134">
                  <a:moveTo>
                    <a:pt x="1087" y="2057"/>
                  </a:moveTo>
                  <a:cubicBezTo>
                    <a:pt x="1199" y="1504"/>
                    <a:pt x="664" y="542"/>
                    <a:pt x="18" y="21"/>
                  </a:cubicBezTo>
                  <a:cubicBezTo>
                    <a:pt x="13" y="14"/>
                    <a:pt x="8" y="7"/>
                    <a:pt x="3" y="0"/>
                  </a:cubicBezTo>
                  <a:lnTo>
                    <a:pt x="0" y="3"/>
                  </a:lnTo>
                  <a:lnTo>
                    <a:pt x="0" y="3"/>
                  </a:lnTo>
                  <a:cubicBezTo>
                    <a:pt x="467" y="638"/>
                    <a:pt x="835" y="1341"/>
                    <a:pt x="1092" y="2087"/>
                  </a:cubicBezTo>
                  <a:lnTo>
                    <a:pt x="1092" y="2087"/>
                  </a:lnTo>
                  <a:lnTo>
                    <a:pt x="1112" y="2134"/>
                  </a:lnTo>
                  <a:cubicBezTo>
                    <a:pt x="1104" y="2108"/>
                    <a:pt x="1096" y="2083"/>
                    <a:pt x="1087" y="2057"/>
                  </a:cubicBezTo>
                  <a:close/>
                </a:path>
              </a:pathLst>
            </a:custGeom>
            <a:gradFill rotWithShape="1">
              <a:gsLst>
                <a:gs pos="0">
                  <a:srgbClr val="8E2611">
                    <a:alpha val="100000"/>
                  </a:srgbClr>
                </a:gs>
                <a:gs pos="50000">
                  <a:srgbClr val="CB371A">
                    <a:alpha val="100000"/>
                  </a:srgbClr>
                </a:gs>
                <a:gs pos="100000">
                  <a:srgbClr val="F44220">
                    <a:alpha val="100000"/>
                  </a:srgbClr>
                </a:gs>
              </a:gsLst>
              <a:lin ang="18900000" scaled="1"/>
              <a:tileRect/>
            </a:gradFill>
            <a:ln w="0" cap="flat" cmpd="sng">
              <a:solidFill>
                <a:schemeClr val="bg1"/>
              </a:solidFill>
              <a:prstDash val="solid"/>
              <a:miter/>
              <a:headEnd type="none" w="med" len="med"/>
              <a:tailEnd type="none" w="med" len="med"/>
            </a:ln>
          </p:spPr>
          <p:txBody>
            <a:bodyPr/>
            <a:p>
              <a:endParaRPr sz="1300">
                <a:solidFill>
                  <a:srgbClr val="000000"/>
                </a:solidFill>
                <a:latin typeface="Calibri" panose="020F0502020204030204" charset="0"/>
                <a:ea typeface="宋体" panose="02010600030101010101" pitchFamily="2" charset="-122"/>
                <a:sym typeface="Calibri" panose="020F0502020204030204" charset="0"/>
              </a:endParaRPr>
            </a:p>
          </p:txBody>
        </p:sp>
        <p:sp>
          <p:nvSpPr>
            <p:cNvPr id="15370" name="圆角矩形 11"/>
            <p:cNvSpPr/>
            <p:nvPr>
              <p:custDataLst>
                <p:tags r:id="rId9"/>
              </p:custDataLst>
            </p:nvPr>
          </p:nvSpPr>
          <p:spPr>
            <a:xfrm rot="19138824">
              <a:off x="93662" y="2530475"/>
              <a:ext cx="514350" cy="106363"/>
            </a:xfrm>
            <a:prstGeom prst="roundRect">
              <a:avLst>
                <a:gd name="adj" fmla="val 50000"/>
              </a:avLst>
            </a:prstGeom>
            <a:gradFill rotWithShape="1">
              <a:gsLst>
                <a:gs pos="0">
                  <a:srgbClr val="7D7D7D">
                    <a:alpha val="100000"/>
                  </a:srgbClr>
                </a:gs>
                <a:gs pos="50000">
                  <a:srgbClr val="A9A9A9">
                    <a:alpha val="100000"/>
                  </a:srgbClr>
                </a:gs>
                <a:gs pos="100000">
                  <a:srgbClr val="7D7D7D">
                    <a:alpha val="100000"/>
                  </a:srgbClr>
                </a:gs>
              </a:gsLst>
              <a:lin ang="5400000" scaled="1"/>
              <a:tileRect/>
            </a:gradFill>
            <a:ln w="9525">
              <a:noFill/>
            </a:ln>
          </p:spPr>
          <p:txBody>
            <a:bodyPr anchor="ctr" anchorCtr="0"/>
            <a:p>
              <a:pPr algn="ctr"/>
              <a:endParaRPr sz="13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15371" name="任意多边形 12"/>
          <p:cNvSpPr/>
          <p:nvPr>
            <p:custDataLst>
              <p:tags r:id="rId10"/>
            </p:custDataLst>
          </p:nvPr>
        </p:nvSpPr>
        <p:spPr>
          <a:xfrm>
            <a:off x="4123055" y="1759585"/>
            <a:ext cx="979805" cy="819150"/>
          </a:xfrm>
          <a:custGeom>
            <a:avLst/>
            <a:gdLst>
              <a:gd name="txL" fmla="*/ 0 w 766119"/>
              <a:gd name="txT" fmla="*/ 0 h 605482"/>
              <a:gd name="txR" fmla="*/ 766119 w 766119"/>
              <a:gd name="txB" fmla="*/ 605482 h 605482"/>
            </a:gdLst>
            <a:ahLst/>
            <a:cxnLst>
              <a:cxn ang="0">
                <a:pos x="766119" y="0"/>
              </a:cxn>
              <a:cxn ang="0">
                <a:pos x="74140" y="605482"/>
              </a:cxn>
              <a:cxn ang="0">
                <a:pos x="0" y="197709"/>
              </a:cxn>
              <a:cxn ang="0">
                <a:pos x="0" y="197709"/>
              </a:cxn>
            </a:cxnLst>
            <a:rect l="txL" t="txT" r="txR" b="txB"/>
            <a:pathLst>
              <a:path w="766119" h="605482">
                <a:moveTo>
                  <a:pt x="766119" y="0"/>
                </a:moveTo>
                <a:lnTo>
                  <a:pt x="74140" y="605482"/>
                </a:lnTo>
                <a:lnTo>
                  <a:pt x="0" y="197709"/>
                </a:lnTo>
                <a:lnTo>
                  <a:pt x="0" y="197709"/>
                </a:lnTo>
              </a:path>
            </a:pathLst>
          </a:custGeom>
          <a:noFill/>
          <a:ln w="19050" cap="flat" cmpd="sng">
            <a:solidFill>
              <a:srgbClr val="E74C2E"/>
            </a:solidFill>
            <a:prstDash val="solid"/>
            <a:miter/>
            <a:headEnd type="none" w="med" len="med"/>
            <a:tailEnd type="triangle" w="med" len="med"/>
          </a:ln>
        </p:spPr>
        <p:txBody>
          <a:bodyPr anchor="ctr" anchorCtr="0"/>
          <a:p>
            <a:pPr algn="ctr"/>
            <a:endParaRPr sz="1300">
              <a:solidFill>
                <a:srgbClr val="074AA1"/>
              </a:solidFill>
              <a:latin typeface="宋体" panose="02010600030101010101" pitchFamily="2" charset="-122"/>
              <a:ea typeface="宋体" panose="02010600030101010101" pitchFamily="2" charset="-122"/>
              <a:sym typeface="宋体" panose="02010600030101010101" pitchFamily="2" charset="-122"/>
            </a:endParaRPr>
          </a:p>
        </p:txBody>
      </p:sp>
      <p:sp>
        <p:nvSpPr>
          <p:cNvPr id="15372" name="TextBox 13"/>
          <p:cNvSpPr/>
          <p:nvPr>
            <p:custDataLst>
              <p:tags r:id="rId11"/>
            </p:custDataLst>
          </p:nvPr>
        </p:nvSpPr>
        <p:spPr>
          <a:xfrm rot="19070786">
            <a:off x="4246880" y="1775143"/>
            <a:ext cx="640080" cy="368300"/>
          </a:xfrm>
          <a:prstGeom prst="rect">
            <a:avLst/>
          </a:prstGeom>
          <a:noFill/>
          <a:ln w="9525">
            <a:noFill/>
          </a:ln>
        </p:spPr>
        <p:txBody>
          <a:bodyPr wrap="none">
            <a:spAutoFit/>
          </a:bodyPr>
          <a:p>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预防</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5373" name="任意多边形 14"/>
          <p:cNvSpPr/>
          <p:nvPr>
            <p:custDataLst>
              <p:tags r:id="rId12"/>
            </p:custDataLst>
          </p:nvPr>
        </p:nvSpPr>
        <p:spPr>
          <a:xfrm>
            <a:off x="4391660" y="1982470"/>
            <a:ext cx="985520" cy="1010920"/>
          </a:xfrm>
          <a:custGeom>
            <a:avLst/>
            <a:gdLst>
              <a:gd name="txL" fmla="*/ 0 w 679621"/>
              <a:gd name="txT" fmla="*/ 0 h 741405"/>
              <a:gd name="txR" fmla="*/ 679621 w 679621"/>
              <a:gd name="txB" fmla="*/ 741405 h 741405"/>
            </a:gdLst>
            <a:ahLst/>
            <a:cxnLst>
              <a:cxn ang="0">
                <a:pos x="679621" y="0"/>
              </a:cxn>
              <a:cxn ang="0">
                <a:pos x="0" y="617838"/>
              </a:cxn>
              <a:cxn ang="0">
                <a:pos x="370702" y="741405"/>
              </a:cxn>
            </a:cxnLst>
            <a:rect l="txL" t="txT" r="txR" b="txB"/>
            <a:pathLst>
              <a:path w="679621" h="741405">
                <a:moveTo>
                  <a:pt x="679621" y="0"/>
                </a:moveTo>
                <a:lnTo>
                  <a:pt x="0" y="617838"/>
                </a:lnTo>
                <a:lnTo>
                  <a:pt x="370702" y="741405"/>
                </a:lnTo>
              </a:path>
            </a:pathLst>
          </a:custGeom>
          <a:noFill/>
          <a:ln w="19050" cap="flat" cmpd="sng">
            <a:solidFill>
              <a:srgbClr val="E74C2E"/>
            </a:solidFill>
            <a:prstDash val="solid"/>
            <a:miter/>
            <a:headEnd type="none" w="med" len="med"/>
            <a:tailEnd type="triangle" w="med" len="med"/>
          </a:ln>
        </p:spPr>
        <p:txBody>
          <a:bodyPr anchor="ctr" anchorCtr="0"/>
          <a:p>
            <a:pPr algn="ctr"/>
            <a:endParaRPr sz="1300">
              <a:solidFill>
                <a:srgbClr val="074AA1"/>
              </a:solidFill>
              <a:latin typeface="宋体" panose="02010600030101010101" pitchFamily="2" charset="-122"/>
              <a:ea typeface="宋体" panose="02010600030101010101" pitchFamily="2" charset="-122"/>
              <a:sym typeface="宋体" panose="02010600030101010101" pitchFamily="2" charset="-122"/>
            </a:endParaRPr>
          </a:p>
        </p:txBody>
      </p:sp>
      <p:sp>
        <p:nvSpPr>
          <p:cNvPr id="15374" name="TextBox 25"/>
          <p:cNvSpPr/>
          <p:nvPr>
            <p:custDataLst>
              <p:tags r:id="rId13"/>
            </p:custDataLst>
          </p:nvPr>
        </p:nvSpPr>
        <p:spPr>
          <a:xfrm rot="19070786">
            <a:off x="4604385" y="2302510"/>
            <a:ext cx="1098550" cy="369888"/>
          </a:xfrm>
          <a:prstGeom prst="rect">
            <a:avLst/>
          </a:prstGeom>
          <a:noFill/>
          <a:ln w="9525">
            <a:noFill/>
          </a:ln>
        </p:spPr>
        <p:txBody>
          <a:bodyPr wrap="none" anchor="ctr" anchorCtr="0"/>
          <a:p>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为主</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nvGrpSpPr>
          <p:cNvPr id="15375" name="组合 16"/>
          <p:cNvGrpSpPr/>
          <p:nvPr/>
        </p:nvGrpSpPr>
        <p:grpSpPr>
          <a:xfrm>
            <a:off x="6402070" y="812165"/>
            <a:ext cx="4613276" cy="527050"/>
            <a:chOff x="0" y="0"/>
            <a:chExt cx="3249755" cy="371612"/>
          </a:xfrm>
        </p:grpSpPr>
        <p:sp>
          <p:nvSpPr>
            <p:cNvPr id="15376" name="Freeform 60"/>
            <p:cNvSpPr/>
            <p:nvPr>
              <p:custDataLst>
                <p:tags r:id="rId14"/>
              </p:custDataLst>
            </p:nvPr>
          </p:nvSpPr>
          <p:spPr>
            <a:xfrm>
              <a:off x="0" y="0"/>
              <a:ext cx="345953" cy="371612"/>
            </a:xfrm>
            <a:custGeom>
              <a:avLst/>
              <a:gdLst>
                <a:gd name="txL" fmla="*/ 0 w 437"/>
                <a:gd name="txT" fmla="*/ 0 h 470"/>
                <a:gd name="txR" fmla="*/ 437 w 437"/>
                <a:gd name="txB" fmla="*/ 470 h 470"/>
              </a:gdLst>
              <a:ahLst/>
              <a:cxnLst>
                <a:cxn ang="0">
                  <a:pos x="415" y="364"/>
                </a:cxn>
                <a:cxn ang="0">
                  <a:pos x="388" y="335"/>
                </a:cxn>
                <a:cxn ang="0">
                  <a:pos x="307" y="291"/>
                </a:cxn>
                <a:cxn ang="0">
                  <a:pos x="273" y="257"/>
                </a:cxn>
                <a:cxn ang="0">
                  <a:pos x="262" y="240"/>
                </a:cxn>
                <a:cxn ang="0">
                  <a:pos x="288" y="199"/>
                </a:cxn>
                <a:cxn ang="0">
                  <a:pos x="294" y="185"/>
                </a:cxn>
                <a:cxn ang="0">
                  <a:pos x="298" y="147"/>
                </a:cxn>
                <a:cxn ang="0">
                  <a:pos x="285" y="57"/>
                </a:cxn>
                <a:cxn ang="0">
                  <a:pos x="280" y="52"/>
                </a:cxn>
                <a:cxn ang="0">
                  <a:pos x="262" y="37"/>
                </a:cxn>
                <a:cxn ang="0">
                  <a:pos x="155" y="50"/>
                </a:cxn>
                <a:cxn ang="0">
                  <a:pos x="140" y="140"/>
                </a:cxn>
                <a:cxn ang="0">
                  <a:pos x="142" y="179"/>
                </a:cxn>
                <a:cxn ang="0">
                  <a:pos x="150" y="195"/>
                </a:cxn>
                <a:cxn ang="0">
                  <a:pos x="153" y="202"/>
                </a:cxn>
                <a:cxn ang="0">
                  <a:pos x="155" y="201"/>
                </a:cxn>
                <a:cxn ang="0">
                  <a:pos x="178" y="239"/>
                </a:cxn>
                <a:cxn ang="0">
                  <a:pos x="159" y="256"/>
                </a:cxn>
                <a:cxn ang="0">
                  <a:pos x="129" y="291"/>
                </a:cxn>
                <a:cxn ang="0">
                  <a:pos x="48" y="335"/>
                </a:cxn>
                <a:cxn ang="0">
                  <a:pos x="21" y="364"/>
                </a:cxn>
                <a:cxn ang="0">
                  <a:pos x="0" y="451"/>
                </a:cxn>
                <a:cxn ang="0">
                  <a:pos x="0" y="470"/>
                </a:cxn>
                <a:cxn ang="0">
                  <a:pos x="437" y="470"/>
                </a:cxn>
                <a:cxn ang="0">
                  <a:pos x="437" y="451"/>
                </a:cxn>
                <a:cxn ang="0">
                  <a:pos x="415" y="364"/>
                </a:cxn>
              </a:cxnLst>
              <a:rect l="txL" t="txT" r="txR" b="tx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E74C2E"/>
            </a:solidFill>
            <a:ln w="9525">
              <a:noFill/>
            </a:ln>
          </p:spPr>
          <p:txBody>
            <a:bodyPr vert="horz" wrap="square" lIns="68580" tIns="34290" rIns="68580" bIns="34290"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5377" name="圆角矩形 18"/>
            <p:cNvSpPr/>
            <p:nvPr>
              <p:custDataLst>
                <p:tags r:id="rId15"/>
              </p:custDataLst>
            </p:nvPr>
          </p:nvSpPr>
          <p:spPr>
            <a:xfrm>
              <a:off x="440160" y="99395"/>
              <a:ext cx="2809595" cy="272217"/>
            </a:xfrm>
            <a:prstGeom prst="roundRect">
              <a:avLst>
                <a:gd name="adj" fmla="val 9935"/>
              </a:avLst>
            </a:prstGeom>
            <a:solidFill>
              <a:srgbClr val="E74C2E"/>
            </a:solidFill>
            <a:ln w="9525">
              <a:noFill/>
            </a:ln>
          </p:spPr>
          <p:txBody>
            <a:bodyPr lIns="0" tIns="0" rIns="0" bIns="0" anchor="ctr" anchorCtr="0"/>
            <a:p>
              <a:pPr algn="ct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职业病的鲜明特点</a:t>
              </a:r>
              <a:endParaRPr lang="zh-CN" altLang="en-US"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15378" name="等腰三角形 19"/>
            <p:cNvSpPr/>
            <p:nvPr>
              <p:custDataLst>
                <p:tags r:id="rId16"/>
              </p:custDataLst>
            </p:nvPr>
          </p:nvSpPr>
          <p:spPr>
            <a:xfrm rot="16200000">
              <a:off x="369714" y="141404"/>
              <a:ext cx="46525" cy="94049"/>
            </a:xfrm>
            <a:prstGeom prst="triangle">
              <a:avLst>
                <a:gd name="adj" fmla="val 50000"/>
              </a:avLst>
            </a:prstGeom>
            <a:solidFill>
              <a:srgbClr val="E74C2E"/>
            </a:solidFill>
            <a:ln w="9525">
              <a:noFill/>
            </a:ln>
          </p:spPr>
          <p:txBody>
            <a:bodyPr lIns="0" tIns="0" rIns="0" bIns="0" anchor="ctr" anchorCtr="0"/>
            <a:p>
              <a:pPr algn="ctr"/>
              <a:endParaRPr>
                <a:solidFill>
                  <a:srgbClr val="FFFFFF"/>
                </a:solidFill>
                <a:latin typeface="微软雅黑" panose="020B0503020204020204" charset="-122"/>
                <a:ea typeface="微软雅黑" panose="020B0503020204020204" charset="-122"/>
                <a:sym typeface="Arial Unicode MS" charset="-122"/>
              </a:endParaRPr>
            </a:p>
          </p:txBody>
        </p:sp>
      </p:grpSp>
      <p:sp>
        <p:nvSpPr>
          <p:cNvPr id="15379" name="矩形 20"/>
          <p:cNvSpPr/>
          <p:nvPr>
            <p:custDataLst>
              <p:tags r:id="rId17"/>
            </p:custDataLst>
          </p:nvPr>
        </p:nvSpPr>
        <p:spPr>
          <a:xfrm>
            <a:off x="7026910" y="1495425"/>
            <a:ext cx="4100195" cy="3667125"/>
          </a:xfrm>
          <a:prstGeom prst="rect">
            <a:avLst/>
          </a:prstGeom>
          <a:noFill/>
          <a:ln w="9525">
            <a:noFill/>
          </a:ln>
        </p:spPr>
        <p:txBody>
          <a:bodyPr wrap="square" lIns="65261" tIns="32630" rIns="65261" bIns="32630">
            <a:noAutofit/>
          </a:bodyPr>
          <a:p>
            <a:pPr indent="0" fontAlgn="auto">
              <a:lnSpc>
                <a:spcPts val="3575"/>
              </a:lnSpc>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1.</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病因有特异性，脱离接触后可以控制或者消除发病；</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ts val="3575"/>
              </a:lnSpc>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2.</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病因都有明确的职业暴露，存在接触水平的剂量</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反应关系。</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ts val="3575"/>
              </a:lnSpc>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3.</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接触相同的职业危害因素人群中，常有相同的发病集丛。</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ts val="3575"/>
              </a:lnSpc>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4.</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早期发现、早期诊断、早期治疗，对预后有较好影响，但接触后还会发病。</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ts val="3575"/>
              </a:lnSpc>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5.</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大多数职业病目前缺乏特效治疗。</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5383" name="TextBox 47"/>
          <p:cNvSpPr/>
          <p:nvPr>
            <p:custDataLst>
              <p:tags r:id="rId18"/>
            </p:custDataLst>
          </p:nvPr>
        </p:nvSpPr>
        <p:spPr>
          <a:xfrm>
            <a:off x="0" y="647700"/>
            <a:ext cx="253238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职业健康现状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pic>
        <p:nvPicPr>
          <p:cNvPr id="3073" name="图片 5" descr="246de5d3ff26528e22228fd3489e033c"/>
          <p:cNvPicPr>
            <a:picLocks noChangeAspect="1"/>
          </p:cNvPicPr>
          <p:nvPr>
            <p:custDataLst>
              <p:tags r:id="rId19"/>
            </p:custDataLst>
          </p:nvPr>
        </p:nvPicPr>
        <p:blipFill>
          <a:blip r:embed="rId20"/>
          <a:stretch>
            <a:fillRect/>
          </a:stretch>
        </p:blipFill>
        <p:spPr>
          <a:xfrm>
            <a:off x="-317" y="5162233"/>
            <a:ext cx="12215812" cy="1674812"/>
          </a:xfrm>
          <a:prstGeom prst="rect">
            <a:avLst/>
          </a:prstGeom>
          <a:noFill/>
          <a:ln w="9525">
            <a:noFill/>
          </a:ln>
        </p:spPr>
      </p:pic>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5375"/>
                                        </p:tgtEl>
                                        <p:attrNameLst>
                                          <p:attrName>style.visibility</p:attrName>
                                        </p:attrNameLst>
                                      </p:cBhvr>
                                      <p:to>
                                        <p:strVal val="visible"/>
                                      </p:to>
                                    </p:set>
                                    <p:animEffect filter="wipe(left)">
                                      <p:cBhvr>
                                        <p:cTn id="7" dur="1250"/>
                                        <p:tgtEl>
                                          <p:spTgt spid="15375"/>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15379"/>
                                        </p:tgtEl>
                                        <p:attrNameLst>
                                          <p:attrName>style.visibility</p:attrName>
                                        </p:attrNameLst>
                                      </p:cBhvr>
                                      <p:to>
                                        <p:strVal val="visible"/>
                                      </p:to>
                                    </p:set>
                                    <p:animEffect filter="wipe(left)">
                                      <p:cBhvr>
                                        <p:cTn id="11" dur="500"/>
                                        <p:tgtEl>
                                          <p:spTgt spid="1537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362"/>
                                        </p:tgtEl>
                                        <p:attrNameLst>
                                          <p:attrName>style.visibility</p:attrName>
                                        </p:attrNameLst>
                                      </p:cBhvr>
                                      <p:to>
                                        <p:strVal val="visible"/>
                                      </p:to>
                                    </p:set>
                                    <p:anim calcmode="lin" valueType="num">
                                      <p:cBhvr>
                                        <p:cTn id="16" dur="500" fill="hold"/>
                                        <p:tgtEl>
                                          <p:spTgt spid="15362"/>
                                        </p:tgtEl>
                                        <p:attrNameLst>
                                          <p:attrName>ppt_w</p:attrName>
                                        </p:attrNameLst>
                                      </p:cBhvr>
                                      <p:tavLst>
                                        <p:tav tm="0">
                                          <p:val>
                                            <p:fltVal val="0.000000"/>
                                          </p:val>
                                        </p:tav>
                                        <p:tav tm="100000">
                                          <p:val>
                                            <p:strVal val="#ppt_w"/>
                                          </p:val>
                                        </p:tav>
                                      </p:tavLst>
                                    </p:anim>
                                    <p:anim calcmode="lin" valueType="num">
                                      <p:cBhvr>
                                        <p:cTn id="17" dur="500" fill="hold"/>
                                        <p:tgtEl>
                                          <p:spTgt spid="15362"/>
                                        </p:tgtEl>
                                        <p:attrNameLst>
                                          <p:attrName>ppt_h</p:attrName>
                                        </p:attrNameLst>
                                      </p:cBhvr>
                                      <p:tavLst>
                                        <p:tav tm="0">
                                          <p:val>
                                            <p:fltVal val="0.000000"/>
                                          </p:val>
                                        </p:tav>
                                        <p:tav tm="100000">
                                          <p:val>
                                            <p:strVal val="#ppt_h"/>
                                          </p:val>
                                        </p:tav>
                                      </p:tavLst>
                                    </p:anim>
                                    <p:animEffect filter="fade">
                                      <p:cBhvr>
                                        <p:cTn id="18" dur="500"/>
                                        <p:tgtEl>
                                          <p:spTgt spid="15362"/>
                                        </p:tgtEl>
                                      </p:cBhvr>
                                    </p:animEffect>
                                  </p:childTnLst>
                                </p:cTn>
                              </p:par>
                              <p:par>
                                <p:cTn id="19" presetID="2" presetClass="entr" presetSubtype="3" fill="hold" grpId="0" nodeType="withEffect">
                                  <p:stCondLst>
                                    <p:cond delay="0"/>
                                  </p:stCondLst>
                                  <p:childTnLst>
                                    <p:set>
                                      <p:cBhvr>
                                        <p:cTn id="20" dur="1" fill="hold">
                                          <p:stCondLst>
                                            <p:cond delay="0"/>
                                          </p:stCondLst>
                                        </p:cTn>
                                        <p:tgtEl>
                                          <p:spTgt spid="15371"/>
                                        </p:tgtEl>
                                        <p:attrNameLst>
                                          <p:attrName>style.visibility</p:attrName>
                                        </p:attrNameLst>
                                      </p:cBhvr>
                                      <p:to>
                                        <p:strVal val="visible"/>
                                      </p:to>
                                    </p:set>
                                    <p:anim calcmode="lin" valueType="num">
                                      <p:cBhvr>
                                        <p:cTn id="21" dur="500" fill="hold"/>
                                        <p:tgtEl>
                                          <p:spTgt spid="15371"/>
                                        </p:tgtEl>
                                        <p:attrNameLst>
                                          <p:attrName>ppt_x</p:attrName>
                                        </p:attrNameLst>
                                      </p:cBhvr>
                                      <p:tavLst>
                                        <p:tav tm="0">
                                          <p:val>
                                            <p:strVal val="1+#ppt_w/2"/>
                                          </p:val>
                                        </p:tav>
                                        <p:tav tm="100000">
                                          <p:val>
                                            <p:strVal val="#ppt_x"/>
                                          </p:val>
                                        </p:tav>
                                      </p:tavLst>
                                    </p:anim>
                                    <p:anim calcmode="lin" valueType="num">
                                      <p:cBhvr>
                                        <p:cTn id="22" dur="500" fill="hold"/>
                                        <p:tgtEl>
                                          <p:spTgt spid="15371"/>
                                        </p:tgtEl>
                                        <p:attrNameLst>
                                          <p:attrName>ppt_y</p:attrName>
                                        </p:attrNameLst>
                                      </p:cBhvr>
                                      <p:tavLst>
                                        <p:tav tm="0">
                                          <p:val>
                                            <p:strVal val="0-#ppt_h/2"/>
                                          </p:val>
                                        </p:tav>
                                        <p:tav tm="100000">
                                          <p:val>
                                            <p:strVal val="#ppt_y"/>
                                          </p:val>
                                        </p:tav>
                                      </p:tavLst>
                                    </p:anim>
                                  </p:childTnLst>
                                </p:cTn>
                              </p:par>
                            </p:childTnLst>
                          </p:cTn>
                        </p:par>
                        <p:par>
                          <p:cTn id="23" fill="hold">
                            <p:stCondLst>
                              <p:cond delay="500"/>
                            </p:stCondLst>
                            <p:childTnLst>
                              <p:par>
                                <p:cTn id="24" presetID="2" presetClass="entr" presetSubtype="3" fill="hold" grpId="0" nodeType="afterEffect">
                                  <p:stCondLst>
                                    <p:cond delay="0"/>
                                  </p:stCondLst>
                                  <p:childTnLst>
                                    <p:set>
                                      <p:cBhvr>
                                        <p:cTn id="25" dur="1" fill="hold">
                                          <p:stCondLst>
                                            <p:cond delay="0"/>
                                          </p:stCondLst>
                                        </p:cTn>
                                        <p:tgtEl>
                                          <p:spTgt spid="15373"/>
                                        </p:tgtEl>
                                        <p:attrNameLst>
                                          <p:attrName>style.visibility</p:attrName>
                                        </p:attrNameLst>
                                      </p:cBhvr>
                                      <p:to>
                                        <p:strVal val="visible"/>
                                      </p:to>
                                    </p:set>
                                    <p:anim calcmode="lin" valueType="num">
                                      <p:cBhvr>
                                        <p:cTn id="26" dur="500" fill="hold"/>
                                        <p:tgtEl>
                                          <p:spTgt spid="15373"/>
                                        </p:tgtEl>
                                        <p:attrNameLst>
                                          <p:attrName>ppt_x</p:attrName>
                                        </p:attrNameLst>
                                      </p:cBhvr>
                                      <p:tavLst>
                                        <p:tav tm="0">
                                          <p:val>
                                            <p:strVal val="1+#ppt_w/2"/>
                                          </p:val>
                                        </p:tav>
                                        <p:tav tm="100000">
                                          <p:val>
                                            <p:strVal val="#ppt_x"/>
                                          </p:val>
                                        </p:tav>
                                      </p:tavLst>
                                    </p:anim>
                                    <p:anim calcmode="lin" valueType="num">
                                      <p:cBhvr>
                                        <p:cTn id="27" dur="500" fill="hold"/>
                                        <p:tgtEl>
                                          <p:spTgt spid="15373"/>
                                        </p:tgtEl>
                                        <p:attrNameLst>
                                          <p:attrName>ppt_y</p:attrName>
                                        </p:attrNameLst>
                                      </p:cBhvr>
                                      <p:tavLst>
                                        <p:tav tm="0">
                                          <p:val>
                                            <p:strVal val="0-#ppt_h/2"/>
                                          </p:val>
                                        </p:tav>
                                        <p:tav tm="100000">
                                          <p:val>
                                            <p:strVal val="#ppt_y"/>
                                          </p:val>
                                        </p:tav>
                                      </p:tavLst>
                                    </p:anim>
                                  </p:childTnLst>
                                </p:cTn>
                              </p:par>
                            </p:childTnLst>
                          </p:cTn>
                        </p:par>
                        <p:par>
                          <p:cTn id="28" fill="hold">
                            <p:stCondLst>
                              <p:cond delay="1000"/>
                            </p:stCondLst>
                            <p:childTnLst>
                              <p:par>
                                <p:cTn id="29" presetID="22" presetClass="entr" presetSubtype="4" fill="hold" grpId="0" nodeType="afterEffect">
                                  <p:stCondLst>
                                    <p:cond delay="0"/>
                                  </p:stCondLst>
                                  <p:childTnLst>
                                    <p:set>
                                      <p:cBhvr>
                                        <p:cTn id="30" dur="1" fill="hold">
                                          <p:stCondLst>
                                            <p:cond delay="0"/>
                                          </p:stCondLst>
                                        </p:cTn>
                                        <p:tgtEl>
                                          <p:spTgt spid="15372"/>
                                        </p:tgtEl>
                                        <p:attrNameLst>
                                          <p:attrName>style.visibility</p:attrName>
                                        </p:attrNameLst>
                                      </p:cBhvr>
                                      <p:to>
                                        <p:strVal val="visible"/>
                                      </p:to>
                                    </p:set>
                                    <p:animEffect filter="wipe(down)">
                                      <p:cBhvr>
                                        <p:cTn id="31" dur="500"/>
                                        <p:tgtEl>
                                          <p:spTgt spid="1537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5374"/>
                                        </p:tgtEl>
                                        <p:attrNameLst>
                                          <p:attrName>style.visibility</p:attrName>
                                        </p:attrNameLst>
                                      </p:cBhvr>
                                      <p:to>
                                        <p:strVal val="visible"/>
                                      </p:to>
                                    </p:set>
                                    <p:animEffect filter="wipe(down)">
                                      <p:cBhvr>
                                        <p:cTn id="34" dur="500"/>
                                        <p:tgtEl>
                                          <p:spTgt spid="153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1" grpId="0" bldLvl="0" animBg="1"/>
      <p:bldP spid="15372" grpId="0" bldLvl="0"/>
      <p:bldP spid="15373" grpId="0" bldLvl="0" animBg="1"/>
      <p:bldP spid="15374" grpId="0" bldLvl="0"/>
      <p:bldP spid="15379" grpId="0" bldLvl="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3" name="剪去单角的矩形 4"/>
          <p:cNvSpPr/>
          <p:nvPr>
            <p:custDataLst>
              <p:tags r:id="rId4"/>
            </p:custDataLst>
          </p:nvPr>
        </p:nvSpPr>
        <p:spPr>
          <a:xfrm>
            <a:off x="388620" y="1509395"/>
            <a:ext cx="2175510" cy="3461385"/>
          </a:xfrm>
          <a:custGeom>
            <a:avLst/>
            <a:gdLst>
              <a:gd name="txL" fmla="*/ 0 w 2803"/>
              <a:gd name="txT" fmla="*/ 0 h 4354"/>
              <a:gd name="txR" fmla="*/ 2803 w 2803"/>
              <a:gd name="txB" fmla="*/ 4354 h 4354"/>
            </a:gdLst>
            <a:ahLst/>
            <a:cxnLst/>
            <a:rect l="txL" t="txT" r="txR" b="txB"/>
            <a:pathLst>
              <a:path w="2803" h="4354">
                <a:moveTo>
                  <a:pt x="0" y="0"/>
                </a:moveTo>
                <a:lnTo>
                  <a:pt x="2335" y="0"/>
                </a:lnTo>
                <a:lnTo>
                  <a:pt x="2803" y="467"/>
                </a:lnTo>
                <a:lnTo>
                  <a:pt x="2803" y="4354"/>
                </a:lnTo>
                <a:lnTo>
                  <a:pt x="0" y="4354"/>
                </a:lnTo>
                <a:close/>
              </a:path>
            </a:pathLst>
          </a:custGeom>
          <a:solidFill>
            <a:srgbClr val="E74C2E"/>
          </a:solidFill>
          <a:ln w="9525">
            <a:noFill/>
          </a:ln>
        </p:spPr>
        <p:txBody>
          <a:bodyPr anchor="ctr" anchorCtr="0"/>
          <a:p>
            <a:pPr algn="ctr">
              <a:lnSpc>
                <a:spcPct val="120000"/>
              </a:lnSpc>
              <a:buNone/>
            </a:pPr>
            <a:r>
              <a:rPr lang="zh-CN" altLang="en-US" b="1" i="1" baseline="0" dirty="0">
                <a:solidFill>
                  <a:srgbClr val="FFFFFF"/>
                </a:solidFill>
                <a:latin typeface="Calibri" panose="020F0502020204030204" charset="0"/>
                <a:ea typeface="微软雅黑" panose="020B0503020204020204" charset="-122"/>
                <a:sym typeface="宋体" panose="02010600030101010101" pitchFamily="2" charset="-122"/>
              </a:rPr>
              <a:t>规划目标</a:t>
            </a:r>
            <a:endParaRPr lang="zh-CN" altLang="en-US" b="1" i="1" baseline="0" dirty="0">
              <a:solidFill>
                <a:srgbClr val="FFFFFF"/>
              </a:solidFill>
              <a:latin typeface="Calibri" panose="020F0502020204030204" charset="0"/>
              <a:ea typeface="微软雅黑" panose="020B0503020204020204" charset="-122"/>
              <a:sym typeface="宋体" panose="02010600030101010101" pitchFamily="2" charset="-122"/>
            </a:endParaRPr>
          </a:p>
          <a:p>
            <a:pPr algn="ctr">
              <a:lnSpc>
                <a:spcPct val="120000"/>
              </a:lnSpc>
              <a:buNone/>
            </a:pPr>
            <a:r>
              <a:rPr lang="zh-CN" altLang="en-US" sz="1400" b="1" i="1" baseline="0" dirty="0">
                <a:solidFill>
                  <a:srgbClr val="FFFFFF"/>
                </a:solidFill>
                <a:latin typeface="Calibri" panose="020F0502020204030204" charset="0"/>
                <a:ea typeface="微软雅黑" panose="020B0503020204020204" charset="-122"/>
                <a:sym typeface="宋体" panose="02010600030101010101" pitchFamily="2" charset="-122"/>
              </a:rPr>
              <a:t>到2025年，职业健康治理体系更加完善，职业病危害状况明显好转，工作场所劳动条件显著改善，劳动用工和劳动工时管理进一步规范，尘肺病等重点职业病得到有效控制，职业健康服务能力和保障水平不断提升，全社会职业健康意识显著增强，劳动者健康水平进一步提高</a:t>
            </a:r>
            <a:r>
              <a:rPr lang="zh-CN" altLang="en-US" sz="1400" b="1" i="1" baseline="0" dirty="0">
                <a:solidFill>
                  <a:srgbClr val="FFFFFF"/>
                </a:solidFill>
                <a:latin typeface="Calibri" panose="020F0502020204030204" charset="0"/>
                <a:ea typeface="微软雅黑" panose="020B0503020204020204" charset="-122"/>
                <a:sym typeface="宋体" panose="02010600030101010101" pitchFamily="2" charset="-122"/>
              </a:rPr>
              <a:t>。</a:t>
            </a:r>
            <a:endParaRPr lang="zh-CN" altLang="en-US" sz="1400" b="1" i="1" baseline="0" dirty="0">
              <a:solidFill>
                <a:srgbClr val="FFFFFF"/>
              </a:solidFill>
              <a:latin typeface="Calibri" panose="020F0502020204030204" charset="0"/>
              <a:ea typeface="微软雅黑" panose="020B0503020204020204" charset="-122"/>
              <a:sym typeface="宋体" panose="02010600030101010101" pitchFamily="2" charset="-122"/>
            </a:endParaRPr>
          </a:p>
        </p:txBody>
      </p:sp>
      <p:grpSp>
        <p:nvGrpSpPr>
          <p:cNvPr id="4" name="组合 9"/>
          <p:cNvGrpSpPr/>
          <p:nvPr/>
        </p:nvGrpSpPr>
        <p:grpSpPr>
          <a:xfrm>
            <a:off x="2534920" y="1514475"/>
            <a:ext cx="2206625" cy="3674110"/>
            <a:chOff x="-34" y="-157689"/>
            <a:chExt cx="1856237" cy="1526976"/>
          </a:xfrm>
        </p:grpSpPr>
        <p:sp>
          <p:nvSpPr>
            <p:cNvPr id="5" name="剪去单角的矩形 8"/>
            <p:cNvSpPr/>
            <p:nvPr>
              <p:custDataLst>
                <p:tags r:id="rId5"/>
              </p:custDataLst>
            </p:nvPr>
          </p:nvSpPr>
          <p:spPr>
            <a:xfrm>
              <a:off x="9126" y="-157689"/>
              <a:ext cx="1847077" cy="1435136"/>
            </a:xfrm>
            <a:custGeom>
              <a:avLst/>
              <a:gdLst>
                <a:gd name="txL" fmla="*/ 0 w 1584176"/>
                <a:gd name="txT" fmla="*/ 0 h 1206855"/>
                <a:gd name="txR" fmla="*/ 1584176 w 1584176"/>
                <a:gd name="txB" fmla="*/ 1206855 h 1206855"/>
              </a:gdLst>
              <a:ahLst/>
              <a:cxnLst/>
              <a:rect l="txL" t="txT" r="txR" b="txB"/>
              <a:pathLst>
                <a:path w="1584176" h="1206855">
                  <a:moveTo>
                    <a:pt x="0" y="0"/>
                  </a:moveTo>
                  <a:lnTo>
                    <a:pt x="1383029" y="0"/>
                  </a:lnTo>
                  <a:lnTo>
                    <a:pt x="1584176" y="201146"/>
                  </a:lnTo>
                  <a:lnTo>
                    <a:pt x="1584176" y="1206855"/>
                  </a:lnTo>
                  <a:lnTo>
                    <a:pt x="0" y="1206855"/>
                  </a:lnTo>
                  <a:close/>
                </a:path>
              </a:pathLst>
            </a:custGeom>
            <a:solidFill>
              <a:srgbClr val="A5A5A5"/>
            </a:solidFill>
            <a:ln w="9525">
              <a:noFill/>
            </a:ln>
          </p:spPr>
          <p:txBody>
            <a:bodyPr anchor="ctr" anchorCtr="0"/>
            <a:p>
              <a:pPr algn="ctr">
                <a:lnSpc>
                  <a:spcPct val="120000"/>
                </a:lnSpc>
                <a:buNone/>
              </a:pPr>
              <a:endParaRPr sz="16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sp>
          <p:nvSpPr>
            <p:cNvPr id="6" name="TextBox 11"/>
            <p:cNvSpPr/>
            <p:nvPr>
              <p:custDataLst>
                <p:tags r:id="rId6"/>
              </p:custDataLst>
            </p:nvPr>
          </p:nvSpPr>
          <p:spPr>
            <a:xfrm>
              <a:off x="-34" y="-101138"/>
              <a:ext cx="1584176" cy="176027"/>
            </a:xfrm>
            <a:prstGeom prst="rect">
              <a:avLst/>
            </a:prstGeom>
            <a:noFill/>
            <a:ln w="9525">
              <a:noFill/>
            </a:ln>
          </p:spPr>
          <p:txBody>
            <a:bodyPr wrap="square">
              <a:spAutoFit/>
            </a:bodyPr>
            <a:p>
              <a:pPr algn="ctr">
                <a:lnSpc>
                  <a:spcPct val="120000"/>
                </a:lnSpc>
                <a:buNone/>
              </a:pPr>
              <a:r>
                <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rPr>
                <a:t>基本原则</a:t>
              </a:r>
              <a:endPar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 name="TextBox 10"/>
            <p:cNvSpPr/>
            <p:nvPr>
              <p:custDataLst>
                <p:tags r:id="rId7"/>
              </p:custDataLst>
            </p:nvPr>
          </p:nvSpPr>
          <p:spPr>
            <a:xfrm>
              <a:off x="101500" y="79412"/>
              <a:ext cx="1584434" cy="1289875"/>
            </a:xfrm>
            <a:prstGeom prst="rect">
              <a:avLst/>
            </a:prstGeom>
            <a:noFill/>
            <a:ln w="9525">
              <a:noFill/>
            </a:ln>
          </p:spPr>
          <p:txBody>
            <a:bodyPr wrap="square">
              <a:noAutofit/>
            </a:bodyPr>
            <a:p>
              <a:pPr algn="l">
                <a:lnSpc>
                  <a:spcPct val="150000"/>
                </a:lnSpc>
                <a:buNone/>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坚持预防为主，防治结合</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gn="l">
                <a:lnSpc>
                  <a:spcPct val="150000"/>
                </a:lnSpc>
                <a:buNone/>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坚持突出重点，精准防控</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gn="l">
                <a:lnSpc>
                  <a:spcPct val="150000"/>
                </a:lnSpc>
                <a:buNone/>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坚持改革创新，综合施策</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gn="l">
                <a:lnSpc>
                  <a:spcPct val="150000"/>
                </a:lnSpc>
                <a:buNone/>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坚持依法防治，落实责任</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gn="l">
                <a:lnSpc>
                  <a:spcPct val="150000"/>
                </a:lnSpc>
                <a:buNone/>
              </a:pP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grpSp>
      <p:grpSp>
        <p:nvGrpSpPr>
          <p:cNvPr id="8" name="组合 13"/>
          <p:cNvGrpSpPr/>
          <p:nvPr/>
        </p:nvGrpSpPr>
        <p:grpSpPr>
          <a:xfrm>
            <a:off x="4741545" y="1543685"/>
            <a:ext cx="2207260" cy="3452495"/>
            <a:chOff x="0" y="0"/>
            <a:chExt cx="1585446" cy="1206855"/>
          </a:xfrm>
        </p:grpSpPr>
        <p:sp>
          <p:nvSpPr>
            <p:cNvPr id="9" name="剪去单角的矩形 12"/>
            <p:cNvSpPr/>
            <p:nvPr>
              <p:custDataLst>
                <p:tags r:id="rId8"/>
              </p:custDataLst>
            </p:nvPr>
          </p:nvSpPr>
          <p:spPr>
            <a:xfrm>
              <a:off x="0" y="0"/>
              <a:ext cx="1584176" cy="1206855"/>
            </a:xfrm>
            <a:custGeom>
              <a:avLst/>
              <a:gdLst>
                <a:gd name="txL" fmla="*/ 0 w 1584176"/>
                <a:gd name="txT" fmla="*/ 0 h 1206855"/>
                <a:gd name="txR" fmla="*/ 1584176 w 1584176"/>
                <a:gd name="txB" fmla="*/ 1206855 h 1206855"/>
              </a:gdLst>
              <a:ahLst/>
              <a:cxnLst/>
              <a:rect l="txL" t="txT" r="txR" b="txB"/>
              <a:pathLst>
                <a:path w="1584176" h="1206855">
                  <a:moveTo>
                    <a:pt x="0" y="0"/>
                  </a:moveTo>
                  <a:lnTo>
                    <a:pt x="1383029" y="0"/>
                  </a:lnTo>
                  <a:lnTo>
                    <a:pt x="1584176" y="201146"/>
                  </a:lnTo>
                  <a:lnTo>
                    <a:pt x="1584176" y="1206855"/>
                  </a:lnTo>
                  <a:lnTo>
                    <a:pt x="0" y="1206855"/>
                  </a:lnTo>
                  <a:close/>
                </a:path>
              </a:pathLst>
            </a:custGeom>
            <a:solidFill>
              <a:srgbClr val="E74C2E"/>
            </a:solidFill>
            <a:ln w="9525">
              <a:noFill/>
            </a:ln>
          </p:spPr>
          <p:txBody>
            <a:bodyPr anchor="ctr" anchorCtr="0"/>
            <a:p>
              <a:pPr algn="ctr">
                <a:lnSpc>
                  <a:spcPct val="120000"/>
                </a:lnSpc>
                <a:buNone/>
              </a:pPr>
              <a:endParaRPr sz="16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sp>
          <p:nvSpPr>
            <p:cNvPr id="10" name="TextBox 15"/>
            <p:cNvSpPr/>
            <p:nvPr>
              <p:custDataLst>
                <p:tags r:id="rId9"/>
              </p:custDataLst>
            </p:nvPr>
          </p:nvSpPr>
          <p:spPr>
            <a:xfrm>
              <a:off x="1270" y="23442"/>
              <a:ext cx="1584176" cy="148054"/>
            </a:xfrm>
            <a:prstGeom prst="rect">
              <a:avLst/>
            </a:prstGeom>
            <a:noFill/>
            <a:ln w="9525">
              <a:noFill/>
            </a:ln>
          </p:spPr>
          <p:txBody>
            <a:bodyPr wrap="square">
              <a:spAutoFit/>
            </a:bodyPr>
            <a:p>
              <a:pPr algn="ctr">
                <a:lnSpc>
                  <a:spcPct val="120000"/>
                </a:lnSpc>
                <a:buNone/>
              </a:pPr>
              <a:r>
                <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rPr>
                <a:t>主要任务</a:t>
              </a:r>
              <a:endPar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grpSp>
      <p:grpSp>
        <p:nvGrpSpPr>
          <p:cNvPr id="11" name="组合 23"/>
          <p:cNvGrpSpPr/>
          <p:nvPr/>
        </p:nvGrpSpPr>
        <p:grpSpPr>
          <a:xfrm>
            <a:off x="379730" y="4951095"/>
            <a:ext cx="11431905" cy="834390"/>
            <a:chOff x="0" y="139700"/>
            <a:chExt cx="8713787" cy="647700"/>
          </a:xfrm>
        </p:grpSpPr>
        <p:sp>
          <p:nvSpPr>
            <p:cNvPr id="12" name="五边形 24"/>
            <p:cNvSpPr/>
            <p:nvPr>
              <p:custDataLst>
                <p:tags r:id="rId10"/>
              </p:custDataLst>
            </p:nvPr>
          </p:nvSpPr>
          <p:spPr>
            <a:xfrm>
              <a:off x="0" y="139700"/>
              <a:ext cx="8713787" cy="647700"/>
            </a:xfrm>
            <a:prstGeom prst="homePlate">
              <a:avLst>
                <a:gd name="adj" fmla="val 336335"/>
              </a:avLst>
            </a:prstGeom>
            <a:solidFill>
              <a:srgbClr val="E74C2E"/>
            </a:solidFill>
            <a:ln w="3175" cap="flat" cmpd="sng">
              <a:solidFill>
                <a:srgbClr val="EAEAEA"/>
              </a:solidFill>
              <a:prstDash val="solid"/>
              <a:miter/>
              <a:headEnd type="none" w="med" len="med"/>
              <a:tailEnd type="none" w="med" len="med"/>
            </a:ln>
          </p:spPr>
          <p:txBody>
            <a:bodyPr anchor="ctr" anchorCtr="0"/>
            <a:p>
              <a:pPr algn="ctr">
                <a:lnSpc>
                  <a:spcPct val="120000"/>
                </a:lnSpc>
                <a:buNone/>
              </a:pPr>
              <a:endParaRPr sz="1200" b="1" i="1" baseline="0">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13" name="TextBox 8"/>
            <p:cNvSpPr/>
            <p:nvPr>
              <p:custDataLst>
                <p:tags r:id="rId11"/>
              </p:custDataLst>
            </p:nvPr>
          </p:nvSpPr>
          <p:spPr>
            <a:xfrm>
              <a:off x="522763" y="295275"/>
              <a:ext cx="683260" cy="285895"/>
            </a:xfrm>
            <a:prstGeom prst="rect">
              <a:avLst/>
            </a:prstGeom>
            <a:noFill/>
            <a:ln w="9525">
              <a:noFill/>
            </a:ln>
          </p:spPr>
          <p:txBody>
            <a:bodyPr wrap="square">
              <a:spAutoFit/>
            </a:bodyPr>
            <a:p>
              <a:pPr algn="ctr">
                <a:buNone/>
              </a:pPr>
              <a:r>
                <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rPr>
                <a:t>2021</a:t>
              </a:r>
              <a:endPar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4" name="TextBox 26"/>
            <p:cNvSpPr/>
            <p:nvPr>
              <p:custDataLst>
                <p:tags r:id="rId12"/>
              </p:custDataLst>
            </p:nvPr>
          </p:nvSpPr>
          <p:spPr>
            <a:xfrm>
              <a:off x="2252001" y="304165"/>
              <a:ext cx="683260" cy="285895"/>
            </a:xfrm>
            <a:prstGeom prst="rect">
              <a:avLst/>
            </a:prstGeom>
            <a:noFill/>
            <a:ln w="9525">
              <a:noFill/>
            </a:ln>
          </p:spPr>
          <p:txBody>
            <a:bodyPr wrap="square">
              <a:spAutoFit/>
            </a:bodyPr>
            <a:p>
              <a:pPr algn="ctr">
                <a:buNone/>
              </a:pPr>
              <a:r>
                <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rPr>
                <a:t>2022</a:t>
              </a:r>
              <a:endPar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5" name="TextBox 27"/>
            <p:cNvSpPr/>
            <p:nvPr>
              <p:custDataLst>
                <p:tags r:id="rId13"/>
              </p:custDataLst>
            </p:nvPr>
          </p:nvSpPr>
          <p:spPr>
            <a:xfrm>
              <a:off x="3907937" y="323850"/>
              <a:ext cx="683260" cy="285895"/>
            </a:xfrm>
            <a:prstGeom prst="rect">
              <a:avLst/>
            </a:prstGeom>
            <a:noFill/>
            <a:ln w="9525">
              <a:noFill/>
            </a:ln>
          </p:spPr>
          <p:txBody>
            <a:bodyPr wrap="square">
              <a:spAutoFit/>
            </a:bodyPr>
            <a:p>
              <a:pPr algn="ctr">
                <a:buNone/>
              </a:pPr>
              <a:r>
                <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rPr>
                <a:t>2023</a:t>
              </a:r>
              <a:endPar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6" name="TextBox 28"/>
            <p:cNvSpPr/>
            <p:nvPr>
              <p:custDataLst>
                <p:tags r:id="rId14"/>
              </p:custDataLst>
            </p:nvPr>
          </p:nvSpPr>
          <p:spPr>
            <a:xfrm>
              <a:off x="5563699" y="304165"/>
              <a:ext cx="683260" cy="285895"/>
            </a:xfrm>
            <a:prstGeom prst="rect">
              <a:avLst/>
            </a:prstGeom>
            <a:noFill/>
            <a:ln w="9525">
              <a:noFill/>
            </a:ln>
          </p:spPr>
          <p:txBody>
            <a:bodyPr wrap="square">
              <a:spAutoFit/>
            </a:bodyPr>
            <a:p>
              <a:pPr algn="ctr">
                <a:buNone/>
              </a:pPr>
              <a:r>
                <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rPr>
                <a:t>2024</a:t>
              </a:r>
              <a:endPar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7" name="TextBox 29"/>
            <p:cNvSpPr/>
            <p:nvPr>
              <p:custDataLst>
                <p:tags r:id="rId15"/>
              </p:custDataLst>
            </p:nvPr>
          </p:nvSpPr>
          <p:spPr>
            <a:xfrm>
              <a:off x="7219632" y="304165"/>
              <a:ext cx="683260" cy="285895"/>
            </a:xfrm>
            <a:prstGeom prst="rect">
              <a:avLst/>
            </a:prstGeom>
            <a:noFill/>
            <a:ln w="9525">
              <a:noFill/>
            </a:ln>
          </p:spPr>
          <p:txBody>
            <a:bodyPr wrap="square">
              <a:spAutoFit/>
            </a:bodyPr>
            <a:p>
              <a:pPr algn="ctr">
                <a:buNone/>
              </a:pPr>
              <a:r>
                <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rPr>
                <a:t>2025</a:t>
              </a:r>
              <a:endParaRPr lang="en-US" altLang="zh-CN"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21" name="TextBox 47"/>
          <p:cNvSpPr/>
          <p:nvPr>
            <p:custDataLst>
              <p:tags r:id="rId16"/>
            </p:custDataLst>
          </p:nvPr>
        </p:nvSpPr>
        <p:spPr>
          <a:xfrm>
            <a:off x="809625" y="721360"/>
            <a:ext cx="443420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国家职业病防治规划（2021-2025年）</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2" name="TextBox 10"/>
          <p:cNvSpPr/>
          <p:nvPr>
            <p:custDataLst>
              <p:tags r:id="rId17"/>
            </p:custDataLst>
          </p:nvPr>
        </p:nvSpPr>
        <p:spPr>
          <a:xfrm>
            <a:off x="4785995" y="1978660"/>
            <a:ext cx="2116455" cy="2788920"/>
          </a:xfrm>
          <a:prstGeom prst="rect">
            <a:avLst/>
          </a:prstGeom>
          <a:noFill/>
          <a:ln w="9525">
            <a:noFill/>
          </a:ln>
        </p:spPr>
        <p:txBody>
          <a:bodyPr wrap="square">
            <a:noAutofit/>
          </a:bodyPr>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深化源头预防，改善工作场所劳动条件</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严格监管执法，提高职业健康监管效率</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强化救治措施，提升职业病患者保障水平</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推动健康企业建设，提升职业人群健康水平</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23" name="组合 49"/>
          <p:cNvGrpSpPr/>
          <p:nvPr/>
        </p:nvGrpSpPr>
        <p:grpSpPr>
          <a:xfrm>
            <a:off x="6879087" y="1509192"/>
            <a:ext cx="2220595" cy="3458210"/>
            <a:chOff x="302" y="198"/>
            <a:chExt cx="2725" cy="2475"/>
          </a:xfrm>
        </p:grpSpPr>
        <p:sp>
          <p:nvSpPr>
            <p:cNvPr id="24" name="剪去单角的矩形 16"/>
            <p:cNvSpPr/>
            <p:nvPr>
              <p:custDataLst>
                <p:tags r:id="rId18"/>
              </p:custDataLst>
            </p:nvPr>
          </p:nvSpPr>
          <p:spPr>
            <a:xfrm>
              <a:off x="385" y="198"/>
              <a:ext cx="2600" cy="2475"/>
            </a:xfrm>
            <a:custGeom>
              <a:avLst/>
              <a:gdLst>
                <a:gd name="txL" fmla="*/ 0 w 2493"/>
                <a:gd name="txT" fmla="*/ 0 h 2475"/>
                <a:gd name="txR" fmla="*/ 2493 w 2493"/>
                <a:gd name="txB" fmla="*/ 2475 h 2475"/>
              </a:gdLst>
              <a:ahLst/>
              <a:cxnLst/>
              <a:rect l="txL" t="txT" r="txR" b="txB"/>
              <a:pathLst>
                <a:path w="2493" h="2475">
                  <a:moveTo>
                    <a:pt x="0" y="0"/>
                  </a:moveTo>
                  <a:lnTo>
                    <a:pt x="2080" y="0"/>
                  </a:lnTo>
                  <a:lnTo>
                    <a:pt x="2493" y="412"/>
                  </a:lnTo>
                  <a:lnTo>
                    <a:pt x="2493" y="2475"/>
                  </a:lnTo>
                  <a:lnTo>
                    <a:pt x="0" y="2475"/>
                  </a:lnTo>
                  <a:close/>
                </a:path>
              </a:pathLst>
            </a:custGeom>
            <a:solidFill>
              <a:srgbClr val="A5A5A5"/>
            </a:solidFill>
            <a:ln w="9525">
              <a:noFill/>
            </a:ln>
          </p:spPr>
          <p:txBody>
            <a:bodyPr anchor="ctr" anchorCtr="0"/>
            <a:p>
              <a:pPr algn="ctr">
                <a:lnSpc>
                  <a:spcPct val="120000"/>
                </a:lnSpc>
                <a:buNone/>
              </a:pPr>
              <a:endParaRPr sz="16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grpSp>
          <p:nvGrpSpPr>
            <p:cNvPr id="25" name="组合 42"/>
            <p:cNvGrpSpPr/>
            <p:nvPr/>
          </p:nvGrpSpPr>
          <p:grpSpPr>
            <a:xfrm>
              <a:off x="302" y="231"/>
              <a:ext cx="2725" cy="2222"/>
              <a:chOff x="302" y="133"/>
              <a:chExt cx="2725" cy="2222"/>
            </a:xfrm>
          </p:grpSpPr>
          <p:sp>
            <p:nvSpPr>
              <p:cNvPr id="26" name="TextBox 15"/>
              <p:cNvSpPr/>
              <p:nvPr>
                <p:custDataLst>
                  <p:tags r:id="rId19"/>
                </p:custDataLst>
              </p:nvPr>
            </p:nvSpPr>
            <p:spPr>
              <a:xfrm>
                <a:off x="302" y="133"/>
                <a:ext cx="2531" cy="303"/>
              </a:xfrm>
              <a:prstGeom prst="rect">
                <a:avLst/>
              </a:prstGeom>
              <a:noFill/>
              <a:ln w="9525">
                <a:noFill/>
              </a:ln>
            </p:spPr>
            <p:txBody>
              <a:bodyPr wrap="square">
                <a:spAutoFit/>
              </a:bodyPr>
              <a:p>
                <a:pPr algn="ctr">
                  <a:lnSpc>
                    <a:spcPct val="120000"/>
                  </a:lnSpc>
                  <a:buNone/>
                </a:pPr>
                <a:r>
                  <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rPr>
                  <a:t>主要任务</a:t>
                </a:r>
                <a:endPar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7" name="TextBox 10"/>
              <p:cNvSpPr/>
              <p:nvPr>
                <p:custDataLst>
                  <p:tags r:id="rId20"/>
                </p:custDataLst>
              </p:nvPr>
            </p:nvSpPr>
            <p:spPr>
              <a:xfrm>
                <a:off x="385" y="404"/>
                <a:ext cx="2642" cy="1951"/>
              </a:xfrm>
              <a:prstGeom prst="rect">
                <a:avLst/>
              </a:prstGeom>
              <a:noFill/>
              <a:ln w="9525">
                <a:noFill/>
              </a:ln>
            </p:spPr>
            <p:txBody>
              <a:bodyPr wrap="square">
                <a:noAutofit/>
              </a:bodyPr>
              <a:p>
                <a:pPr>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加强人才培养，强化技术支撑体系建设</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推动科技创新，引领职业健康高质量发展</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推进信息化建设，提升职业健康管理效能</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加强宣教培训，增强全社会职业健康意识</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a:lnSpc>
                    <a:spcPct val="150000"/>
                  </a:lnSpc>
                  <a:buFont typeface="Wingdings" panose="05000000000000000000" pitchFamily="2" charset="2"/>
                  <a:buChar char=""/>
                </a:pP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grpSp>
      </p:grpSp>
      <p:grpSp>
        <p:nvGrpSpPr>
          <p:cNvPr id="28" name="组合 48"/>
          <p:cNvGrpSpPr/>
          <p:nvPr/>
        </p:nvGrpSpPr>
        <p:grpSpPr>
          <a:xfrm>
            <a:off x="8942322" y="1501761"/>
            <a:ext cx="2354975" cy="3519862"/>
            <a:chOff x="284" y="221"/>
            <a:chExt cx="2740" cy="2797"/>
          </a:xfrm>
        </p:grpSpPr>
        <p:sp>
          <p:nvSpPr>
            <p:cNvPr id="29" name="剪去单角的矩形 20"/>
            <p:cNvSpPr/>
            <p:nvPr>
              <p:custDataLst>
                <p:tags r:id="rId21"/>
              </p:custDataLst>
            </p:nvPr>
          </p:nvSpPr>
          <p:spPr>
            <a:xfrm>
              <a:off x="428" y="221"/>
              <a:ext cx="2596" cy="2777"/>
            </a:xfrm>
            <a:custGeom>
              <a:avLst/>
              <a:gdLst>
                <a:gd name="txL" fmla="*/ 0 w 2495"/>
                <a:gd name="txT" fmla="*/ 0 h 2475"/>
                <a:gd name="txR" fmla="*/ 2495 w 2495"/>
                <a:gd name="txB" fmla="*/ 2475 h 2475"/>
              </a:gdLst>
              <a:ahLst/>
              <a:cxnLst/>
              <a:rect l="txL" t="txT" r="txR" b="txB"/>
              <a:pathLst>
                <a:path w="2495" h="2475">
                  <a:moveTo>
                    <a:pt x="0" y="0"/>
                  </a:moveTo>
                  <a:lnTo>
                    <a:pt x="2082" y="0"/>
                  </a:lnTo>
                  <a:lnTo>
                    <a:pt x="2495" y="412"/>
                  </a:lnTo>
                  <a:lnTo>
                    <a:pt x="2495" y="2475"/>
                  </a:lnTo>
                  <a:lnTo>
                    <a:pt x="0" y="2475"/>
                  </a:lnTo>
                  <a:close/>
                </a:path>
              </a:pathLst>
            </a:custGeom>
            <a:solidFill>
              <a:srgbClr val="E74C2E"/>
            </a:solidFill>
            <a:ln w="9525">
              <a:noFill/>
            </a:ln>
          </p:spPr>
          <p:txBody>
            <a:bodyPr anchor="ctr" anchorCtr="0"/>
            <a:p>
              <a:pPr algn="ctr">
                <a:lnSpc>
                  <a:spcPct val="120000"/>
                </a:lnSpc>
                <a:buNone/>
              </a:pPr>
              <a:endParaRPr sz="16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grpSp>
          <p:nvGrpSpPr>
            <p:cNvPr id="30" name="组合 46"/>
            <p:cNvGrpSpPr/>
            <p:nvPr/>
          </p:nvGrpSpPr>
          <p:grpSpPr>
            <a:xfrm>
              <a:off x="284" y="227"/>
              <a:ext cx="2539" cy="2791"/>
              <a:chOff x="284" y="224"/>
              <a:chExt cx="2539" cy="2791"/>
            </a:xfrm>
          </p:grpSpPr>
          <p:sp>
            <p:nvSpPr>
              <p:cNvPr id="31" name="TextBox 15"/>
              <p:cNvSpPr/>
              <p:nvPr>
                <p:custDataLst>
                  <p:tags r:id="rId22"/>
                </p:custDataLst>
              </p:nvPr>
            </p:nvSpPr>
            <p:spPr>
              <a:xfrm>
                <a:off x="284" y="224"/>
                <a:ext cx="2539" cy="337"/>
              </a:xfrm>
              <a:prstGeom prst="rect">
                <a:avLst/>
              </a:prstGeom>
              <a:noFill/>
              <a:ln w="9525">
                <a:noFill/>
              </a:ln>
            </p:spPr>
            <p:txBody>
              <a:bodyPr wrap="square">
                <a:spAutoFit/>
              </a:bodyPr>
              <a:p>
                <a:pPr algn="ctr">
                  <a:lnSpc>
                    <a:spcPct val="120000"/>
                  </a:lnSpc>
                  <a:buNone/>
                </a:pPr>
                <a:r>
                  <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rPr>
                  <a:t>保障措施</a:t>
                </a:r>
                <a:endParaRPr lang="zh-CN" altLang="en-US"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2" name="TextBox 10"/>
              <p:cNvSpPr/>
              <p:nvPr>
                <p:custDataLst>
                  <p:tags r:id="rId23"/>
                </p:custDataLst>
              </p:nvPr>
            </p:nvSpPr>
            <p:spPr>
              <a:xfrm>
                <a:off x="496" y="562"/>
                <a:ext cx="2242" cy="2453"/>
              </a:xfrm>
              <a:prstGeom prst="rect">
                <a:avLst/>
              </a:prstGeom>
              <a:noFill/>
              <a:ln w="9525">
                <a:noFill/>
              </a:ln>
            </p:spPr>
            <p:txBody>
              <a:bodyPr wrap="square">
                <a:noAutofit/>
              </a:bodyPr>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加强组织领导，压实工作责任</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健全法律法规，强化政策融合</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做好经费保障，确保任务完成</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r>
                  <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rPr>
                  <a:t>加强督查评估，确保规划落实</a:t>
                </a: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Font typeface="Wingdings" panose="05000000000000000000" pitchFamily="2" charset="2"/>
                  <a:buChar char=""/>
                </a:pPr>
                <a:endParaRPr lang="zh-CN" altLang="en-US" sz="1400"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grpSp>
      </p:grpSp>
    </p:spTree>
    <p:custDataLst>
      <p:tags r:id="rId2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filter="wipe(left)">
                                      <p:cBhvr>
                                        <p:cTn id="7" dur="500"/>
                                        <p:tgtEl>
                                          <p:spTgt spid="11"/>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filter="wipe(down)">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filter="wipe(down)">
                                      <p:cBhvr>
                                        <p:cTn id="15" dur="500"/>
                                        <p:tgtEl>
                                          <p:spTgt spid="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filter="wipe(down)">
                                      <p:cBhvr>
                                        <p:cTn id="19" dur="500"/>
                                        <p:tgtEl>
                                          <p:spTgt spid="23"/>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filter="wipe(down)">
                                      <p:cBhvr>
                                        <p:cTn id="2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048510" y="2425065"/>
            <a:ext cx="8094980" cy="768350"/>
          </a:xfrm>
          <a:prstGeom prst="rect">
            <a:avLst/>
          </a:prstGeom>
          <a:noFill/>
        </p:spPr>
        <p:txBody>
          <a:bodyPr wrap="square" rtlCol="0">
            <a:spAutoFit/>
          </a:bodyPr>
          <a:p>
            <a:r>
              <a:rPr lang="zh-CN" altLang="en-US" sz="4400" b="1" dirty="0">
                <a:solidFill>
                  <a:srgbClr val="FF0000"/>
                </a:solidFill>
                <a:latin typeface="微软雅黑" panose="020B0503020204020204" charset="-122"/>
                <a:ea typeface="微软雅黑" panose="020B0503020204020204" charset="-122"/>
                <a:sym typeface="+mn-ea"/>
              </a:rPr>
              <a:t>二、</a:t>
            </a:r>
            <a:r>
              <a:rPr lang="zh-CN" altLang="en-US" sz="4400" b="1" dirty="0">
                <a:solidFill>
                  <a:srgbClr val="E74C2E"/>
                </a:solidFill>
                <a:latin typeface="微软雅黑" panose="020B0503020204020204" charset="-122"/>
                <a:ea typeface="微软雅黑" panose="020B0503020204020204" charset="-122"/>
                <a:sym typeface="微软雅黑" panose="020B0503020204020204" charset="-122"/>
              </a:rPr>
              <a:t>职业健康知识及法规要求</a:t>
            </a:r>
            <a:endParaRPr lang="zh-CN" altLang="en-US" sz="4400"/>
          </a:p>
        </p:txBody>
      </p:sp>
      <p:sp>
        <p:nvSpPr>
          <p:cNvPr id="4" name="文本框 3"/>
          <p:cNvSpPr txBox="1"/>
          <p:nvPr/>
        </p:nvSpPr>
        <p:spPr>
          <a:xfrm>
            <a:off x="7016115" y="1359535"/>
            <a:ext cx="4064000" cy="368300"/>
          </a:xfrm>
          <a:prstGeom prst="rect">
            <a:avLst/>
          </a:prstGeom>
          <a:noFill/>
        </p:spPr>
        <p:txBody>
          <a:bodyPr wrap="square" rtlCol="0">
            <a:spAutoFit/>
          </a:bodyPr>
          <a:p>
            <a:endParaRPr lang="zh-CN" altLang="en-US"/>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8438" name="矩形 226"/>
          <p:cNvSpPr/>
          <p:nvPr>
            <p:custDataLst>
              <p:tags r:id="rId2"/>
            </p:custDataLst>
          </p:nvPr>
        </p:nvSpPr>
        <p:spPr>
          <a:xfrm>
            <a:off x="0" y="1188085"/>
            <a:ext cx="7092315" cy="4231640"/>
          </a:xfrm>
          <a:prstGeom prst="rect">
            <a:avLst/>
          </a:prstGeom>
          <a:blipFill rotWithShape="1">
            <a:blip r:embed="rId3"/>
            <a:stretch>
              <a:fillRect/>
            </a:stretch>
          </a:blip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8437" name="矩形 2"/>
          <p:cNvSpPr/>
          <p:nvPr>
            <p:custDataLst>
              <p:tags r:id="rId4"/>
            </p:custDataLst>
          </p:nvPr>
        </p:nvSpPr>
        <p:spPr>
          <a:xfrm>
            <a:off x="5332095" y="1187450"/>
            <a:ext cx="6966585" cy="4231640"/>
          </a:xfrm>
          <a:prstGeom prst="rect">
            <a:avLst/>
          </a:prstGeom>
          <a:blipFill rotWithShape="1">
            <a:blip r:embed="rId5"/>
            <a:stretch>
              <a:fillRect/>
            </a:stretch>
          </a:blip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8440" name="平行四边形 227"/>
          <p:cNvSpPr/>
          <p:nvPr>
            <p:custDataLst>
              <p:tags r:id="rId6"/>
            </p:custDataLst>
          </p:nvPr>
        </p:nvSpPr>
        <p:spPr>
          <a:xfrm flipH="1">
            <a:off x="1507490" y="1188085"/>
            <a:ext cx="8212455" cy="4232275"/>
          </a:xfrm>
          <a:prstGeom prst="parallelogram">
            <a:avLst>
              <a:gd name="adj" fmla="val 55163"/>
            </a:avLst>
          </a:prstGeom>
          <a:solidFill>
            <a:srgbClr val="7F7F7F"/>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8442" name="TextBox 47"/>
          <p:cNvSpPr/>
          <p:nvPr>
            <p:custDataLst>
              <p:tags r:id="rId7"/>
            </p:custDataLst>
          </p:nvPr>
        </p:nvSpPr>
        <p:spPr>
          <a:xfrm>
            <a:off x="84455" y="610235"/>
            <a:ext cx="2123440" cy="470535"/>
          </a:xfrm>
          <a:prstGeom prst="rect">
            <a:avLst/>
          </a:prstGeom>
          <a:noFill/>
          <a:ln w="9525">
            <a:noFill/>
          </a:ln>
        </p:spPr>
        <p:txBody>
          <a:bodyPr wrap="square">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职业病定义</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pic>
        <p:nvPicPr>
          <p:cNvPr id="3073" name="图片 5" descr="246de5d3ff26528e22228fd3489e033c"/>
          <p:cNvPicPr>
            <a:picLocks noChangeAspect="1"/>
          </p:cNvPicPr>
          <p:nvPr>
            <p:custDataLst>
              <p:tags r:id="rId8"/>
            </p:custDataLst>
          </p:nvPr>
        </p:nvPicPr>
        <p:blipFill>
          <a:blip r:embed="rId9"/>
          <a:stretch>
            <a:fillRect/>
          </a:stretch>
        </p:blipFill>
        <p:spPr>
          <a:xfrm>
            <a:off x="-317" y="5183188"/>
            <a:ext cx="12215812" cy="1674812"/>
          </a:xfrm>
          <a:prstGeom prst="rect">
            <a:avLst/>
          </a:prstGeom>
          <a:noFill/>
          <a:ln w="9525">
            <a:noFill/>
          </a:ln>
        </p:spPr>
      </p:pic>
      <p:sp>
        <p:nvSpPr>
          <p:cNvPr id="2" name="文本框 1"/>
          <p:cNvSpPr txBox="1"/>
          <p:nvPr/>
        </p:nvSpPr>
        <p:spPr>
          <a:xfrm>
            <a:off x="2027555" y="1183005"/>
            <a:ext cx="5253990" cy="3853815"/>
          </a:xfrm>
          <a:prstGeom prst="rect">
            <a:avLst/>
          </a:prstGeom>
          <a:noFill/>
        </p:spPr>
        <p:txBody>
          <a:bodyPr wrap="square" rtlCol="0">
            <a:noAutofit/>
          </a:bodyPr>
          <a:p>
            <a:pPr>
              <a:lnSpc>
                <a:spcPts val="2865"/>
              </a:lnSpc>
            </a:pPr>
            <a:r>
              <a:rPr lang="en-US" altLang="zh-CN" sz="2400" b="1" dirty="0">
                <a:solidFill>
                  <a:schemeClr val="bg2"/>
                </a:solidFill>
                <a:latin typeface="微软雅黑" panose="020B0503020204020204" charset="-122"/>
                <a:ea typeface="微软雅黑" panose="020B0503020204020204" charset="-122"/>
                <a:sym typeface="微软雅黑" panose="020B0503020204020204" charset="-122"/>
              </a:rPr>
              <a:t>  </a:t>
            </a:r>
            <a:r>
              <a:rPr lang="en-US" altLang="zh-CN" sz="2000" b="1" dirty="0">
                <a:solidFill>
                  <a:schemeClr val="bg2"/>
                </a:solidFill>
                <a:latin typeface="微软雅黑" panose="020B0503020204020204" charset="-122"/>
                <a:ea typeface="微软雅黑" panose="020B0503020204020204" charset="-122"/>
                <a:sym typeface="微软雅黑" panose="020B0503020204020204" charset="-122"/>
              </a:rPr>
              <a:t> </a:t>
            </a:r>
            <a:r>
              <a:rPr lang="en-US" altLang="zh-CN" sz="2400" b="1" dirty="0">
                <a:solidFill>
                  <a:schemeClr val="bg2"/>
                </a:solidFill>
                <a:latin typeface="微软雅黑" panose="020B0503020204020204" charset="-122"/>
                <a:ea typeface="微软雅黑" panose="020B0503020204020204" charset="-122"/>
                <a:sym typeface="微软雅黑" panose="020B0503020204020204" charset="-122"/>
              </a:rPr>
              <a:t>    </a:t>
            </a:r>
            <a:r>
              <a:rPr lang="zh-CN" altLang="en-US" sz="2400" b="1" dirty="0">
                <a:solidFill>
                  <a:schemeClr val="bg2"/>
                </a:solidFill>
                <a:latin typeface="微软雅黑" panose="020B0503020204020204" charset="-122"/>
                <a:ea typeface="微软雅黑" panose="020B0503020204020204" charset="-122"/>
                <a:sym typeface="微软雅黑" panose="020B0503020204020204" charset="-122"/>
              </a:rPr>
              <a:t>职业病是指企业、事业单位和个体经济组织的劳动者在职业活动中，因接触各种有害的化学、物理、生物因素以及在作业过程中产生的其他职业有害因素而引起的疾病。</a:t>
            </a:r>
            <a:endParaRPr lang="zh-CN" altLang="en-US" sz="2400" b="1" dirty="0">
              <a:solidFill>
                <a:schemeClr val="bg2"/>
              </a:solidFill>
              <a:latin typeface="微软雅黑" panose="020B0503020204020204" charset="-122"/>
              <a:ea typeface="微软雅黑" panose="020B0503020204020204" charset="-122"/>
              <a:sym typeface="微软雅黑" panose="020B0503020204020204" charset="-122"/>
            </a:endParaRPr>
          </a:p>
          <a:p>
            <a:pPr>
              <a:lnSpc>
                <a:spcPts val="2865"/>
              </a:lnSpc>
            </a:pPr>
            <a:endParaRPr lang="zh-CN" altLang="en-US" sz="2400" b="1" dirty="0">
              <a:solidFill>
                <a:schemeClr val="bg2"/>
              </a:solidFill>
              <a:latin typeface="微软雅黑" panose="020B0503020204020204" charset="-122"/>
              <a:ea typeface="微软雅黑" panose="020B0503020204020204" charset="-122"/>
              <a:sym typeface="微软雅黑" panose="020B0503020204020204" charset="-122"/>
            </a:endParaRPr>
          </a:p>
        </p:txBody>
      </p:sp>
      <p:sp>
        <p:nvSpPr>
          <p:cNvPr id="5" name="文本框 4"/>
          <p:cNvSpPr txBox="1"/>
          <p:nvPr/>
        </p:nvSpPr>
        <p:spPr>
          <a:xfrm>
            <a:off x="3154045" y="3235325"/>
            <a:ext cx="5266055" cy="1174750"/>
          </a:xfrm>
          <a:prstGeom prst="rect">
            <a:avLst/>
          </a:prstGeom>
          <a:noFill/>
        </p:spPr>
        <p:txBody>
          <a:bodyPr wrap="square" rtlCol="0">
            <a:noAutofit/>
          </a:bodyPr>
          <a:p>
            <a:pPr>
              <a:lnSpc>
                <a:spcPts val="2865"/>
              </a:lnSpc>
            </a:pPr>
            <a:r>
              <a:rPr lang="zh-CN" altLang="en-US" b="1" dirty="0">
                <a:latin typeface="微软雅黑" panose="020B0503020204020204" charset="-122"/>
                <a:ea typeface="微软雅黑" panose="020B0503020204020204" charset="-122"/>
                <a:sym typeface="微软雅黑" panose="020B0503020204020204" charset="-122"/>
              </a:rPr>
              <a:t> </a:t>
            </a:r>
            <a:r>
              <a:rPr lang="en-US" altLang="zh-CN" b="1" dirty="0">
                <a:solidFill>
                  <a:srgbClr val="9B1E23"/>
                </a:solidFill>
                <a:latin typeface="微软雅黑" panose="020B0503020204020204" charset="-122"/>
                <a:ea typeface="微软雅黑" panose="020B0503020204020204" charset="-122"/>
                <a:sym typeface="微软雅黑" panose="020B0503020204020204" charset="-122"/>
              </a:rPr>
              <a:t>  </a:t>
            </a:r>
            <a:r>
              <a:rPr lang="en-US" altLang="zh-CN" sz="2000" b="1" dirty="0">
                <a:solidFill>
                  <a:srgbClr val="9B1E23"/>
                </a:solidFill>
                <a:latin typeface="微软雅黑" panose="020B0503020204020204" charset="-122"/>
                <a:ea typeface="微软雅黑" panose="020B0503020204020204" charset="-122"/>
                <a:sym typeface="微软雅黑" panose="020B0503020204020204" charset="-122"/>
              </a:rPr>
              <a:t>    </a:t>
            </a:r>
            <a:r>
              <a:rPr lang="zh-CN" altLang="en-US" sz="2400" b="1" dirty="0">
                <a:solidFill>
                  <a:srgbClr val="9B1E23"/>
                </a:solidFill>
                <a:latin typeface="微软雅黑" panose="020B0503020204020204" charset="-122"/>
                <a:ea typeface="微软雅黑" panose="020B0503020204020204" charset="-122"/>
                <a:sym typeface="微软雅黑" panose="020B0503020204020204" charset="-122"/>
              </a:rPr>
              <a:t>接触职业病危害因素不一定就会患职业病，与工作有关的疾病也不都是职业病。</a:t>
            </a:r>
            <a:endParaRPr lang="zh-CN" altLang="en-US" sz="2400" b="1" dirty="0">
              <a:solidFill>
                <a:srgbClr val="9B1E23"/>
              </a:solidFill>
              <a:latin typeface="微软雅黑" panose="020B0503020204020204" charset="-122"/>
              <a:ea typeface="微软雅黑" panose="020B0503020204020204" charset="-122"/>
              <a:sym typeface="微软雅黑" panose="020B0503020204020204" charset="-122"/>
            </a:endParaRPr>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437"/>
                                        </p:tgtEl>
                                        <p:attrNameLst>
                                          <p:attrName>style.visibility</p:attrName>
                                        </p:attrNameLst>
                                      </p:cBhvr>
                                      <p:to>
                                        <p:strVal val="visible"/>
                                      </p:to>
                                    </p:set>
                                    <p:animEffect filter="wipe(left)">
                                      <p:cBhvr>
                                        <p:cTn id="7" dur="500"/>
                                        <p:tgtEl>
                                          <p:spTgt spid="18437"/>
                                        </p:tgtEl>
                                      </p:cBhvr>
                                    </p:animEffect>
                                  </p:childTnLst>
                                </p:cTn>
                              </p:par>
                            </p:childTnLst>
                          </p:cTn>
                        </p:par>
                        <p:par>
                          <p:cTn id="8" fill="hold">
                            <p:stCondLst>
                              <p:cond delay="500"/>
                            </p:stCondLst>
                            <p:childTnLst>
                              <p:par>
                                <p:cTn id="9" presetID="22" presetClass="entr" presetSubtype="8" fill="hold" grpId="2" nodeType="afterEffect">
                                  <p:stCondLst>
                                    <p:cond delay="0"/>
                                  </p:stCondLst>
                                  <p:childTnLst>
                                    <p:set>
                                      <p:cBhvr>
                                        <p:cTn id="10" dur="1" fill="hold">
                                          <p:stCondLst>
                                            <p:cond delay="0"/>
                                          </p:stCondLst>
                                        </p:cTn>
                                        <p:tgtEl>
                                          <p:spTgt spid="18438"/>
                                        </p:tgtEl>
                                        <p:attrNameLst>
                                          <p:attrName>style.visibility</p:attrName>
                                        </p:attrNameLst>
                                      </p:cBhvr>
                                      <p:to>
                                        <p:strVal val="visible"/>
                                      </p:to>
                                    </p:set>
                                    <p:animEffect filter="wipe(left)">
                                      <p:cBhvr>
                                        <p:cTn id="11" dur="500"/>
                                        <p:tgtEl>
                                          <p:spTgt spid="18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bldLvl="0" animBg="1"/>
      <p:bldP spid="18438" grpId="0" bldLvl="0"/>
      <p:bldP spid="18438" grpId="1" bldLvl="0"/>
      <p:bldP spid="18438" grpId="2"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19458" name="图片 4"/>
          <p:cNvPicPr>
            <a:picLocks noChangeAspect="1"/>
          </p:cNvPicPr>
          <p:nvPr>
            <p:custDataLst>
              <p:tags r:id="rId2"/>
            </p:custDataLst>
          </p:nvPr>
        </p:nvPicPr>
        <p:blipFill>
          <a:blip r:embed="rId3"/>
          <a:stretch>
            <a:fillRect/>
          </a:stretch>
        </p:blipFill>
        <p:spPr>
          <a:xfrm>
            <a:off x="4473575" y="2693670"/>
            <a:ext cx="3357880" cy="2350770"/>
          </a:xfrm>
          <a:prstGeom prst="rect">
            <a:avLst/>
          </a:prstGeom>
          <a:noFill/>
          <a:ln w="9525" cap="flat" cmpd="sng">
            <a:solidFill>
              <a:schemeClr val="tx1"/>
            </a:solidFill>
            <a:prstDash val="solid"/>
            <a:miter/>
            <a:headEnd type="none" w="med" len="med"/>
            <a:tailEnd type="none" w="med" len="med"/>
          </a:ln>
        </p:spPr>
      </p:pic>
      <p:pic>
        <p:nvPicPr>
          <p:cNvPr id="19459" name="Picture 2"/>
          <p:cNvPicPr>
            <a:picLocks noChangeAspect="1"/>
          </p:cNvPicPr>
          <p:nvPr>
            <p:custDataLst>
              <p:tags r:id="rId4"/>
            </p:custDataLst>
          </p:nvPr>
        </p:nvPicPr>
        <p:blipFill>
          <a:blip r:embed="rId5"/>
          <a:stretch>
            <a:fillRect/>
          </a:stretch>
        </p:blipFill>
        <p:spPr>
          <a:xfrm>
            <a:off x="8365490" y="2693670"/>
            <a:ext cx="3357880" cy="2350770"/>
          </a:xfrm>
          <a:prstGeom prst="rect">
            <a:avLst/>
          </a:prstGeom>
          <a:noFill/>
          <a:ln w="9525" cap="flat" cmpd="sng">
            <a:solidFill>
              <a:schemeClr val="tx1"/>
            </a:solidFill>
            <a:prstDash val="solid"/>
            <a:miter/>
            <a:headEnd type="none" w="med" len="med"/>
            <a:tailEnd type="none" w="med" len="med"/>
          </a:ln>
        </p:spPr>
      </p:pic>
      <p:pic>
        <p:nvPicPr>
          <p:cNvPr id="19460" name="图片 6"/>
          <p:cNvPicPr>
            <a:picLocks noChangeAspect="1"/>
          </p:cNvPicPr>
          <p:nvPr>
            <p:custDataLst>
              <p:tags r:id="rId6"/>
            </p:custDataLst>
          </p:nvPr>
        </p:nvPicPr>
        <p:blipFill>
          <a:blip r:embed="rId7"/>
          <a:stretch>
            <a:fillRect/>
          </a:stretch>
        </p:blipFill>
        <p:spPr>
          <a:xfrm>
            <a:off x="581660" y="2693670"/>
            <a:ext cx="3357880" cy="2350770"/>
          </a:xfrm>
          <a:prstGeom prst="rect">
            <a:avLst/>
          </a:prstGeom>
          <a:noFill/>
          <a:ln w="9525" cap="flat" cmpd="sng">
            <a:solidFill>
              <a:schemeClr val="tx1"/>
            </a:solidFill>
            <a:prstDash val="solid"/>
            <a:miter/>
            <a:headEnd type="none" w="med" len="med"/>
            <a:tailEnd type="none" w="med" len="med"/>
          </a:ln>
        </p:spPr>
      </p:pic>
      <p:sp>
        <p:nvSpPr>
          <p:cNvPr id="19461" name="矩形 7"/>
          <p:cNvSpPr/>
          <p:nvPr>
            <p:custDataLst>
              <p:tags r:id="rId8"/>
            </p:custDataLst>
          </p:nvPr>
        </p:nvSpPr>
        <p:spPr>
          <a:xfrm>
            <a:off x="1285240" y="5318125"/>
            <a:ext cx="1771650" cy="711835"/>
          </a:xfrm>
          <a:prstGeom prst="rect">
            <a:avLst/>
          </a:prstGeom>
          <a:solidFill>
            <a:srgbClr val="8064A2"/>
          </a:solidFill>
          <a:ln w="9525">
            <a:noFill/>
          </a:ln>
        </p:spPr>
        <p:txBody>
          <a:bodyPr wrap="square">
            <a:noAutofit/>
          </a:bodyPr>
          <a:p>
            <a:pPr algn="ctr"/>
            <a:r>
              <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rPr>
              <a:t>秃  头</a:t>
            </a:r>
            <a:endPar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endParaRPr>
          </a:p>
        </p:txBody>
      </p:sp>
      <p:sp>
        <p:nvSpPr>
          <p:cNvPr id="19462" name="矩形 8"/>
          <p:cNvSpPr/>
          <p:nvPr>
            <p:custDataLst>
              <p:tags r:id="rId9"/>
            </p:custDataLst>
          </p:nvPr>
        </p:nvSpPr>
        <p:spPr>
          <a:xfrm>
            <a:off x="5372735" y="5318125"/>
            <a:ext cx="1782445" cy="709930"/>
          </a:xfrm>
          <a:prstGeom prst="rect">
            <a:avLst/>
          </a:prstGeom>
          <a:solidFill>
            <a:srgbClr val="8064A2"/>
          </a:solidFill>
          <a:ln w="9525">
            <a:noFill/>
          </a:ln>
        </p:spPr>
        <p:txBody>
          <a:bodyPr wrap="square">
            <a:noAutofit/>
          </a:bodyPr>
          <a:p>
            <a:pPr algn="ctr"/>
            <a:r>
              <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rPr>
              <a:t>颈椎病</a:t>
            </a:r>
            <a:endPar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endParaRPr>
          </a:p>
        </p:txBody>
      </p:sp>
      <p:sp>
        <p:nvSpPr>
          <p:cNvPr id="19463" name="矩形 9"/>
          <p:cNvSpPr/>
          <p:nvPr>
            <p:custDataLst>
              <p:tags r:id="rId10"/>
            </p:custDataLst>
          </p:nvPr>
        </p:nvSpPr>
        <p:spPr>
          <a:xfrm>
            <a:off x="9471025" y="5320030"/>
            <a:ext cx="1750060" cy="709930"/>
          </a:xfrm>
          <a:prstGeom prst="rect">
            <a:avLst/>
          </a:prstGeom>
          <a:solidFill>
            <a:srgbClr val="8064A2"/>
          </a:solidFill>
          <a:ln w="9525">
            <a:noFill/>
          </a:ln>
        </p:spPr>
        <p:txBody>
          <a:bodyPr wrap="square">
            <a:noAutofit/>
          </a:bodyPr>
          <a:p>
            <a:pPr algn="ctr"/>
            <a:r>
              <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rPr>
              <a:t>鼠标手</a:t>
            </a:r>
            <a:endParaRPr lang="zh-CN" altLang="en-US" sz="40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endParaRPr>
          </a:p>
        </p:txBody>
      </p:sp>
      <p:sp>
        <p:nvSpPr>
          <p:cNvPr id="19464" name="文本框 13"/>
          <p:cNvSpPr/>
          <p:nvPr>
            <p:custDataLst>
              <p:tags r:id="rId11"/>
            </p:custDataLst>
          </p:nvPr>
        </p:nvSpPr>
        <p:spPr>
          <a:xfrm>
            <a:off x="3056890" y="6028055"/>
            <a:ext cx="6191885" cy="829945"/>
          </a:xfrm>
          <a:prstGeom prst="rect">
            <a:avLst/>
          </a:prstGeom>
          <a:noFill/>
          <a:ln w="9525">
            <a:noFill/>
          </a:ln>
        </p:spPr>
        <p:txBody>
          <a:bodyPr wrap="square">
            <a:spAutoFit/>
          </a:bodyPr>
          <a:p>
            <a:pPr algn="ctr"/>
            <a:r>
              <a:rPr lang="zh-CN" altLang="en-US" sz="48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rPr>
              <a:t>现代白领三大病</a:t>
            </a:r>
            <a:endParaRPr lang="zh-CN" altLang="en-US" sz="4800" b="1" dirty="0">
              <a:solidFill>
                <a:srgbClr val="000000"/>
              </a:solidFill>
              <a:latin typeface="华文中宋" panose="02010600040101010101" pitchFamily="2" charset="-122"/>
              <a:ea typeface="华文中宋" panose="02010600040101010101" pitchFamily="2" charset="-122"/>
              <a:sym typeface="华文中宋" panose="02010600040101010101" pitchFamily="2" charset="-122"/>
            </a:endParaRPr>
          </a:p>
        </p:txBody>
      </p:sp>
      <p:sp>
        <p:nvSpPr>
          <p:cNvPr id="19465" name="内容占位符 2"/>
          <p:cNvSpPr>
            <a:spLocks noGrp="1"/>
          </p:cNvSpPr>
          <p:nvPr>
            <p:custDataLst>
              <p:tags r:id="rId12"/>
            </p:custDataLst>
          </p:nvPr>
        </p:nvSpPr>
        <p:spPr>
          <a:xfrm>
            <a:off x="-122555" y="773430"/>
            <a:ext cx="12437110" cy="1920240"/>
          </a:xfrm>
          <a:prstGeom prst="rect">
            <a:avLst/>
          </a:prstGeom>
          <a:solidFill>
            <a:schemeClr val="accent1">
              <a:lumMod val="60000"/>
              <a:lumOff val="40000"/>
            </a:schemeClr>
          </a:solidFill>
          <a:ln w="9525">
            <a:noFill/>
          </a:ln>
        </p:spPr>
        <p:txBody>
          <a:bodyPr>
            <a:normAutofit/>
          </a:bodyPr>
          <a:lstStyle>
            <a:lvl1pPr marL="342900" lvl="0" indent="-342900" algn="l" defTabSz="914400" eaLnBrk="1" fontAlgn="base" latinLnBrk="0" hangingPunct="1">
              <a:lnSpc>
                <a:spcPct val="100000"/>
              </a:lnSpc>
              <a:spcBef>
                <a:spcPct val="20000"/>
              </a:spcBef>
              <a:buFont typeface="Arial" panose="020B0604020202020204" pitchFamily="34" charset="0"/>
              <a:buChar char="•"/>
              <a:defRPr sz="3200" kern="1200">
                <a:solidFill>
                  <a:schemeClr val="tx1"/>
                </a:solidFill>
                <a:latin typeface="+mn-lt"/>
                <a:ea typeface="+mn-ea"/>
                <a:cs typeface="+mn-cs"/>
                <a:sym typeface="Calibri" panose="020F0502020204030204" charset="0"/>
              </a:defRPr>
            </a:lvl1pPr>
            <a:lvl2pPr marL="742950" lvl="1" indent="-285750" algn="l" defTabSz="914400" eaLnBrk="1" fontAlgn="base" latinLnBrk="0" hangingPunct="1">
              <a:lnSpc>
                <a:spcPct val="100000"/>
              </a:lnSpc>
              <a:spcBef>
                <a:spcPct val="20000"/>
              </a:spcBef>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1143000" lvl="2" indent="-228600" algn="l" defTabSz="914400" eaLnBrk="1" fontAlgn="base" latinLnBrk="0" hangingPunct="1">
              <a:lnSpc>
                <a:spcPct val="100000"/>
              </a:lnSpc>
              <a:spcBef>
                <a:spcPct val="20000"/>
              </a:spcBef>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600200" lvl="3"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2057400" lvl="4"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9pPr>
          </a:lstStyle>
          <a:p>
            <a:pPr marL="0" indent="0" algn="ctr">
              <a:lnSpc>
                <a:spcPct val="120000"/>
              </a:lnSpc>
              <a:buNone/>
            </a:pPr>
            <a:r>
              <a:rPr lang="zh-CN" altLang="en-US" sz="8000" b="1" dirty="0">
                <a:solidFill>
                  <a:schemeClr val="bg1"/>
                </a:solidFill>
                <a:latin typeface="华文中宋" panose="02010600040101010101" pitchFamily="2" charset="-122"/>
                <a:ea typeface="华文中宋" panose="02010600040101010101" pitchFamily="2" charset="-122"/>
                <a:sym typeface="华文中宋" panose="02010600040101010101" pitchFamily="2" charset="-122"/>
              </a:rPr>
              <a:t>他 们 是 职 业 病 吗？</a:t>
            </a:r>
            <a:endParaRPr lang="zh-CN" altLang="en-US" sz="8000" b="1" dirty="0">
              <a:solidFill>
                <a:schemeClr val="bg1"/>
              </a:solidFill>
              <a:latin typeface="华文中宋" panose="02010600040101010101" pitchFamily="2" charset="-122"/>
              <a:ea typeface="华文中宋" panose="02010600040101010101" pitchFamily="2" charset="-122"/>
              <a:sym typeface="华文中宋" panose="02010600040101010101" pitchFamily="2" charset="-122"/>
            </a:endParaRPr>
          </a:p>
        </p:txBody>
      </p:sp>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9465"/>
                                        </p:tgtEl>
                                        <p:attrNameLst>
                                          <p:attrName>style.visibility</p:attrName>
                                        </p:attrNameLst>
                                      </p:cBhvr>
                                      <p:to>
                                        <p:strVal val="visible"/>
                                      </p:to>
                                    </p:set>
                                    <p:anim calcmode="lin" valueType="num">
                                      <p:cBhvr>
                                        <p:cTn id="7" dur="500" fill="hold"/>
                                        <p:tgtEl>
                                          <p:spTgt spid="19465"/>
                                        </p:tgtEl>
                                        <p:attrNameLst>
                                          <p:attrName>ppt_x</p:attrName>
                                        </p:attrNameLst>
                                      </p:cBhvr>
                                      <p:tavLst>
                                        <p:tav tm="0">
                                          <p:val>
                                            <p:strVal val="1+#ppt_w/2"/>
                                          </p:val>
                                        </p:tav>
                                        <p:tav tm="100000">
                                          <p:val>
                                            <p:strVal val="#ppt_x"/>
                                          </p:val>
                                        </p:tav>
                                      </p:tavLst>
                                    </p:anim>
                                    <p:anim calcmode="lin" valueType="num">
                                      <p:cBhvr>
                                        <p:cTn id="8" dur="500" fill="hold"/>
                                        <p:tgtEl>
                                          <p:spTgt spid="19465"/>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9465">
                                            <p:txEl>
                                              <p:charRg st="0" end="15"/>
                                            </p:txEl>
                                          </p:spTgt>
                                        </p:tgtEl>
                                        <p:attrNameLst>
                                          <p:attrName>style.visibility</p:attrName>
                                        </p:attrNameLst>
                                      </p:cBhvr>
                                      <p:to>
                                        <p:strVal val="visible"/>
                                      </p:to>
                                    </p:set>
                                    <p:anim calcmode="lin" valueType="num">
                                      <p:cBhvr>
                                        <p:cTn id="11" dur="500" fill="hold"/>
                                        <p:tgtEl>
                                          <p:spTgt spid="19465">
                                            <p:txEl>
                                              <p:charRg st="0" end="15"/>
                                            </p:txEl>
                                          </p:spTgt>
                                        </p:tgtEl>
                                        <p:attrNameLst>
                                          <p:attrName>ppt_x</p:attrName>
                                        </p:attrNameLst>
                                      </p:cBhvr>
                                      <p:tavLst>
                                        <p:tav tm="0">
                                          <p:val>
                                            <p:strVal val="1+#ppt_w/2"/>
                                          </p:val>
                                        </p:tav>
                                        <p:tav tm="100000">
                                          <p:val>
                                            <p:strVal val="#ppt_x"/>
                                          </p:val>
                                        </p:tav>
                                      </p:tavLst>
                                    </p:anim>
                                    <p:anim calcmode="lin" valueType="num">
                                      <p:cBhvr>
                                        <p:cTn id="12" dur="500" fill="hold"/>
                                        <p:tgtEl>
                                          <p:spTgt spid="19465">
                                            <p:txEl>
                                              <p:charRg st="0"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5" grpId="0" bldLvl="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2"/>
            </p:custDataLst>
          </p:nvPr>
        </p:nvPicPr>
        <p:blipFill>
          <a:blip r:embed="rId3"/>
          <a:stretch>
            <a:fillRect/>
          </a:stretch>
        </p:blipFill>
        <p:spPr>
          <a:xfrm>
            <a:off x="186690" y="5301615"/>
            <a:ext cx="12120880" cy="1556385"/>
          </a:xfrm>
          <a:prstGeom prst="rect">
            <a:avLst/>
          </a:prstGeom>
        </p:spPr>
      </p:pic>
      <p:sp>
        <p:nvSpPr>
          <p:cNvPr id="20482" name="矩形 223"/>
          <p:cNvSpPr/>
          <p:nvPr>
            <p:custDataLst>
              <p:tags r:id="rId4"/>
            </p:custDataLst>
          </p:nvPr>
        </p:nvSpPr>
        <p:spPr>
          <a:xfrm>
            <a:off x="0" y="5427980"/>
            <a:ext cx="12192635" cy="621665"/>
          </a:xfrm>
          <a:prstGeom prst="rect">
            <a:avLst/>
          </a:prstGeom>
          <a:solidFill>
            <a:srgbClr val="3F3F3F"/>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nvGrpSpPr>
          <p:cNvPr id="20483" name="组合 3"/>
          <p:cNvGrpSpPr/>
          <p:nvPr/>
        </p:nvGrpSpPr>
        <p:grpSpPr>
          <a:xfrm>
            <a:off x="4472940" y="1254125"/>
            <a:ext cx="2944495" cy="2688590"/>
            <a:chOff x="0" y="0"/>
            <a:chExt cx="4618075" cy="4627564"/>
          </a:xfrm>
        </p:grpSpPr>
        <p:sp>
          <p:nvSpPr>
            <p:cNvPr id="20484" name="Freeform 5"/>
            <p:cNvSpPr/>
            <p:nvPr>
              <p:custDataLst>
                <p:tags r:id="rId5"/>
              </p:custDataLst>
            </p:nvPr>
          </p:nvSpPr>
          <p:spPr>
            <a:xfrm>
              <a:off x="1368425" y="711201"/>
              <a:ext cx="26988" cy="14288"/>
            </a:xfrm>
            <a:custGeom>
              <a:avLst/>
              <a:gdLst>
                <a:gd name="txL" fmla="*/ 0 w 11"/>
                <a:gd name="txT" fmla="*/ 0 h 6"/>
                <a:gd name="txR" fmla="*/ 11 w 11"/>
                <a:gd name="txB" fmla="*/ 6 h 6"/>
              </a:gdLst>
              <a:ahLst/>
              <a:cxnLst>
                <a:cxn ang="0">
                  <a:pos x="11" y="6"/>
                </a:cxn>
                <a:cxn ang="0">
                  <a:pos x="0" y="0"/>
                </a:cxn>
                <a:cxn ang="0">
                  <a:pos x="11" y="6"/>
                </a:cxn>
              </a:cxnLst>
              <a:rect l="txL" t="txT" r="txR" b="txB"/>
              <a:pathLst>
                <a:path w="11" h="6">
                  <a:moveTo>
                    <a:pt x="11" y="6"/>
                  </a:moveTo>
                  <a:cubicBezTo>
                    <a:pt x="7" y="4"/>
                    <a:pt x="4" y="2"/>
                    <a:pt x="0" y="0"/>
                  </a:cubicBezTo>
                  <a:cubicBezTo>
                    <a:pt x="4" y="2"/>
                    <a:pt x="8" y="4"/>
                    <a:pt x="11" y="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85" name="Freeform 6"/>
            <p:cNvSpPr/>
            <p:nvPr>
              <p:custDataLst>
                <p:tags r:id="rId6"/>
              </p:custDataLst>
            </p:nvPr>
          </p:nvSpPr>
          <p:spPr>
            <a:xfrm>
              <a:off x="1322388" y="698501"/>
              <a:ext cx="26988" cy="6350"/>
            </a:xfrm>
            <a:custGeom>
              <a:avLst/>
              <a:gdLst>
                <a:gd name="txL" fmla="*/ 0 w 11"/>
                <a:gd name="txT" fmla="*/ 0 h 3"/>
                <a:gd name="txR" fmla="*/ 11 w 11"/>
                <a:gd name="txB" fmla="*/ 3 h 3"/>
              </a:gdLst>
              <a:ahLst/>
              <a:cxnLst>
                <a:cxn ang="0">
                  <a:pos x="11" y="3"/>
                </a:cxn>
                <a:cxn ang="0">
                  <a:pos x="0" y="0"/>
                </a:cxn>
                <a:cxn ang="0">
                  <a:pos x="11" y="3"/>
                </a:cxn>
              </a:cxnLst>
              <a:rect l="txL" t="txT" r="txR" b="txB"/>
              <a:pathLst>
                <a:path w="11" h="3">
                  <a:moveTo>
                    <a:pt x="11" y="3"/>
                  </a:moveTo>
                  <a:cubicBezTo>
                    <a:pt x="7" y="1"/>
                    <a:pt x="3" y="0"/>
                    <a:pt x="0" y="0"/>
                  </a:cubicBezTo>
                  <a:cubicBezTo>
                    <a:pt x="3" y="0"/>
                    <a:pt x="7" y="1"/>
                    <a:pt x="11" y="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86" name="Freeform 7"/>
            <p:cNvSpPr/>
            <p:nvPr>
              <p:custDataLst>
                <p:tags r:id="rId7"/>
              </p:custDataLst>
            </p:nvPr>
          </p:nvSpPr>
          <p:spPr>
            <a:xfrm>
              <a:off x="636588" y="1012826"/>
              <a:ext cx="23813" cy="3175"/>
            </a:xfrm>
            <a:custGeom>
              <a:avLst/>
              <a:gdLst>
                <a:gd name="txL" fmla="*/ 0 w 9"/>
                <a:gd name="txT" fmla="*/ 0 h 1"/>
                <a:gd name="txR" fmla="*/ 9 w 9"/>
                <a:gd name="txB" fmla="*/ 1 h 1"/>
              </a:gdLst>
              <a:ahLst/>
              <a:cxnLst>
                <a:cxn ang="0">
                  <a:pos x="9" y="0"/>
                </a:cxn>
                <a:cxn ang="0">
                  <a:pos x="0" y="0"/>
                </a:cxn>
                <a:cxn ang="0">
                  <a:pos x="9" y="0"/>
                </a:cxn>
              </a:cxnLst>
              <a:rect l="txL" t="txT" r="txR" b="txB"/>
              <a:pathLst>
                <a:path w="9" h="1">
                  <a:moveTo>
                    <a:pt x="9" y="0"/>
                  </a:moveTo>
                  <a:cubicBezTo>
                    <a:pt x="5" y="0"/>
                    <a:pt x="2" y="1"/>
                    <a:pt x="0" y="0"/>
                  </a:cubicBezTo>
                  <a:cubicBezTo>
                    <a:pt x="2" y="1"/>
                    <a:pt x="5" y="0"/>
                    <a:pt x="9"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87" name="Freeform 8"/>
            <p:cNvSpPr/>
            <p:nvPr>
              <p:custDataLst>
                <p:tags r:id="rId8"/>
              </p:custDataLst>
            </p:nvPr>
          </p:nvSpPr>
          <p:spPr>
            <a:xfrm>
              <a:off x="2960688" y="3227389"/>
              <a:ext cx="133350" cy="198438"/>
            </a:xfrm>
            <a:custGeom>
              <a:avLst/>
              <a:gdLst>
                <a:gd name="txL" fmla="*/ 0 w 52"/>
                <a:gd name="txT" fmla="*/ 0 h 78"/>
                <a:gd name="txR" fmla="*/ 52 w 52"/>
                <a:gd name="txB" fmla="*/ 78 h 78"/>
              </a:gdLst>
              <a:ahLst/>
              <a:cxnLst>
                <a:cxn ang="0">
                  <a:pos x="0" y="78"/>
                </a:cxn>
                <a:cxn ang="0">
                  <a:pos x="52" y="1"/>
                </a:cxn>
                <a:cxn ang="0">
                  <a:pos x="52" y="0"/>
                </a:cxn>
                <a:cxn ang="0">
                  <a:pos x="0" y="78"/>
                </a:cxn>
              </a:cxnLst>
              <a:rect l="txL" t="txT" r="txR" b="txB"/>
              <a:pathLst>
                <a:path w="52" h="78">
                  <a:moveTo>
                    <a:pt x="0" y="78"/>
                  </a:moveTo>
                  <a:cubicBezTo>
                    <a:pt x="28" y="54"/>
                    <a:pt x="45" y="16"/>
                    <a:pt x="52" y="1"/>
                  </a:cubicBezTo>
                  <a:cubicBezTo>
                    <a:pt x="52" y="0"/>
                    <a:pt x="52" y="0"/>
                    <a:pt x="52" y="0"/>
                  </a:cubicBezTo>
                  <a:cubicBezTo>
                    <a:pt x="35" y="38"/>
                    <a:pt x="18" y="62"/>
                    <a:pt x="0" y="7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88" name="Freeform 9"/>
            <p:cNvSpPr/>
            <p:nvPr>
              <p:custDataLst>
                <p:tags r:id="rId9"/>
              </p:custDataLst>
            </p:nvPr>
          </p:nvSpPr>
          <p:spPr>
            <a:xfrm>
              <a:off x="1131888" y="703264"/>
              <a:ext cx="25400" cy="9525"/>
            </a:xfrm>
            <a:custGeom>
              <a:avLst/>
              <a:gdLst>
                <a:gd name="txL" fmla="*/ 0 w 10"/>
                <a:gd name="txT" fmla="*/ 0 h 4"/>
                <a:gd name="txR" fmla="*/ 10 w 10"/>
                <a:gd name="txB" fmla="*/ 4 h 4"/>
              </a:gdLst>
              <a:ahLst/>
              <a:cxnLst>
                <a:cxn ang="0">
                  <a:pos x="10" y="0"/>
                </a:cxn>
                <a:cxn ang="0">
                  <a:pos x="0" y="4"/>
                </a:cxn>
                <a:cxn ang="0">
                  <a:pos x="10" y="0"/>
                </a:cxn>
              </a:cxnLst>
              <a:rect l="txL" t="txT" r="txR" b="txB"/>
              <a:pathLst>
                <a:path w="10" h="4">
                  <a:moveTo>
                    <a:pt x="10" y="0"/>
                  </a:moveTo>
                  <a:cubicBezTo>
                    <a:pt x="6" y="1"/>
                    <a:pt x="3" y="3"/>
                    <a:pt x="0" y="4"/>
                  </a:cubicBezTo>
                  <a:cubicBezTo>
                    <a:pt x="3" y="3"/>
                    <a:pt x="6" y="1"/>
                    <a:pt x="1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89" name="Freeform 10"/>
            <p:cNvSpPr/>
            <p:nvPr>
              <p:custDataLst>
                <p:tags r:id="rId10"/>
              </p:custDataLst>
            </p:nvPr>
          </p:nvSpPr>
          <p:spPr>
            <a:xfrm>
              <a:off x="241300" y="3290889"/>
              <a:ext cx="7938" cy="20638"/>
            </a:xfrm>
            <a:custGeom>
              <a:avLst/>
              <a:gdLst>
                <a:gd name="txL" fmla="*/ 0 w 3"/>
                <a:gd name="txT" fmla="*/ 0 h 8"/>
                <a:gd name="txR" fmla="*/ 3 w 3"/>
                <a:gd name="txB" fmla="*/ 8 h 8"/>
              </a:gdLst>
              <a:ahLst/>
              <a:cxnLst>
                <a:cxn ang="0">
                  <a:pos x="3" y="8"/>
                </a:cxn>
                <a:cxn ang="0">
                  <a:pos x="0" y="0"/>
                </a:cxn>
                <a:cxn ang="0">
                  <a:pos x="3" y="8"/>
                </a:cxn>
              </a:cxnLst>
              <a:rect l="txL" t="txT" r="txR" b="txB"/>
              <a:pathLst>
                <a:path w="3" h="8">
                  <a:moveTo>
                    <a:pt x="3" y="8"/>
                  </a:moveTo>
                  <a:cubicBezTo>
                    <a:pt x="2" y="5"/>
                    <a:pt x="1" y="3"/>
                    <a:pt x="0" y="0"/>
                  </a:cubicBezTo>
                  <a:cubicBezTo>
                    <a:pt x="1" y="3"/>
                    <a:pt x="2" y="5"/>
                    <a:pt x="3"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0" name="Freeform 11"/>
            <p:cNvSpPr/>
            <p:nvPr>
              <p:custDataLst>
                <p:tags r:id="rId11"/>
              </p:custDataLst>
            </p:nvPr>
          </p:nvSpPr>
          <p:spPr>
            <a:xfrm>
              <a:off x="1047750" y="1549401"/>
              <a:ext cx="42863" cy="12700"/>
            </a:xfrm>
            <a:custGeom>
              <a:avLst/>
              <a:gdLst>
                <a:gd name="txL" fmla="*/ 0 w 17"/>
                <a:gd name="txT" fmla="*/ 0 h 5"/>
                <a:gd name="txR" fmla="*/ 17 w 17"/>
                <a:gd name="txB" fmla="*/ 5 h 5"/>
              </a:gdLst>
              <a:ahLst/>
              <a:cxnLst>
                <a:cxn ang="0">
                  <a:pos x="0" y="5"/>
                </a:cxn>
                <a:cxn ang="0">
                  <a:pos x="17" y="0"/>
                </a:cxn>
                <a:cxn ang="0">
                  <a:pos x="0" y="5"/>
                </a:cxn>
              </a:cxnLst>
              <a:rect l="txL" t="txT" r="txR" b="txB"/>
              <a:pathLst>
                <a:path w="17" h="5">
                  <a:moveTo>
                    <a:pt x="0" y="5"/>
                  </a:moveTo>
                  <a:cubicBezTo>
                    <a:pt x="6" y="4"/>
                    <a:pt x="11" y="2"/>
                    <a:pt x="17" y="0"/>
                  </a:cubicBezTo>
                  <a:cubicBezTo>
                    <a:pt x="11" y="2"/>
                    <a:pt x="6" y="4"/>
                    <a:pt x="0" y="5"/>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1" name="Freeform 12"/>
            <p:cNvSpPr/>
            <p:nvPr>
              <p:custDataLst>
                <p:tags r:id="rId12"/>
              </p:custDataLst>
            </p:nvPr>
          </p:nvSpPr>
          <p:spPr>
            <a:xfrm>
              <a:off x="206375" y="3205164"/>
              <a:ext cx="9525" cy="26988"/>
            </a:xfrm>
            <a:custGeom>
              <a:avLst/>
              <a:gdLst>
                <a:gd name="txL" fmla="*/ 0 w 4"/>
                <a:gd name="txT" fmla="*/ 0 h 11"/>
                <a:gd name="txR" fmla="*/ 4 w 4"/>
                <a:gd name="txB" fmla="*/ 11 h 11"/>
              </a:gdLst>
              <a:ahLst/>
              <a:cxnLst>
                <a:cxn ang="0">
                  <a:pos x="4" y="11"/>
                </a:cxn>
                <a:cxn ang="0">
                  <a:pos x="0" y="0"/>
                </a:cxn>
                <a:cxn ang="0">
                  <a:pos x="4" y="11"/>
                </a:cxn>
              </a:cxnLst>
              <a:rect l="txL" t="txT" r="txR" b="txB"/>
              <a:pathLst>
                <a:path w="4" h="11">
                  <a:moveTo>
                    <a:pt x="4" y="11"/>
                  </a:moveTo>
                  <a:cubicBezTo>
                    <a:pt x="3" y="7"/>
                    <a:pt x="1" y="4"/>
                    <a:pt x="0" y="0"/>
                  </a:cubicBezTo>
                  <a:cubicBezTo>
                    <a:pt x="1" y="4"/>
                    <a:pt x="3" y="7"/>
                    <a:pt x="4" y="11"/>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2" name="Freeform 13"/>
            <p:cNvSpPr/>
            <p:nvPr>
              <p:custDataLst>
                <p:tags r:id="rId13"/>
              </p:custDataLst>
            </p:nvPr>
          </p:nvSpPr>
          <p:spPr>
            <a:xfrm>
              <a:off x="223838" y="3252789"/>
              <a:ext cx="7938" cy="17463"/>
            </a:xfrm>
            <a:custGeom>
              <a:avLst/>
              <a:gdLst>
                <a:gd name="txL" fmla="*/ 0 w 3"/>
                <a:gd name="txT" fmla="*/ 0 h 7"/>
                <a:gd name="txR" fmla="*/ 3 w 3"/>
                <a:gd name="txB" fmla="*/ 7 h 7"/>
              </a:gdLst>
              <a:ahLst/>
              <a:cxnLst>
                <a:cxn ang="0">
                  <a:pos x="3" y="7"/>
                </a:cxn>
                <a:cxn ang="0">
                  <a:pos x="0" y="0"/>
                </a:cxn>
                <a:cxn ang="0">
                  <a:pos x="3" y="7"/>
                </a:cxn>
              </a:cxnLst>
              <a:rect l="txL" t="txT" r="txR" b="txB"/>
              <a:pathLst>
                <a:path w="3" h="7">
                  <a:moveTo>
                    <a:pt x="3" y="7"/>
                  </a:moveTo>
                  <a:cubicBezTo>
                    <a:pt x="2" y="5"/>
                    <a:pt x="1" y="2"/>
                    <a:pt x="0" y="0"/>
                  </a:cubicBezTo>
                  <a:cubicBezTo>
                    <a:pt x="1" y="2"/>
                    <a:pt x="2" y="5"/>
                    <a:pt x="3"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3" name="Freeform 14"/>
            <p:cNvSpPr/>
            <p:nvPr>
              <p:custDataLst>
                <p:tags r:id="rId14"/>
              </p:custDataLst>
            </p:nvPr>
          </p:nvSpPr>
          <p:spPr>
            <a:xfrm>
              <a:off x="190500" y="3154364"/>
              <a:ext cx="9525" cy="31750"/>
            </a:xfrm>
            <a:custGeom>
              <a:avLst/>
              <a:gdLst>
                <a:gd name="txL" fmla="*/ 0 w 4"/>
                <a:gd name="txT" fmla="*/ 0 h 13"/>
                <a:gd name="txR" fmla="*/ 4 w 4"/>
                <a:gd name="txB" fmla="*/ 13 h 13"/>
              </a:gdLst>
              <a:ahLst/>
              <a:cxnLst>
                <a:cxn ang="0">
                  <a:pos x="4" y="13"/>
                </a:cxn>
                <a:cxn ang="0">
                  <a:pos x="0" y="0"/>
                </a:cxn>
                <a:cxn ang="0">
                  <a:pos x="4" y="13"/>
                </a:cxn>
              </a:cxnLst>
              <a:rect l="txL" t="txT" r="txR" b="txB"/>
              <a:pathLst>
                <a:path w="4" h="13">
                  <a:moveTo>
                    <a:pt x="4" y="13"/>
                  </a:moveTo>
                  <a:cubicBezTo>
                    <a:pt x="2" y="8"/>
                    <a:pt x="1" y="4"/>
                    <a:pt x="0" y="0"/>
                  </a:cubicBezTo>
                  <a:cubicBezTo>
                    <a:pt x="1" y="4"/>
                    <a:pt x="2" y="9"/>
                    <a:pt x="4" y="1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4" name="Freeform 15"/>
            <p:cNvSpPr/>
            <p:nvPr>
              <p:custDataLst>
                <p:tags r:id="rId15"/>
              </p:custDataLst>
            </p:nvPr>
          </p:nvSpPr>
          <p:spPr>
            <a:xfrm>
              <a:off x="781050" y="1512889"/>
              <a:ext cx="46038" cy="25400"/>
            </a:xfrm>
            <a:custGeom>
              <a:avLst/>
              <a:gdLst>
                <a:gd name="txL" fmla="*/ 0 w 18"/>
                <a:gd name="txT" fmla="*/ 0 h 10"/>
                <a:gd name="txR" fmla="*/ 18 w 18"/>
                <a:gd name="txB" fmla="*/ 10 h 10"/>
              </a:gdLst>
              <a:ahLst/>
              <a:cxnLst>
                <a:cxn ang="0">
                  <a:pos x="0" y="0"/>
                </a:cxn>
                <a:cxn ang="0">
                  <a:pos x="18" y="10"/>
                </a:cxn>
                <a:cxn ang="0">
                  <a:pos x="0" y="0"/>
                </a:cxn>
              </a:cxnLst>
              <a:rect l="txL" t="txT" r="txR" b="txB"/>
              <a:pathLst>
                <a:path w="18" h="10">
                  <a:moveTo>
                    <a:pt x="0" y="0"/>
                  </a:moveTo>
                  <a:cubicBezTo>
                    <a:pt x="6" y="4"/>
                    <a:pt x="12" y="7"/>
                    <a:pt x="18" y="10"/>
                  </a:cubicBezTo>
                  <a:cubicBezTo>
                    <a:pt x="12" y="7"/>
                    <a:pt x="6" y="4"/>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5" name="Freeform 16"/>
            <p:cNvSpPr/>
            <p:nvPr>
              <p:custDataLst>
                <p:tags r:id="rId16"/>
              </p:custDataLst>
            </p:nvPr>
          </p:nvSpPr>
          <p:spPr>
            <a:xfrm>
              <a:off x="1179513" y="690564"/>
              <a:ext cx="61913" cy="4763"/>
            </a:xfrm>
            <a:custGeom>
              <a:avLst/>
              <a:gdLst>
                <a:gd name="txL" fmla="*/ 0 w 24"/>
                <a:gd name="txT" fmla="*/ 0 h 2"/>
                <a:gd name="txR" fmla="*/ 24 w 24"/>
                <a:gd name="txB" fmla="*/ 2 h 2"/>
              </a:gdLst>
              <a:ahLst/>
              <a:cxnLst>
                <a:cxn ang="0">
                  <a:pos x="24" y="0"/>
                </a:cxn>
                <a:cxn ang="0">
                  <a:pos x="0" y="2"/>
                </a:cxn>
                <a:cxn ang="0">
                  <a:pos x="24" y="0"/>
                </a:cxn>
              </a:cxnLst>
              <a:rect l="txL" t="txT" r="txR" b="txB"/>
              <a:pathLst>
                <a:path w="24" h="2">
                  <a:moveTo>
                    <a:pt x="24" y="0"/>
                  </a:moveTo>
                  <a:cubicBezTo>
                    <a:pt x="16" y="0"/>
                    <a:pt x="8" y="1"/>
                    <a:pt x="0" y="2"/>
                  </a:cubicBezTo>
                  <a:cubicBezTo>
                    <a:pt x="8" y="1"/>
                    <a:pt x="16" y="0"/>
                    <a:pt x="24"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6" name="Freeform 17"/>
            <p:cNvSpPr/>
            <p:nvPr>
              <p:custDataLst>
                <p:tags r:id="rId17"/>
              </p:custDataLst>
            </p:nvPr>
          </p:nvSpPr>
          <p:spPr>
            <a:xfrm>
              <a:off x="598488" y="982664"/>
              <a:ext cx="1" cy="4763"/>
            </a:xfrm>
            <a:custGeom>
              <a:avLst/>
              <a:gdLst>
                <a:gd name="txL" fmla="*/ 0 w 1"/>
                <a:gd name="txT" fmla="*/ 0 h 2"/>
                <a:gd name="txR" fmla="*/ 1 w 1"/>
                <a:gd name="txB" fmla="*/ 2 h 2"/>
              </a:gdLst>
              <a:ahLst/>
              <a:cxnLst>
                <a:cxn ang="0">
                  <a:pos x="0" y="2"/>
                </a:cxn>
                <a:cxn ang="0">
                  <a:pos x="0" y="0"/>
                </a:cxn>
                <a:cxn ang="0">
                  <a:pos x="0" y="2"/>
                </a:cxn>
              </a:cxnLst>
              <a:rect l="txL" t="txT" r="txR" b="txB"/>
              <a:pathLst>
                <a:path w="1" h="2">
                  <a:moveTo>
                    <a:pt x="0" y="2"/>
                  </a:moveTo>
                  <a:cubicBezTo>
                    <a:pt x="0" y="1"/>
                    <a:pt x="0" y="0"/>
                    <a:pt x="0" y="0"/>
                  </a:cubicBezTo>
                  <a:cubicBezTo>
                    <a:pt x="0" y="0"/>
                    <a:pt x="0" y="1"/>
                    <a:pt x="0"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7" name="Freeform 18"/>
            <p:cNvSpPr/>
            <p:nvPr>
              <p:custDataLst>
                <p:tags r:id="rId18"/>
              </p:custDataLst>
            </p:nvPr>
          </p:nvSpPr>
          <p:spPr>
            <a:xfrm>
              <a:off x="428625" y="3565526"/>
              <a:ext cx="534988" cy="606425"/>
            </a:xfrm>
            <a:custGeom>
              <a:avLst/>
              <a:gdLst>
                <a:gd name="txL" fmla="*/ 0 w 211"/>
                <a:gd name="txT" fmla="*/ 0 h 239"/>
                <a:gd name="txR" fmla="*/ 211 w 211"/>
                <a:gd name="txB" fmla="*/ 239 h 239"/>
              </a:gdLst>
              <a:ahLst/>
              <a:cxnLst>
                <a:cxn ang="0">
                  <a:pos x="210" y="234"/>
                </a:cxn>
                <a:cxn ang="0">
                  <a:pos x="210" y="233"/>
                </a:cxn>
                <a:cxn ang="0">
                  <a:pos x="210" y="233"/>
                </a:cxn>
                <a:cxn ang="0">
                  <a:pos x="210" y="233"/>
                </a:cxn>
                <a:cxn ang="0">
                  <a:pos x="210" y="233"/>
                </a:cxn>
                <a:cxn ang="0">
                  <a:pos x="0" y="0"/>
                </a:cxn>
                <a:cxn ang="0">
                  <a:pos x="210" y="239"/>
                </a:cxn>
                <a:cxn ang="0">
                  <a:pos x="211" y="238"/>
                </a:cxn>
                <a:cxn ang="0">
                  <a:pos x="210" y="234"/>
                </a:cxn>
              </a:cxnLst>
              <a:rect l="txL" t="txT" r="txR" b="txB"/>
              <a:pathLst>
                <a:path w="211" h="239">
                  <a:moveTo>
                    <a:pt x="210" y="234"/>
                  </a:moveTo>
                  <a:cubicBezTo>
                    <a:pt x="210" y="233"/>
                    <a:pt x="210" y="233"/>
                    <a:pt x="210" y="233"/>
                  </a:cubicBezTo>
                  <a:cubicBezTo>
                    <a:pt x="210" y="233"/>
                    <a:pt x="210" y="233"/>
                    <a:pt x="210" y="233"/>
                  </a:cubicBezTo>
                  <a:cubicBezTo>
                    <a:pt x="210" y="233"/>
                    <a:pt x="210" y="233"/>
                    <a:pt x="210" y="233"/>
                  </a:cubicBezTo>
                  <a:cubicBezTo>
                    <a:pt x="210" y="233"/>
                    <a:pt x="210" y="233"/>
                    <a:pt x="210" y="233"/>
                  </a:cubicBezTo>
                  <a:cubicBezTo>
                    <a:pt x="190" y="200"/>
                    <a:pt x="63" y="55"/>
                    <a:pt x="0" y="0"/>
                  </a:cubicBezTo>
                  <a:cubicBezTo>
                    <a:pt x="44" y="38"/>
                    <a:pt x="202" y="207"/>
                    <a:pt x="210" y="239"/>
                  </a:cubicBezTo>
                  <a:cubicBezTo>
                    <a:pt x="210" y="239"/>
                    <a:pt x="211" y="238"/>
                    <a:pt x="211" y="238"/>
                  </a:cubicBezTo>
                  <a:cubicBezTo>
                    <a:pt x="211" y="237"/>
                    <a:pt x="210" y="235"/>
                    <a:pt x="210" y="234"/>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8" name="Freeform 19"/>
            <p:cNvSpPr/>
            <p:nvPr>
              <p:custDataLst>
                <p:tags r:id="rId19"/>
              </p:custDataLst>
            </p:nvPr>
          </p:nvSpPr>
          <p:spPr>
            <a:xfrm>
              <a:off x="2752725" y="3938589"/>
              <a:ext cx="46038" cy="66675"/>
            </a:xfrm>
            <a:custGeom>
              <a:avLst/>
              <a:gdLst>
                <a:gd name="txL" fmla="*/ 0 w 18"/>
                <a:gd name="txT" fmla="*/ 0 h 26"/>
                <a:gd name="txR" fmla="*/ 18 w 18"/>
                <a:gd name="txB" fmla="*/ 26 h 26"/>
              </a:gdLst>
              <a:ahLst/>
              <a:cxnLst>
                <a:cxn ang="0">
                  <a:pos x="18" y="26"/>
                </a:cxn>
                <a:cxn ang="0">
                  <a:pos x="0" y="0"/>
                </a:cxn>
                <a:cxn ang="0">
                  <a:pos x="18" y="26"/>
                </a:cxn>
              </a:cxnLst>
              <a:rect l="txL" t="txT" r="txR" b="txB"/>
              <a:pathLst>
                <a:path w="18" h="26">
                  <a:moveTo>
                    <a:pt x="18" y="26"/>
                  </a:moveTo>
                  <a:cubicBezTo>
                    <a:pt x="16" y="11"/>
                    <a:pt x="9" y="3"/>
                    <a:pt x="0" y="0"/>
                  </a:cubicBezTo>
                  <a:cubicBezTo>
                    <a:pt x="9" y="4"/>
                    <a:pt x="16" y="12"/>
                    <a:pt x="18" y="2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499" name="Freeform 20"/>
            <p:cNvSpPr/>
            <p:nvPr>
              <p:custDataLst>
                <p:tags r:id="rId20"/>
              </p:custDataLst>
            </p:nvPr>
          </p:nvSpPr>
          <p:spPr>
            <a:xfrm>
              <a:off x="169863" y="2982914"/>
              <a:ext cx="20638" cy="171450"/>
            </a:xfrm>
            <a:custGeom>
              <a:avLst/>
              <a:gdLst>
                <a:gd name="txL" fmla="*/ 0 w 8"/>
                <a:gd name="txT" fmla="*/ 0 h 67"/>
                <a:gd name="txR" fmla="*/ 8 w 8"/>
                <a:gd name="txB" fmla="*/ 67 h 67"/>
              </a:gdLst>
              <a:ahLst/>
              <a:cxnLst>
                <a:cxn ang="0">
                  <a:pos x="6" y="0"/>
                </a:cxn>
                <a:cxn ang="0">
                  <a:pos x="4" y="8"/>
                </a:cxn>
                <a:cxn ang="0">
                  <a:pos x="2" y="13"/>
                </a:cxn>
                <a:cxn ang="0">
                  <a:pos x="8" y="67"/>
                </a:cxn>
                <a:cxn ang="0">
                  <a:pos x="6" y="0"/>
                </a:cxn>
              </a:cxnLst>
              <a:rect l="txL" t="txT" r="txR" b="txB"/>
              <a:pathLst>
                <a:path w="8" h="67">
                  <a:moveTo>
                    <a:pt x="6" y="0"/>
                  </a:moveTo>
                  <a:cubicBezTo>
                    <a:pt x="6" y="2"/>
                    <a:pt x="5" y="6"/>
                    <a:pt x="4" y="8"/>
                  </a:cubicBezTo>
                  <a:cubicBezTo>
                    <a:pt x="3" y="12"/>
                    <a:pt x="2" y="12"/>
                    <a:pt x="2" y="13"/>
                  </a:cubicBezTo>
                  <a:cubicBezTo>
                    <a:pt x="1" y="30"/>
                    <a:pt x="3" y="48"/>
                    <a:pt x="8" y="67"/>
                  </a:cubicBezTo>
                  <a:cubicBezTo>
                    <a:pt x="2" y="41"/>
                    <a:pt x="0" y="18"/>
                    <a:pt x="6"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0" name="Freeform 21"/>
            <p:cNvSpPr/>
            <p:nvPr>
              <p:custDataLst>
                <p:tags r:id="rId21"/>
              </p:custDataLst>
            </p:nvPr>
          </p:nvSpPr>
          <p:spPr>
            <a:xfrm>
              <a:off x="2574925" y="3938589"/>
              <a:ext cx="104775" cy="68263"/>
            </a:xfrm>
            <a:custGeom>
              <a:avLst/>
              <a:gdLst>
                <a:gd name="txL" fmla="*/ 0 w 41"/>
                <a:gd name="txT" fmla="*/ 0 h 27"/>
                <a:gd name="txR" fmla="*/ 41 w 41"/>
                <a:gd name="txB" fmla="*/ 27 h 27"/>
              </a:gdLst>
              <a:ahLst/>
              <a:cxnLst>
                <a:cxn ang="0">
                  <a:pos x="41" y="0"/>
                </a:cxn>
                <a:cxn ang="0">
                  <a:pos x="35" y="1"/>
                </a:cxn>
                <a:cxn ang="0">
                  <a:pos x="2" y="25"/>
                </a:cxn>
                <a:cxn ang="0">
                  <a:pos x="0" y="27"/>
                </a:cxn>
                <a:cxn ang="0">
                  <a:pos x="0" y="27"/>
                </a:cxn>
                <a:cxn ang="0">
                  <a:pos x="0" y="27"/>
                </a:cxn>
                <a:cxn ang="0">
                  <a:pos x="41" y="0"/>
                </a:cxn>
              </a:cxnLst>
              <a:rect l="txL" t="txT" r="txR" b="txB"/>
              <a:pathLst>
                <a:path w="41" h="27">
                  <a:moveTo>
                    <a:pt x="41" y="0"/>
                  </a:moveTo>
                  <a:cubicBezTo>
                    <a:pt x="38" y="1"/>
                    <a:pt x="36" y="1"/>
                    <a:pt x="35" y="1"/>
                  </a:cubicBezTo>
                  <a:cubicBezTo>
                    <a:pt x="18" y="8"/>
                    <a:pt x="7" y="19"/>
                    <a:pt x="2" y="25"/>
                  </a:cubicBezTo>
                  <a:cubicBezTo>
                    <a:pt x="0" y="27"/>
                    <a:pt x="0" y="27"/>
                    <a:pt x="0" y="27"/>
                  </a:cubicBezTo>
                  <a:cubicBezTo>
                    <a:pt x="0" y="27"/>
                    <a:pt x="0" y="27"/>
                    <a:pt x="0" y="27"/>
                  </a:cubicBezTo>
                  <a:cubicBezTo>
                    <a:pt x="0" y="27"/>
                    <a:pt x="0" y="27"/>
                    <a:pt x="0" y="27"/>
                  </a:cubicBezTo>
                  <a:cubicBezTo>
                    <a:pt x="12" y="14"/>
                    <a:pt x="27" y="4"/>
                    <a:pt x="41"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1" name="Freeform 22"/>
            <p:cNvSpPr/>
            <p:nvPr>
              <p:custDataLst>
                <p:tags r:id="rId22"/>
              </p:custDataLst>
            </p:nvPr>
          </p:nvSpPr>
          <p:spPr>
            <a:xfrm>
              <a:off x="936625" y="4167189"/>
              <a:ext cx="20638" cy="7938"/>
            </a:xfrm>
            <a:custGeom>
              <a:avLst/>
              <a:gdLst>
                <a:gd name="txL" fmla="*/ 0 w 8"/>
                <a:gd name="txT" fmla="*/ 0 h 3"/>
                <a:gd name="txR" fmla="*/ 8 w 8"/>
                <a:gd name="txB" fmla="*/ 3 h 3"/>
              </a:gdLst>
              <a:ahLst/>
              <a:cxnLst>
                <a:cxn ang="0">
                  <a:pos x="8" y="3"/>
                </a:cxn>
                <a:cxn ang="0">
                  <a:pos x="0" y="0"/>
                </a:cxn>
                <a:cxn ang="0">
                  <a:pos x="7" y="3"/>
                </a:cxn>
                <a:cxn ang="0">
                  <a:pos x="8" y="3"/>
                </a:cxn>
              </a:cxnLst>
              <a:rect l="txL" t="txT" r="txR" b="txB"/>
              <a:pathLst>
                <a:path w="8" h="3">
                  <a:moveTo>
                    <a:pt x="8" y="3"/>
                  </a:moveTo>
                  <a:cubicBezTo>
                    <a:pt x="5" y="2"/>
                    <a:pt x="2" y="1"/>
                    <a:pt x="0" y="0"/>
                  </a:cubicBezTo>
                  <a:cubicBezTo>
                    <a:pt x="2" y="1"/>
                    <a:pt x="4" y="2"/>
                    <a:pt x="7" y="3"/>
                  </a:cubicBezTo>
                  <a:cubicBezTo>
                    <a:pt x="7" y="3"/>
                    <a:pt x="8" y="3"/>
                    <a:pt x="8" y="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2" name="Freeform 23"/>
            <p:cNvSpPr/>
            <p:nvPr>
              <p:custDataLst>
                <p:tags r:id="rId23"/>
              </p:custDataLst>
            </p:nvPr>
          </p:nvSpPr>
          <p:spPr>
            <a:xfrm>
              <a:off x="1255713" y="690564"/>
              <a:ext cx="49213" cy="1588"/>
            </a:xfrm>
            <a:custGeom>
              <a:avLst/>
              <a:gdLst>
                <a:gd name="txL" fmla="*/ 0 w 19"/>
                <a:gd name="txT" fmla="*/ 0 h 1"/>
                <a:gd name="txR" fmla="*/ 19 w 19"/>
                <a:gd name="txB" fmla="*/ 1 h 1"/>
              </a:gdLst>
              <a:ahLst/>
              <a:cxnLst>
                <a:cxn ang="0">
                  <a:pos x="0" y="0"/>
                </a:cxn>
                <a:cxn ang="0">
                  <a:pos x="19" y="1"/>
                </a:cxn>
                <a:cxn ang="0">
                  <a:pos x="0" y="0"/>
                </a:cxn>
              </a:cxnLst>
              <a:rect l="txL" t="txT" r="txR" b="txB"/>
              <a:pathLst>
                <a:path w="19" h="1">
                  <a:moveTo>
                    <a:pt x="0" y="0"/>
                  </a:moveTo>
                  <a:cubicBezTo>
                    <a:pt x="7" y="0"/>
                    <a:pt x="13" y="0"/>
                    <a:pt x="19" y="1"/>
                  </a:cubicBezTo>
                  <a:cubicBezTo>
                    <a:pt x="13" y="0"/>
                    <a:pt x="7" y="0"/>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3" name="Freeform 24"/>
            <p:cNvSpPr/>
            <p:nvPr>
              <p:custDataLst>
                <p:tags r:id="rId24"/>
              </p:custDataLst>
            </p:nvPr>
          </p:nvSpPr>
          <p:spPr>
            <a:xfrm>
              <a:off x="831850" y="1543051"/>
              <a:ext cx="211138" cy="36513"/>
            </a:xfrm>
            <a:custGeom>
              <a:avLst/>
              <a:gdLst>
                <a:gd name="txL" fmla="*/ 0 w 83"/>
                <a:gd name="txT" fmla="*/ 0 h 14"/>
                <a:gd name="txR" fmla="*/ 83 w 83"/>
                <a:gd name="txB" fmla="*/ 14 h 14"/>
              </a:gdLst>
              <a:ahLst/>
              <a:cxnLst>
                <a:cxn ang="0">
                  <a:pos x="83" y="7"/>
                </a:cxn>
                <a:cxn ang="0">
                  <a:pos x="0" y="0"/>
                </a:cxn>
                <a:cxn ang="0">
                  <a:pos x="83" y="7"/>
                </a:cxn>
              </a:cxnLst>
              <a:rect l="txL" t="txT" r="txR" b="txB"/>
              <a:pathLst>
                <a:path w="83" h="14">
                  <a:moveTo>
                    <a:pt x="83" y="7"/>
                  </a:moveTo>
                  <a:cubicBezTo>
                    <a:pt x="55" y="14"/>
                    <a:pt x="26" y="12"/>
                    <a:pt x="0" y="0"/>
                  </a:cubicBezTo>
                  <a:cubicBezTo>
                    <a:pt x="27" y="12"/>
                    <a:pt x="55" y="14"/>
                    <a:pt x="83"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4" name="Freeform 25"/>
            <p:cNvSpPr/>
            <p:nvPr>
              <p:custDataLst>
                <p:tags r:id="rId25"/>
              </p:custDataLst>
            </p:nvPr>
          </p:nvSpPr>
          <p:spPr>
            <a:xfrm>
              <a:off x="601663" y="992189"/>
              <a:ext cx="33338" cy="20638"/>
            </a:xfrm>
            <a:custGeom>
              <a:avLst/>
              <a:gdLst>
                <a:gd name="txL" fmla="*/ 0 w 13"/>
                <a:gd name="txT" fmla="*/ 0 h 8"/>
                <a:gd name="txR" fmla="*/ 13 w 13"/>
                <a:gd name="txB" fmla="*/ 8 h 8"/>
              </a:gdLst>
              <a:ahLst/>
              <a:cxnLst>
                <a:cxn ang="0">
                  <a:pos x="0" y="0"/>
                </a:cxn>
                <a:cxn ang="0">
                  <a:pos x="13" y="8"/>
                </a:cxn>
                <a:cxn ang="0">
                  <a:pos x="0" y="0"/>
                </a:cxn>
              </a:cxnLst>
              <a:rect l="txL" t="txT" r="txR" b="txB"/>
              <a:pathLst>
                <a:path w="13" h="8">
                  <a:moveTo>
                    <a:pt x="0" y="0"/>
                  </a:moveTo>
                  <a:cubicBezTo>
                    <a:pt x="3" y="5"/>
                    <a:pt x="7" y="8"/>
                    <a:pt x="13" y="8"/>
                  </a:cubicBezTo>
                  <a:cubicBezTo>
                    <a:pt x="7" y="8"/>
                    <a:pt x="3" y="5"/>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5" name="Freeform 26"/>
            <p:cNvSpPr/>
            <p:nvPr>
              <p:custDataLst>
                <p:tags r:id="rId26"/>
              </p:custDataLst>
            </p:nvPr>
          </p:nvSpPr>
          <p:spPr>
            <a:xfrm>
              <a:off x="1406525" y="733426"/>
              <a:ext cx="115888" cy="327025"/>
            </a:xfrm>
            <a:custGeom>
              <a:avLst/>
              <a:gdLst>
                <a:gd name="txL" fmla="*/ 0 w 46"/>
                <a:gd name="txT" fmla="*/ 0 h 129"/>
                <a:gd name="txR" fmla="*/ 46 w 46"/>
                <a:gd name="txB" fmla="*/ 129 h 129"/>
              </a:gdLst>
              <a:ahLst/>
              <a:cxnLst>
                <a:cxn ang="0">
                  <a:pos x="40" y="71"/>
                </a:cxn>
                <a:cxn ang="0">
                  <a:pos x="0" y="0"/>
                </a:cxn>
                <a:cxn ang="0">
                  <a:pos x="38" y="129"/>
                </a:cxn>
                <a:cxn ang="0">
                  <a:pos x="40" y="71"/>
                </a:cxn>
              </a:cxnLst>
              <a:rect l="txL" t="txT" r="txR" b="txB"/>
              <a:pathLst>
                <a:path w="46" h="129">
                  <a:moveTo>
                    <a:pt x="40" y="71"/>
                  </a:moveTo>
                  <a:cubicBezTo>
                    <a:pt x="36" y="48"/>
                    <a:pt x="27" y="18"/>
                    <a:pt x="0" y="0"/>
                  </a:cubicBezTo>
                  <a:cubicBezTo>
                    <a:pt x="46" y="33"/>
                    <a:pt x="41" y="105"/>
                    <a:pt x="38" y="129"/>
                  </a:cubicBezTo>
                  <a:cubicBezTo>
                    <a:pt x="42" y="109"/>
                    <a:pt x="43" y="90"/>
                    <a:pt x="40" y="71"/>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6" name="Freeform 27"/>
            <p:cNvSpPr/>
            <p:nvPr>
              <p:custDataLst>
                <p:tags r:id="rId27"/>
              </p:custDataLst>
            </p:nvPr>
          </p:nvSpPr>
          <p:spPr>
            <a:xfrm>
              <a:off x="4154488" y="3662364"/>
              <a:ext cx="26988" cy="38100"/>
            </a:xfrm>
            <a:custGeom>
              <a:avLst/>
              <a:gdLst>
                <a:gd name="txL" fmla="*/ 0 w 11"/>
                <a:gd name="txT" fmla="*/ 0 h 15"/>
                <a:gd name="txR" fmla="*/ 11 w 11"/>
                <a:gd name="txB" fmla="*/ 15 h 15"/>
              </a:gdLst>
              <a:ahLst/>
              <a:cxnLst>
                <a:cxn ang="0">
                  <a:pos x="11" y="0"/>
                </a:cxn>
                <a:cxn ang="0">
                  <a:pos x="0" y="15"/>
                </a:cxn>
                <a:cxn ang="0">
                  <a:pos x="11" y="0"/>
                </a:cxn>
              </a:cxnLst>
              <a:rect l="txL" t="txT" r="txR" b="txB"/>
              <a:pathLst>
                <a:path w="11" h="15">
                  <a:moveTo>
                    <a:pt x="11" y="0"/>
                  </a:moveTo>
                  <a:cubicBezTo>
                    <a:pt x="7" y="5"/>
                    <a:pt x="4" y="10"/>
                    <a:pt x="0" y="15"/>
                  </a:cubicBezTo>
                  <a:cubicBezTo>
                    <a:pt x="4" y="10"/>
                    <a:pt x="7" y="5"/>
                    <a:pt x="11"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7" name="Freeform 29"/>
            <p:cNvSpPr/>
            <p:nvPr>
              <p:custDataLst>
                <p:tags r:id="rId28"/>
              </p:custDataLst>
            </p:nvPr>
          </p:nvSpPr>
          <p:spPr>
            <a:xfrm>
              <a:off x="47625" y="2760664"/>
              <a:ext cx="23813" cy="101600"/>
            </a:xfrm>
            <a:custGeom>
              <a:avLst/>
              <a:gdLst>
                <a:gd name="txL" fmla="*/ 0 w 9"/>
                <a:gd name="txT" fmla="*/ 0 h 40"/>
                <a:gd name="txR" fmla="*/ 9 w 9"/>
                <a:gd name="txB" fmla="*/ 40 h 40"/>
              </a:gdLst>
              <a:ahLst/>
              <a:cxnLst>
                <a:cxn ang="0">
                  <a:pos x="9" y="40"/>
                </a:cxn>
                <a:cxn ang="0">
                  <a:pos x="0" y="0"/>
                </a:cxn>
                <a:cxn ang="0">
                  <a:pos x="9" y="40"/>
                </a:cxn>
              </a:cxnLst>
              <a:rect l="txL" t="txT" r="txR" b="txB"/>
              <a:pathLst>
                <a:path w="9" h="40">
                  <a:moveTo>
                    <a:pt x="9" y="40"/>
                  </a:moveTo>
                  <a:cubicBezTo>
                    <a:pt x="5" y="24"/>
                    <a:pt x="2" y="11"/>
                    <a:pt x="0" y="0"/>
                  </a:cubicBezTo>
                  <a:cubicBezTo>
                    <a:pt x="2" y="13"/>
                    <a:pt x="5" y="27"/>
                    <a:pt x="9" y="4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8" name="Freeform 30"/>
            <p:cNvSpPr/>
            <p:nvPr>
              <p:custDataLst>
                <p:tags r:id="rId29"/>
              </p:custDataLst>
            </p:nvPr>
          </p:nvSpPr>
          <p:spPr>
            <a:xfrm>
              <a:off x="4283075" y="2808289"/>
              <a:ext cx="130175" cy="388938"/>
            </a:xfrm>
            <a:custGeom>
              <a:avLst/>
              <a:gdLst>
                <a:gd name="txL" fmla="*/ 0 w 51"/>
                <a:gd name="txT" fmla="*/ 0 h 153"/>
                <a:gd name="txR" fmla="*/ 51 w 51"/>
                <a:gd name="txB" fmla="*/ 153 h 153"/>
              </a:gdLst>
              <a:ahLst/>
              <a:cxnLst>
                <a:cxn ang="0">
                  <a:pos x="51" y="0"/>
                </a:cxn>
                <a:cxn ang="0">
                  <a:pos x="0" y="153"/>
                </a:cxn>
                <a:cxn ang="0">
                  <a:pos x="51" y="0"/>
                </a:cxn>
              </a:cxnLst>
              <a:rect l="txL" t="txT" r="txR" b="txB"/>
              <a:pathLst>
                <a:path w="51" h="153">
                  <a:moveTo>
                    <a:pt x="51" y="0"/>
                  </a:moveTo>
                  <a:cubicBezTo>
                    <a:pt x="27" y="40"/>
                    <a:pt x="10" y="107"/>
                    <a:pt x="0" y="153"/>
                  </a:cubicBezTo>
                  <a:cubicBezTo>
                    <a:pt x="15" y="79"/>
                    <a:pt x="34" y="30"/>
                    <a:pt x="51"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09" name="Freeform 31"/>
            <p:cNvSpPr/>
            <p:nvPr>
              <p:custDataLst>
                <p:tags r:id="rId30"/>
              </p:custDataLst>
            </p:nvPr>
          </p:nvSpPr>
          <p:spPr>
            <a:xfrm>
              <a:off x="4243388" y="3286126"/>
              <a:ext cx="14288" cy="38100"/>
            </a:xfrm>
            <a:custGeom>
              <a:avLst/>
              <a:gdLst>
                <a:gd name="txL" fmla="*/ 0 w 6"/>
                <a:gd name="txT" fmla="*/ 0 h 15"/>
                <a:gd name="txR" fmla="*/ 6 w 6"/>
                <a:gd name="txB" fmla="*/ 15 h 15"/>
              </a:gdLst>
              <a:ahLst/>
              <a:cxnLst>
                <a:cxn ang="0">
                  <a:pos x="6" y="0"/>
                </a:cxn>
                <a:cxn ang="0">
                  <a:pos x="0" y="15"/>
                </a:cxn>
                <a:cxn ang="0">
                  <a:pos x="6" y="0"/>
                </a:cxn>
              </a:cxnLst>
              <a:rect l="txL" t="txT" r="txR" b="txB"/>
              <a:pathLst>
                <a:path w="6" h="15">
                  <a:moveTo>
                    <a:pt x="6" y="0"/>
                  </a:moveTo>
                  <a:cubicBezTo>
                    <a:pt x="4" y="5"/>
                    <a:pt x="2" y="10"/>
                    <a:pt x="0" y="15"/>
                  </a:cubicBezTo>
                  <a:cubicBezTo>
                    <a:pt x="2" y="10"/>
                    <a:pt x="4" y="5"/>
                    <a:pt x="6"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0" name="Freeform 32"/>
            <p:cNvSpPr/>
            <p:nvPr>
              <p:custDataLst>
                <p:tags r:id="rId31"/>
              </p:custDataLst>
            </p:nvPr>
          </p:nvSpPr>
          <p:spPr>
            <a:xfrm>
              <a:off x="4265613" y="3197226"/>
              <a:ext cx="17463" cy="65088"/>
            </a:xfrm>
            <a:custGeom>
              <a:avLst/>
              <a:gdLst>
                <a:gd name="txL" fmla="*/ 0 w 7"/>
                <a:gd name="txT" fmla="*/ 0 h 26"/>
                <a:gd name="txR" fmla="*/ 7 w 7"/>
                <a:gd name="txB" fmla="*/ 26 h 26"/>
              </a:gdLst>
              <a:ahLst/>
              <a:cxnLst>
                <a:cxn ang="0">
                  <a:pos x="7" y="0"/>
                </a:cxn>
                <a:cxn ang="0">
                  <a:pos x="0" y="26"/>
                </a:cxn>
                <a:cxn ang="0">
                  <a:pos x="7" y="0"/>
                </a:cxn>
              </a:cxnLst>
              <a:rect l="txL" t="txT" r="txR" b="txB"/>
              <a:pathLst>
                <a:path w="7" h="26">
                  <a:moveTo>
                    <a:pt x="7" y="0"/>
                  </a:moveTo>
                  <a:cubicBezTo>
                    <a:pt x="5" y="9"/>
                    <a:pt x="3" y="17"/>
                    <a:pt x="0" y="26"/>
                  </a:cubicBezTo>
                  <a:cubicBezTo>
                    <a:pt x="3" y="17"/>
                    <a:pt x="5" y="9"/>
                    <a:pt x="7"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1" name="Freeform 33"/>
            <p:cNvSpPr/>
            <p:nvPr>
              <p:custDataLst>
                <p:tags r:id="rId32"/>
              </p:custDataLst>
            </p:nvPr>
          </p:nvSpPr>
          <p:spPr>
            <a:xfrm>
              <a:off x="331788" y="3502026"/>
              <a:ext cx="15875" cy="22225"/>
            </a:xfrm>
            <a:custGeom>
              <a:avLst/>
              <a:gdLst>
                <a:gd name="txL" fmla="*/ 0 w 6"/>
                <a:gd name="txT" fmla="*/ 0 h 9"/>
                <a:gd name="txR" fmla="*/ 6 w 6"/>
                <a:gd name="txB" fmla="*/ 9 h 9"/>
              </a:gdLst>
              <a:ahLst/>
              <a:cxnLst>
                <a:cxn ang="0">
                  <a:pos x="6" y="9"/>
                </a:cxn>
                <a:cxn ang="0">
                  <a:pos x="0" y="0"/>
                </a:cxn>
                <a:cxn ang="0">
                  <a:pos x="6" y="9"/>
                </a:cxn>
              </a:cxnLst>
              <a:rect l="txL" t="txT" r="txR" b="txB"/>
              <a:pathLst>
                <a:path w="6" h="9">
                  <a:moveTo>
                    <a:pt x="6" y="9"/>
                  </a:moveTo>
                  <a:cubicBezTo>
                    <a:pt x="4" y="6"/>
                    <a:pt x="2" y="3"/>
                    <a:pt x="0" y="0"/>
                  </a:cubicBezTo>
                  <a:cubicBezTo>
                    <a:pt x="2" y="3"/>
                    <a:pt x="4" y="6"/>
                    <a:pt x="6" y="9"/>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2" name="Freeform 34"/>
            <p:cNvSpPr/>
            <p:nvPr>
              <p:custDataLst>
                <p:tags r:id="rId33"/>
              </p:custDataLst>
            </p:nvPr>
          </p:nvSpPr>
          <p:spPr>
            <a:xfrm>
              <a:off x="169863" y="3173414"/>
              <a:ext cx="23813" cy="53975"/>
            </a:xfrm>
            <a:custGeom>
              <a:avLst/>
              <a:gdLst>
                <a:gd name="txL" fmla="*/ 0 w 9"/>
                <a:gd name="txT" fmla="*/ 0 h 21"/>
                <a:gd name="txR" fmla="*/ 9 w 9"/>
                <a:gd name="txB" fmla="*/ 21 h 21"/>
              </a:gdLst>
              <a:ahLst/>
              <a:cxnLst>
                <a:cxn ang="0">
                  <a:pos x="9" y="21"/>
                </a:cxn>
                <a:cxn ang="0">
                  <a:pos x="0" y="0"/>
                </a:cxn>
                <a:cxn ang="0">
                  <a:pos x="9" y="21"/>
                </a:cxn>
              </a:cxnLst>
              <a:rect l="txL" t="txT" r="txR" b="txB"/>
              <a:pathLst>
                <a:path w="9" h="21">
                  <a:moveTo>
                    <a:pt x="9" y="21"/>
                  </a:moveTo>
                  <a:cubicBezTo>
                    <a:pt x="6" y="13"/>
                    <a:pt x="3" y="6"/>
                    <a:pt x="0" y="0"/>
                  </a:cubicBezTo>
                  <a:cubicBezTo>
                    <a:pt x="3" y="7"/>
                    <a:pt x="6" y="14"/>
                    <a:pt x="9" y="21"/>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3" name="Freeform 35"/>
            <p:cNvSpPr/>
            <p:nvPr>
              <p:custDataLst>
                <p:tags r:id="rId34"/>
              </p:custDataLst>
            </p:nvPr>
          </p:nvSpPr>
          <p:spPr>
            <a:xfrm>
              <a:off x="4468813" y="2947989"/>
              <a:ext cx="58738" cy="180975"/>
            </a:xfrm>
            <a:custGeom>
              <a:avLst/>
              <a:gdLst>
                <a:gd name="txL" fmla="*/ 0 w 23"/>
                <a:gd name="txT" fmla="*/ 0 h 71"/>
                <a:gd name="txR" fmla="*/ 23 w 23"/>
                <a:gd name="txB" fmla="*/ 71 h 71"/>
              </a:gdLst>
              <a:ahLst/>
              <a:cxnLst>
                <a:cxn ang="0">
                  <a:pos x="23" y="0"/>
                </a:cxn>
                <a:cxn ang="0">
                  <a:pos x="0" y="71"/>
                </a:cxn>
                <a:cxn ang="0">
                  <a:pos x="23" y="0"/>
                </a:cxn>
              </a:cxnLst>
              <a:rect l="txL" t="txT" r="txR" b="txB"/>
              <a:pathLst>
                <a:path w="23" h="71">
                  <a:moveTo>
                    <a:pt x="23" y="0"/>
                  </a:moveTo>
                  <a:cubicBezTo>
                    <a:pt x="16" y="24"/>
                    <a:pt x="8" y="48"/>
                    <a:pt x="0" y="71"/>
                  </a:cubicBezTo>
                  <a:cubicBezTo>
                    <a:pt x="9" y="48"/>
                    <a:pt x="16" y="24"/>
                    <a:pt x="23"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4" name="Freeform 36"/>
            <p:cNvSpPr/>
            <p:nvPr>
              <p:custDataLst>
                <p:tags r:id="rId35"/>
              </p:custDataLst>
            </p:nvPr>
          </p:nvSpPr>
          <p:spPr>
            <a:xfrm>
              <a:off x="4192588" y="3595689"/>
              <a:ext cx="34925" cy="53975"/>
            </a:xfrm>
            <a:custGeom>
              <a:avLst/>
              <a:gdLst>
                <a:gd name="txL" fmla="*/ 0 w 14"/>
                <a:gd name="txT" fmla="*/ 0 h 21"/>
                <a:gd name="txR" fmla="*/ 14 w 14"/>
                <a:gd name="txB" fmla="*/ 21 h 21"/>
              </a:gdLst>
              <a:ahLst/>
              <a:cxnLst>
                <a:cxn ang="0">
                  <a:pos x="14" y="0"/>
                </a:cxn>
                <a:cxn ang="0">
                  <a:pos x="0" y="21"/>
                </a:cxn>
                <a:cxn ang="0">
                  <a:pos x="14" y="0"/>
                </a:cxn>
              </a:cxnLst>
              <a:rect l="txL" t="txT" r="txR" b="txB"/>
              <a:pathLst>
                <a:path w="14" h="21">
                  <a:moveTo>
                    <a:pt x="14" y="0"/>
                  </a:moveTo>
                  <a:cubicBezTo>
                    <a:pt x="9" y="7"/>
                    <a:pt x="4" y="14"/>
                    <a:pt x="0" y="21"/>
                  </a:cubicBezTo>
                  <a:cubicBezTo>
                    <a:pt x="4" y="14"/>
                    <a:pt x="9" y="7"/>
                    <a:pt x="14"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5" name="Freeform 37"/>
            <p:cNvSpPr/>
            <p:nvPr>
              <p:custDataLst>
                <p:tags r:id="rId36"/>
              </p:custDataLst>
            </p:nvPr>
          </p:nvSpPr>
          <p:spPr>
            <a:xfrm>
              <a:off x="4217988" y="3354389"/>
              <a:ext cx="12700" cy="28575"/>
            </a:xfrm>
            <a:custGeom>
              <a:avLst/>
              <a:gdLst>
                <a:gd name="txL" fmla="*/ 0 w 5"/>
                <a:gd name="txT" fmla="*/ 0 h 11"/>
                <a:gd name="txR" fmla="*/ 5 w 5"/>
                <a:gd name="txB" fmla="*/ 11 h 11"/>
              </a:gdLst>
              <a:ahLst/>
              <a:cxnLst>
                <a:cxn ang="0">
                  <a:pos x="5" y="0"/>
                </a:cxn>
                <a:cxn ang="0">
                  <a:pos x="0" y="11"/>
                </a:cxn>
                <a:cxn ang="0">
                  <a:pos x="5" y="0"/>
                </a:cxn>
              </a:cxnLst>
              <a:rect l="txL" t="txT" r="txR" b="txB"/>
              <a:pathLst>
                <a:path w="5" h="11">
                  <a:moveTo>
                    <a:pt x="5" y="0"/>
                  </a:moveTo>
                  <a:cubicBezTo>
                    <a:pt x="3" y="4"/>
                    <a:pt x="2" y="8"/>
                    <a:pt x="0" y="11"/>
                  </a:cubicBezTo>
                  <a:cubicBezTo>
                    <a:pt x="2" y="8"/>
                    <a:pt x="3" y="4"/>
                    <a:pt x="5"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6" name="Freeform 38"/>
            <p:cNvSpPr/>
            <p:nvPr>
              <p:custDataLst>
                <p:tags r:id="rId37"/>
              </p:custDataLst>
            </p:nvPr>
          </p:nvSpPr>
          <p:spPr>
            <a:xfrm>
              <a:off x="376238" y="3506789"/>
              <a:ext cx="17463" cy="20638"/>
            </a:xfrm>
            <a:custGeom>
              <a:avLst/>
              <a:gdLst>
                <a:gd name="txL" fmla="*/ 0 w 7"/>
                <a:gd name="txT" fmla="*/ 0 h 8"/>
                <a:gd name="txR" fmla="*/ 7 w 7"/>
                <a:gd name="txB" fmla="*/ 8 h 8"/>
              </a:gdLst>
              <a:ahLst/>
              <a:cxnLst>
                <a:cxn ang="0">
                  <a:pos x="7" y="8"/>
                </a:cxn>
                <a:cxn ang="0">
                  <a:pos x="0" y="0"/>
                </a:cxn>
                <a:cxn ang="0">
                  <a:pos x="7" y="8"/>
                </a:cxn>
              </a:cxnLst>
              <a:rect l="txL" t="txT" r="txR" b="txB"/>
              <a:pathLst>
                <a:path w="7" h="8">
                  <a:moveTo>
                    <a:pt x="7" y="8"/>
                  </a:moveTo>
                  <a:cubicBezTo>
                    <a:pt x="4" y="5"/>
                    <a:pt x="2" y="3"/>
                    <a:pt x="0" y="0"/>
                  </a:cubicBezTo>
                  <a:cubicBezTo>
                    <a:pt x="2" y="3"/>
                    <a:pt x="4" y="5"/>
                    <a:pt x="7"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7" name="Freeform 39"/>
            <p:cNvSpPr/>
            <p:nvPr>
              <p:custDataLst>
                <p:tags r:id="rId38"/>
              </p:custDataLst>
            </p:nvPr>
          </p:nvSpPr>
          <p:spPr>
            <a:xfrm>
              <a:off x="325438" y="3440114"/>
              <a:ext cx="14288" cy="20638"/>
            </a:xfrm>
            <a:custGeom>
              <a:avLst/>
              <a:gdLst>
                <a:gd name="txL" fmla="*/ 0 w 6"/>
                <a:gd name="txT" fmla="*/ 0 h 8"/>
                <a:gd name="txR" fmla="*/ 6 w 6"/>
                <a:gd name="txB" fmla="*/ 8 h 8"/>
              </a:gdLst>
              <a:ahLst/>
              <a:cxnLst>
                <a:cxn ang="0">
                  <a:pos x="6" y="8"/>
                </a:cxn>
                <a:cxn ang="0">
                  <a:pos x="0" y="0"/>
                </a:cxn>
                <a:cxn ang="0">
                  <a:pos x="6" y="8"/>
                </a:cxn>
              </a:cxnLst>
              <a:rect l="txL" t="txT" r="txR" b="txB"/>
              <a:pathLst>
                <a:path w="6" h="8">
                  <a:moveTo>
                    <a:pt x="6" y="8"/>
                  </a:moveTo>
                  <a:cubicBezTo>
                    <a:pt x="4" y="5"/>
                    <a:pt x="2" y="3"/>
                    <a:pt x="0" y="0"/>
                  </a:cubicBezTo>
                  <a:cubicBezTo>
                    <a:pt x="2" y="3"/>
                    <a:pt x="4" y="5"/>
                    <a:pt x="6"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8" name="Freeform 40"/>
            <p:cNvSpPr/>
            <p:nvPr>
              <p:custDataLst>
                <p:tags r:id="rId39"/>
              </p:custDataLst>
            </p:nvPr>
          </p:nvSpPr>
          <p:spPr>
            <a:xfrm>
              <a:off x="350838" y="3476626"/>
              <a:ext cx="14288" cy="17463"/>
            </a:xfrm>
            <a:custGeom>
              <a:avLst/>
              <a:gdLst>
                <a:gd name="txL" fmla="*/ 0 w 6"/>
                <a:gd name="txT" fmla="*/ 0 h 7"/>
                <a:gd name="txR" fmla="*/ 6 w 6"/>
                <a:gd name="txB" fmla="*/ 7 h 7"/>
              </a:gdLst>
              <a:ahLst/>
              <a:cxnLst>
                <a:cxn ang="0">
                  <a:pos x="6" y="7"/>
                </a:cxn>
                <a:cxn ang="0">
                  <a:pos x="0" y="0"/>
                </a:cxn>
                <a:cxn ang="0">
                  <a:pos x="6" y="7"/>
                </a:cxn>
              </a:cxnLst>
              <a:rect l="txL" t="txT" r="txR" b="txB"/>
              <a:pathLst>
                <a:path w="6" h="7">
                  <a:moveTo>
                    <a:pt x="6" y="7"/>
                  </a:moveTo>
                  <a:cubicBezTo>
                    <a:pt x="4" y="5"/>
                    <a:pt x="2" y="2"/>
                    <a:pt x="0" y="0"/>
                  </a:cubicBezTo>
                  <a:cubicBezTo>
                    <a:pt x="2" y="2"/>
                    <a:pt x="4" y="5"/>
                    <a:pt x="6"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19" name="Freeform 41"/>
            <p:cNvSpPr/>
            <p:nvPr>
              <p:custDataLst>
                <p:tags r:id="rId40"/>
              </p:custDataLst>
            </p:nvPr>
          </p:nvSpPr>
          <p:spPr>
            <a:xfrm>
              <a:off x="279400" y="3367089"/>
              <a:ext cx="12700" cy="20638"/>
            </a:xfrm>
            <a:custGeom>
              <a:avLst/>
              <a:gdLst>
                <a:gd name="txL" fmla="*/ 0 w 5"/>
                <a:gd name="txT" fmla="*/ 0 h 8"/>
                <a:gd name="txR" fmla="*/ 5 w 5"/>
                <a:gd name="txB" fmla="*/ 8 h 8"/>
              </a:gdLst>
              <a:ahLst/>
              <a:cxnLst>
                <a:cxn ang="0">
                  <a:pos x="5" y="8"/>
                </a:cxn>
                <a:cxn ang="0">
                  <a:pos x="0" y="0"/>
                </a:cxn>
                <a:cxn ang="0">
                  <a:pos x="5" y="8"/>
                </a:cxn>
              </a:cxnLst>
              <a:rect l="txL" t="txT" r="txR" b="txB"/>
              <a:pathLst>
                <a:path w="5" h="8">
                  <a:moveTo>
                    <a:pt x="5" y="8"/>
                  </a:moveTo>
                  <a:cubicBezTo>
                    <a:pt x="3" y="6"/>
                    <a:pt x="2" y="3"/>
                    <a:pt x="0" y="0"/>
                  </a:cubicBezTo>
                  <a:cubicBezTo>
                    <a:pt x="2" y="3"/>
                    <a:pt x="3" y="6"/>
                    <a:pt x="5"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0" name="Freeform 42"/>
            <p:cNvSpPr/>
            <p:nvPr>
              <p:custDataLst>
                <p:tags r:id="rId41"/>
              </p:custDataLst>
            </p:nvPr>
          </p:nvSpPr>
          <p:spPr>
            <a:xfrm>
              <a:off x="4186238" y="3417889"/>
              <a:ext cx="12700" cy="20638"/>
            </a:xfrm>
            <a:custGeom>
              <a:avLst/>
              <a:gdLst>
                <a:gd name="txL" fmla="*/ 0 w 5"/>
                <a:gd name="txT" fmla="*/ 0 h 8"/>
                <a:gd name="txR" fmla="*/ 5 w 5"/>
                <a:gd name="txB" fmla="*/ 8 h 8"/>
              </a:gdLst>
              <a:ahLst/>
              <a:cxnLst>
                <a:cxn ang="0">
                  <a:pos x="5" y="0"/>
                </a:cxn>
                <a:cxn ang="0">
                  <a:pos x="0" y="8"/>
                </a:cxn>
                <a:cxn ang="0">
                  <a:pos x="5" y="0"/>
                </a:cxn>
              </a:cxnLst>
              <a:rect l="txL" t="txT" r="txR" b="txB"/>
              <a:pathLst>
                <a:path w="5" h="8">
                  <a:moveTo>
                    <a:pt x="5" y="0"/>
                  </a:moveTo>
                  <a:cubicBezTo>
                    <a:pt x="3" y="2"/>
                    <a:pt x="2" y="5"/>
                    <a:pt x="0" y="8"/>
                  </a:cubicBezTo>
                  <a:cubicBezTo>
                    <a:pt x="2" y="5"/>
                    <a:pt x="3" y="2"/>
                    <a:pt x="5"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1" name="Freeform 43"/>
            <p:cNvSpPr/>
            <p:nvPr>
              <p:custDataLst>
                <p:tags r:id="rId42"/>
              </p:custDataLst>
            </p:nvPr>
          </p:nvSpPr>
          <p:spPr>
            <a:xfrm>
              <a:off x="301625" y="3405189"/>
              <a:ext cx="12700" cy="20638"/>
            </a:xfrm>
            <a:custGeom>
              <a:avLst/>
              <a:gdLst>
                <a:gd name="txL" fmla="*/ 0 w 5"/>
                <a:gd name="txT" fmla="*/ 0 h 8"/>
                <a:gd name="txR" fmla="*/ 5 w 5"/>
                <a:gd name="txB" fmla="*/ 8 h 8"/>
              </a:gdLst>
              <a:ahLst/>
              <a:cxnLst>
                <a:cxn ang="0">
                  <a:pos x="5" y="8"/>
                </a:cxn>
                <a:cxn ang="0">
                  <a:pos x="0" y="0"/>
                </a:cxn>
                <a:cxn ang="0">
                  <a:pos x="5" y="8"/>
                </a:cxn>
              </a:cxnLst>
              <a:rect l="txL" t="txT" r="txR" b="txB"/>
              <a:pathLst>
                <a:path w="5" h="8">
                  <a:moveTo>
                    <a:pt x="5" y="8"/>
                  </a:moveTo>
                  <a:cubicBezTo>
                    <a:pt x="3" y="5"/>
                    <a:pt x="2" y="3"/>
                    <a:pt x="0" y="0"/>
                  </a:cubicBezTo>
                  <a:cubicBezTo>
                    <a:pt x="2" y="3"/>
                    <a:pt x="3" y="5"/>
                    <a:pt x="5"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2" name="Freeform 44"/>
            <p:cNvSpPr/>
            <p:nvPr>
              <p:custDataLst>
                <p:tags r:id="rId43"/>
              </p:custDataLst>
            </p:nvPr>
          </p:nvSpPr>
          <p:spPr>
            <a:xfrm>
              <a:off x="258763" y="3328989"/>
              <a:ext cx="9525" cy="20638"/>
            </a:xfrm>
            <a:custGeom>
              <a:avLst/>
              <a:gdLst>
                <a:gd name="txL" fmla="*/ 0 w 4"/>
                <a:gd name="txT" fmla="*/ 0 h 8"/>
                <a:gd name="txR" fmla="*/ 4 w 4"/>
                <a:gd name="txB" fmla="*/ 8 h 8"/>
              </a:gdLst>
              <a:ahLst/>
              <a:cxnLst>
                <a:cxn ang="0">
                  <a:pos x="4" y="8"/>
                </a:cxn>
                <a:cxn ang="0">
                  <a:pos x="0" y="0"/>
                </a:cxn>
                <a:cxn ang="0">
                  <a:pos x="4" y="8"/>
                </a:cxn>
              </a:cxnLst>
              <a:rect l="txL" t="txT" r="txR" b="txB"/>
              <a:pathLst>
                <a:path w="4" h="8">
                  <a:moveTo>
                    <a:pt x="4" y="8"/>
                  </a:moveTo>
                  <a:cubicBezTo>
                    <a:pt x="3" y="6"/>
                    <a:pt x="1" y="3"/>
                    <a:pt x="0" y="0"/>
                  </a:cubicBezTo>
                  <a:cubicBezTo>
                    <a:pt x="1" y="3"/>
                    <a:pt x="3" y="6"/>
                    <a:pt x="4"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3" name="Freeform 45"/>
            <p:cNvSpPr/>
            <p:nvPr>
              <p:custDataLst>
                <p:tags r:id="rId44"/>
              </p:custDataLst>
            </p:nvPr>
          </p:nvSpPr>
          <p:spPr>
            <a:xfrm>
              <a:off x="401638" y="3536951"/>
              <a:ext cx="26988" cy="28575"/>
            </a:xfrm>
            <a:custGeom>
              <a:avLst/>
              <a:gdLst>
                <a:gd name="txL" fmla="*/ 0 w 11"/>
                <a:gd name="txT" fmla="*/ 0 h 11"/>
                <a:gd name="txR" fmla="*/ 11 w 11"/>
                <a:gd name="txB" fmla="*/ 11 h 11"/>
              </a:gdLst>
              <a:ahLst/>
              <a:cxnLst>
                <a:cxn ang="0">
                  <a:pos x="11" y="11"/>
                </a:cxn>
                <a:cxn ang="0">
                  <a:pos x="0" y="0"/>
                </a:cxn>
                <a:cxn ang="0">
                  <a:pos x="11" y="11"/>
                </a:cxn>
              </a:cxnLst>
              <a:rect l="txL" t="txT" r="txR" b="txB"/>
              <a:pathLst>
                <a:path w="11" h="11">
                  <a:moveTo>
                    <a:pt x="11" y="11"/>
                  </a:moveTo>
                  <a:cubicBezTo>
                    <a:pt x="7" y="7"/>
                    <a:pt x="4" y="4"/>
                    <a:pt x="0" y="0"/>
                  </a:cubicBezTo>
                  <a:cubicBezTo>
                    <a:pt x="4" y="4"/>
                    <a:pt x="7" y="7"/>
                    <a:pt x="11" y="11"/>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4" name="Freeform 46"/>
            <p:cNvSpPr/>
            <p:nvPr>
              <p:custDataLst>
                <p:tags r:id="rId45"/>
              </p:custDataLst>
            </p:nvPr>
          </p:nvSpPr>
          <p:spPr>
            <a:xfrm>
              <a:off x="3744913" y="3725864"/>
              <a:ext cx="15875" cy="9525"/>
            </a:xfrm>
            <a:custGeom>
              <a:avLst/>
              <a:gdLst>
                <a:gd name="txL" fmla="*/ 0 w 6"/>
                <a:gd name="txT" fmla="*/ 0 h 4"/>
                <a:gd name="txR" fmla="*/ 6 w 6"/>
                <a:gd name="txB" fmla="*/ 4 h 4"/>
              </a:gdLst>
              <a:ahLst/>
              <a:cxnLst>
                <a:cxn ang="0">
                  <a:pos x="2" y="2"/>
                </a:cxn>
                <a:cxn ang="0">
                  <a:pos x="4" y="3"/>
                </a:cxn>
                <a:cxn ang="0">
                  <a:pos x="4" y="3"/>
                </a:cxn>
                <a:cxn ang="0">
                  <a:pos x="4" y="3"/>
                </a:cxn>
                <a:cxn ang="0">
                  <a:pos x="4" y="3"/>
                </a:cxn>
                <a:cxn ang="0">
                  <a:pos x="4" y="3"/>
                </a:cxn>
                <a:cxn ang="0">
                  <a:pos x="4" y="3"/>
                </a:cxn>
                <a:cxn ang="0">
                  <a:pos x="4" y="3"/>
                </a:cxn>
                <a:cxn ang="0">
                  <a:pos x="6" y="4"/>
                </a:cxn>
                <a:cxn ang="0">
                  <a:pos x="0" y="0"/>
                </a:cxn>
                <a:cxn ang="0">
                  <a:pos x="2" y="2"/>
                </a:cxn>
              </a:cxnLst>
              <a:rect l="txL" t="txT" r="txR" b="txB"/>
              <a:pathLst>
                <a:path w="6" h="4">
                  <a:moveTo>
                    <a:pt x="2" y="2"/>
                  </a:moveTo>
                  <a:cubicBezTo>
                    <a:pt x="4" y="3"/>
                    <a:pt x="4" y="3"/>
                    <a:pt x="4" y="3"/>
                  </a:cubicBezTo>
                  <a:cubicBezTo>
                    <a:pt x="4" y="3"/>
                    <a:pt x="4" y="3"/>
                    <a:pt x="4" y="3"/>
                  </a:cubicBezTo>
                  <a:cubicBezTo>
                    <a:pt x="4" y="3"/>
                    <a:pt x="4" y="3"/>
                    <a:pt x="4" y="3"/>
                  </a:cubicBezTo>
                  <a:cubicBezTo>
                    <a:pt x="4" y="3"/>
                    <a:pt x="4" y="3"/>
                    <a:pt x="4" y="3"/>
                  </a:cubicBezTo>
                  <a:cubicBezTo>
                    <a:pt x="4" y="3"/>
                    <a:pt x="4" y="3"/>
                    <a:pt x="4" y="3"/>
                  </a:cubicBezTo>
                  <a:cubicBezTo>
                    <a:pt x="4" y="3"/>
                    <a:pt x="4" y="3"/>
                    <a:pt x="4" y="3"/>
                  </a:cubicBezTo>
                  <a:cubicBezTo>
                    <a:pt x="4" y="3"/>
                    <a:pt x="4" y="3"/>
                    <a:pt x="4" y="3"/>
                  </a:cubicBezTo>
                  <a:cubicBezTo>
                    <a:pt x="5" y="4"/>
                    <a:pt x="5" y="4"/>
                    <a:pt x="6" y="4"/>
                  </a:cubicBezTo>
                  <a:cubicBezTo>
                    <a:pt x="4" y="3"/>
                    <a:pt x="2" y="1"/>
                    <a:pt x="0" y="0"/>
                  </a:cubicBezTo>
                  <a:cubicBezTo>
                    <a:pt x="1" y="0"/>
                    <a:pt x="1" y="2"/>
                    <a:pt x="2"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5" name="Freeform 47"/>
            <p:cNvSpPr/>
            <p:nvPr>
              <p:custDataLst>
                <p:tags r:id="rId46"/>
              </p:custDataLst>
            </p:nvPr>
          </p:nvSpPr>
          <p:spPr>
            <a:xfrm>
              <a:off x="4159250" y="3473451"/>
              <a:ext cx="4763" cy="11113"/>
            </a:xfrm>
            <a:custGeom>
              <a:avLst/>
              <a:gdLst>
                <a:gd name="txL" fmla="*/ 0 w 2"/>
                <a:gd name="txT" fmla="*/ 0 h 4"/>
                <a:gd name="txR" fmla="*/ 2 w 2"/>
                <a:gd name="txB" fmla="*/ 4 h 4"/>
              </a:gdLst>
              <a:ahLst/>
              <a:cxnLst>
                <a:cxn ang="0">
                  <a:pos x="2" y="0"/>
                </a:cxn>
                <a:cxn ang="0">
                  <a:pos x="0" y="4"/>
                </a:cxn>
                <a:cxn ang="0">
                  <a:pos x="2" y="0"/>
                </a:cxn>
              </a:cxnLst>
              <a:rect l="txL" t="txT" r="txR" b="txB"/>
              <a:pathLst>
                <a:path w="2" h="4">
                  <a:moveTo>
                    <a:pt x="2" y="0"/>
                  </a:moveTo>
                  <a:cubicBezTo>
                    <a:pt x="1" y="1"/>
                    <a:pt x="0" y="2"/>
                    <a:pt x="0" y="4"/>
                  </a:cubicBezTo>
                  <a:cubicBezTo>
                    <a:pt x="0" y="2"/>
                    <a:pt x="1" y="1"/>
                    <a:pt x="2"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6" name="Freeform 48"/>
            <p:cNvSpPr/>
            <p:nvPr>
              <p:custDataLst>
                <p:tags r:id="rId47"/>
              </p:custDataLst>
            </p:nvPr>
          </p:nvSpPr>
          <p:spPr>
            <a:xfrm>
              <a:off x="2938463" y="3435351"/>
              <a:ext cx="9525" cy="7938"/>
            </a:xfrm>
            <a:custGeom>
              <a:avLst/>
              <a:gdLst>
                <a:gd name="txL" fmla="*/ 0 w 4"/>
                <a:gd name="txT" fmla="*/ 0 h 3"/>
                <a:gd name="txR" fmla="*/ 4 w 4"/>
                <a:gd name="txB" fmla="*/ 3 h 3"/>
              </a:gdLst>
              <a:ahLst/>
              <a:cxnLst>
                <a:cxn ang="0">
                  <a:pos x="4" y="0"/>
                </a:cxn>
                <a:cxn ang="0">
                  <a:pos x="0" y="3"/>
                </a:cxn>
                <a:cxn ang="0">
                  <a:pos x="4" y="0"/>
                </a:cxn>
              </a:cxnLst>
              <a:rect l="txL" t="txT" r="txR" b="txB"/>
              <a:pathLst>
                <a:path w="4" h="3">
                  <a:moveTo>
                    <a:pt x="4" y="0"/>
                  </a:moveTo>
                  <a:cubicBezTo>
                    <a:pt x="3" y="1"/>
                    <a:pt x="2" y="2"/>
                    <a:pt x="0" y="3"/>
                  </a:cubicBezTo>
                  <a:cubicBezTo>
                    <a:pt x="2" y="2"/>
                    <a:pt x="3" y="1"/>
                    <a:pt x="4"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7" name="Freeform 49"/>
            <p:cNvSpPr/>
            <p:nvPr>
              <p:custDataLst>
                <p:tags r:id="rId48"/>
              </p:custDataLst>
            </p:nvPr>
          </p:nvSpPr>
          <p:spPr>
            <a:xfrm>
              <a:off x="1123950" y="1530351"/>
              <a:ext cx="7938" cy="6350"/>
            </a:xfrm>
            <a:custGeom>
              <a:avLst/>
              <a:gdLst>
                <a:gd name="txL" fmla="*/ 0 w 3"/>
                <a:gd name="txT" fmla="*/ 0 h 2"/>
                <a:gd name="txR" fmla="*/ 3 w 3"/>
                <a:gd name="txB" fmla="*/ 2 h 2"/>
              </a:gdLst>
              <a:ahLst/>
              <a:cxnLst>
                <a:cxn ang="0">
                  <a:pos x="0" y="2"/>
                </a:cxn>
                <a:cxn ang="0">
                  <a:pos x="3" y="0"/>
                </a:cxn>
                <a:cxn ang="0">
                  <a:pos x="0" y="2"/>
                </a:cxn>
              </a:cxnLst>
              <a:rect l="txL" t="txT" r="txR" b="txB"/>
              <a:pathLst>
                <a:path w="3" h="2">
                  <a:moveTo>
                    <a:pt x="0" y="2"/>
                  </a:moveTo>
                  <a:cubicBezTo>
                    <a:pt x="1" y="1"/>
                    <a:pt x="2" y="1"/>
                    <a:pt x="3" y="0"/>
                  </a:cubicBezTo>
                  <a:cubicBezTo>
                    <a:pt x="2" y="1"/>
                    <a:pt x="1" y="1"/>
                    <a:pt x="0"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8" name="Freeform 57"/>
            <p:cNvSpPr/>
            <p:nvPr>
              <p:custDataLst>
                <p:tags r:id="rId49"/>
              </p:custDataLst>
            </p:nvPr>
          </p:nvSpPr>
          <p:spPr>
            <a:xfrm>
              <a:off x="2459038" y="3976689"/>
              <a:ext cx="1450975" cy="596900"/>
            </a:xfrm>
            <a:custGeom>
              <a:avLst/>
              <a:gdLst>
                <a:gd name="txL" fmla="*/ 0 w 572"/>
                <a:gd name="txT" fmla="*/ 0 h 235"/>
                <a:gd name="txR" fmla="*/ 572 w 572"/>
                <a:gd name="txB" fmla="*/ 235 h 235"/>
              </a:gdLst>
              <a:ahLst/>
              <a:cxnLst>
                <a:cxn ang="0">
                  <a:pos x="158" y="228"/>
                </a:cxn>
                <a:cxn ang="0">
                  <a:pos x="572" y="0"/>
                </a:cxn>
                <a:cxn ang="0">
                  <a:pos x="0" y="216"/>
                </a:cxn>
                <a:cxn ang="0">
                  <a:pos x="158" y="228"/>
                </a:cxn>
              </a:cxnLst>
              <a:rect l="txL" t="txT" r="txR" b="txB"/>
              <a:pathLst>
                <a:path w="572" h="235">
                  <a:moveTo>
                    <a:pt x="158" y="228"/>
                  </a:moveTo>
                  <a:cubicBezTo>
                    <a:pt x="316" y="189"/>
                    <a:pt x="458" y="109"/>
                    <a:pt x="572" y="0"/>
                  </a:cubicBezTo>
                  <a:cubicBezTo>
                    <a:pt x="425" y="136"/>
                    <a:pt x="226" y="218"/>
                    <a:pt x="0" y="216"/>
                  </a:cubicBezTo>
                  <a:cubicBezTo>
                    <a:pt x="56" y="232"/>
                    <a:pt x="109" y="235"/>
                    <a:pt x="158" y="228"/>
                  </a:cubicBezTo>
                  <a:close/>
                </a:path>
              </a:pathLst>
            </a:custGeom>
            <a:gradFill rotWithShape="1">
              <a:gsLst>
                <a:gs pos="0">
                  <a:srgbClr val="3F3F3F">
                    <a:alpha val="100000"/>
                  </a:srgbClr>
                </a:gs>
                <a:gs pos="100000">
                  <a:srgbClr val="A5A5A5">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29" name="Freeform 60"/>
            <p:cNvSpPr/>
            <p:nvPr>
              <p:custDataLst>
                <p:tags r:id="rId50"/>
              </p:custDataLst>
            </p:nvPr>
          </p:nvSpPr>
          <p:spPr>
            <a:xfrm>
              <a:off x="1195388" y="4764"/>
              <a:ext cx="1951038" cy="288925"/>
            </a:xfrm>
            <a:custGeom>
              <a:avLst/>
              <a:gdLst>
                <a:gd name="txL" fmla="*/ 0 w 769"/>
                <a:gd name="txT" fmla="*/ 0 h 114"/>
                <a:gd name="txR" fmla="*/ 769 w 769"/>
                <a:gd name="txB" fmla="*/ 114 h 114"/>
              </a:gdLst>
              <a:ahLst/>
              <a:cxnLst>
                <a:cxn ang="0">
                  <a:pos x="111" y="76"/>
                </a:cxn>
                <a:cxn ang="0">
                  <a:pos x="198" y="37"/>
                </a:cxn>
                <a:cxn ang="0">
                  <a:pos x="330" y="18"/>
                </a:cxn>
                <a:cxn ang="0">
                  <a:pos x="330" y="23"/>
                </a:cxn>
                <a:cxn ang="0">
                  <a:pos x="410" y="33"/>
                </a:cxn>
                <a:cxn ang="0">
                  <a:pos x="585" y="34"/>
                </a:cxn>
                <a:cxn ang="0">
                  <a:pos x="585" y="34"/>
                </a:cxn>
                <a:cxn ang="0">
                  <a:pos x="769" y="62"/>
                </a:cxn>
                <a:cxn ang="0">
                  <a:pos x="439" y="0"/>
                </a:cxn>
                <a:cxn ang="0">
                  <a:pos x="0" y="114"/>
                </a:cxn>
                <a:cxn ang="0">
                  <a:pos x="78" y="86"/>
                </a:cxn>
                <a:cxn ang="0">
                  <a:pos x="111" y="76"/>
                </a:cxn>
              </a:cxnLst>
              <a:rect l="txL" t="txT" r="txR" b="txB"/>
              <a:pathLst>
                <a:path w="769" h="114">
                  <a:moveTo>
                    <a:pt x="111" y="76"/>
                  </a:moveTo>
                  <a:cubicBezTo>
                    <a:pt x="142" y="66"/>
                    <a:pt x="170" y="51"/>
                    <a:pt x="198" y="37"/>
                  </a:cubicBezTo>
                  <a:cubicBezTo>
                    <a:pt x="244" y="35"/>
                    <a:pt x="286" y="24"/>
                    <a:pt x="330" y="18"/>
                  </a:cubicBezTo>
                  <a:cubicBezTo>
                    <a:pt x="330" y="20"/>
                    <a:pt x="330" y="21"/>
                    <a:pt x="330" y="23"/>
                  </a:cubicBezTo>
                  <a:cubicBezTo>
                    <a:pt x="353" y="32"/>
                    <a:pt x="368" y="32"/>
                    <a:pt x="410" y="33"/>
                  </a:cubicBezTo>
                  <a:cubicBezTo>
                    <a:pt x="474" y="30"/>
                    <a:pt x="531" y="30"/>
                    <a:pt x="585" y="34"/>
                  </a:cubicBezTo>
                  <a:cubicBezTo>
                    <a:pt x="585" y="34"/>
                    <a:pt x="585" y="34"/>
                    <a:pt x="585" y="34"/>
                  </a:cubicBezTo>
                  <a:cubicBezTo>
                    <a:pt x="654" y="38"/>
                    <a:pt x="717" y="48"/>
                    <a:pt x="769" y="62"/>
                  </a:cubicBezTo>
                  <a:cubicBezTo>
                    <a:pt x="667" y="22"/>
                    <a:pt x="556" y="0"/>
                    <a:pt x="439" y="0"/>
                  </a:cubicBezTo>
                  <a:cubicBezTo>
                    <a:pt x="280" y="0"/>
                    <a:pt x="130" y="42"/>
                    <a:pt x="0" y="114"/>
                  </a:cubicBezTo>
                  <a:cubicBezTo>
                    <a:pt x="22" y="104"/>
                    <a:pt x="48" y="94"/>
                    <a:pt x="78" y="86"/>
                  </a:cubicBezTo>
                  <a:cubicBezTo>
                    <a:pt x="89" y="82"/>
                    <a:pt x="100" y="79"/>
                    <a:pt x="111" y="76"/>
                  </a:cubicBezTo>
                  <a:close/>
                </a:path>
              </a:pathLst>
            </a:custGeom>
            <a:gradFill rotWithShape="1">
              <a:gsLst>
                <a:gs pos="0">
                  <a:srgbClr val="3F3F3F">
                    <a:alpha val="100000"/>
                  </a:srgbClr>
                </a:gs>
                <a:gs pos="100000">
                  <a:srgbClr val="A5A5A5">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0" name="Freeform 66"/>
            <p:cNvSpPr/>
            <p:nvPr>
              <p:custDataLst>
                <p:tags r:id="rId51"/>
              </p:custDataLst>
            </p:nvPr>
          </p:nvSpPr>
          <p:spPr>
            <a:xfrm>
              <a:off x="2679700" y="90489"/>
              <a:ext cx="1936750" cy="3678238"/>
            </a:xfrm>
            <a:custGeom>
              <a:avLst/>
              <a:gdLst>
                <a:gd name="txL" fmla="*/ 0 w 763"/>
                <a:gd name="txT" fmla="*/ 0 h 1448"/>
                <a:gd name="txR" fmla="*/ 763 w 763"/>
                <a:gd name="txB" fmla="*/ 1448 h 1448"/>
              </a:gdLst>
              <a:ahLst/>
              <a:cxnLst>
                <a:cxn ang="0">
                  <a:pos x="46" y="46"/>
                </a:cxn>
                <a:cxn ang="0">
                  <a:pos x="114" y="160"/>
                </a:cxn>
                <a:cxn ang="0">
                  <a:pos x="130" y="179"/>
                </a:cxn>
                <a:cxn ang="0">
                  <a:pos x="138" y="187"/>
                </a:cxn>
                <a:cxn ang="0">
                  <a:pos x="144" y="193"/>
                </a:cxn>
                <a:cxn ang="0">
                  <a:pos x="224" y="243"/>
                </a:cxn>
                <a:cxn ang="0">
                  <a:pos x="225" y="243"/>
                </a:cxn>
                <a:cxn ang="0">
                  <a:pos x="238" y="246"/>
                </a:cxn>
                <a:cxn ang="0">
                  <a:pos x="243" y="246"/>
                </a:cxn>
                <a:cxn ang="0">
                  <a:pos x="251" y="247"/>
                </a:cxn>
                <a:cxn ang="0">
                  <a:pos x="254" y="247"/>
                </a:cxn>
                <a:cxn ang="0">
                  <a:pos x="324" y="220"/>
                </a:cxn>
                <a:cxn ang="0">
                  <a:pos x="436" y="238"/>
                </a:cxn>
                <a:cxn ang="0">
                  <a:pos x="441" y="241"/>
                </a:cxn>
                <a:cxn ang="0">
                  <a:pos x="452" y="249"/>
                </a:cxn>
                <a:cxn ang="0">
                  <a:pos x="556" y="370"/>
                </a:cxn>
                <a:cxn ang="0">
                  <a:pos x="560" y="376"/>
                </a:cxn>
                <a:cxn ang="0">
                  <a:pos x="565" y="386"/>
                </a:cxn>
                <a:cxn ang="0">
                  <a:pos x="593" y="492"/>
                </a:cxn>
                <a:cxn ang="0">
                  <a:pos x="592" y="496"/>
                </a:cxn>
                <a:cxn ang="0">
                  <a:pos x="591" y="501"/>
                </a:cxn>
                <a:cxn ang="0">
                  <a:pos x="590" y="506"/>
                </a:cxn>
                <a:cxn ang="0">
                  <a:pos x="470" y="531"/>
                </a:cxn>
                <a:cxn ang="0">
                  <a:pos x="404" y="479"/>
                </a:cxn>
                <a:cxn ang="0">
                  <a:pos x="404" y="479"/>
                </a:cxn>
                <a:cxn ang="0">
                  <a:pos x="404" y="478"/>
                </a:cxn>
                <a:cxn ang="0">
                  <a:pos x="205" y="537"/>
                </a:cxn>
                <a:cxn ang="0">
                  <a:pos x="211" y="610"/>
                </a:cxn>
                <a:cxn ang="0">
                  <a:pos x="213" y="876"/>
                </a:cxn>
                <a:cxn ang="0">
                  <a:pos x="497" y="916"/>
                </a:cxn>
                <a:cxn ang="0">
                  <a:pos x="505" y="1156"/>
                </a:cxn>
                <a:cxn ang="0">
                  <a:pos x="420" y="1431"/>
                </a:cxn>
                <a:cxn ang="0">
                  <a:pos x="426" y="1435"/>
                </a:cxn>
                <a:cxn ang="0">
                  <a:pos x="583" y="1336"/>
                </a:cxn>
                <a:cxn ang="0">
                  <a:pos x="585" y="1332"/>
                </a:cxn>
                <a:cxn ang="0">
                  <a:pos x="594" y="1318"/>
                </a:cxn>
                <a:cxn ang="0">
                  <a:pos x="599" y="1310"/>
                </a:cxn>
                <a:cxn ang="0">
                  <a:pos x="606" y="1296"/>
                </a:cxn>
                <a:cxn ang="0">
                  <a:pos x="611" y="1285"/>
                </a:cxn>
                <a:cxn ang="0">
                  <a:pos x="616" y="1273"/>
                </a:cxn>
                <a:cxn ang="0">
                  <a:pos x="622" y="1258"/>
                </a:cxn>
                <a:cxn ang="0">
                  <a:pos x="625" y="1249"/>
                </a:cxn>
                <a:cxn ang="0">
                  <a:pos x="632" y="1223"/>
                </a:cxn>
                <a:cxn ang="0">
                  <a:pos x="632" y="1223"/>
                </a:cxn>
                <a:cxn ang="0">
                  <a:pos x="683" y="1070"/>
                </a:cxn>
                <a:cxn ang="0">
                  <a:pos x="724" y="1035"/>
                </a:cxn>
                <a:cxn ang="0">
                  <a:pos x="726" y="1035"/>
                </a:cxn>
                <a:cxn ang="0">
                  <a:pos x="729" y="1038"/>
                </a:cxn>
                <a:cxn ang="0">
                  <a:pos x="730" y="1039"/>
                </a:cxn>
                <a:cxn ang="0">
                  <a:pos x="731" y="1040"/>
                </a:cxn>
                <a:cxn ang="0">
                  <a:pos x="732" y="1041"/>
                </a:cxn>
                <a:cxn ang="0">
                  <a:pos x="740" y="1080"/>
                </a:cxn>
                <a:cxn ang="0">
                  <a:pos x="763" y="875"/>
                </a:cxn>
                <a:cxn ang="0">
                  <a:pos x="763" y="875"/>
                </a:cxn>
                <a:cxn ang="0">
                  <a:pos x="184" y="28"/>
                </a:cxn>
                <a:cxn ang="0">
                  <a:pos x="0" y="0"/>
                </a:cxn>
                <a:cxn ang="0">
                  <a:pos x="46" y="46"/>
                </a:cxn>
              </a:cxnLst>
              <a:rect l="txL" t="txT" r="txR" b="txB"/>
              <a:pathLst>
                <a:path w="763" h="1448">
                  <a:moveTo>
                    <a:pt x="46" y="46"/>
                  </a:moveTo>
                  <a:cubicBezTo>
                    <a:pt x="71" y="76"/>
                    <a:pt x="93" y="114"/>
                    <a:pt x="114" y="160"/>
                  </a:cubicBezTo>
                  <a:cubicBezTo>
                    <a:pt x="119" y="166"/>
                    <a:pt x="125" y="173"/>
                    <a:pt x="130" y="179"/>
                  </a:cubicBezTo>
                  <a:cubicBezTo>
                    <a:pt x="133" y="181"/>
                    <a:pt x="135" y="184"/>
                    <a:pt x="138" y="187"/>
                  </a:cubicBezTo>
                  <a:cubicBezTo>
                    <a:pt x="140" y="189"/>
                    <a:pt x="142" y="191"/>
                    <a:pt x="144" y="193"/>
                  </a:cubicBezTo>
                  <a:cubicBezTo>
                    <a:pt x="171" y="218"/>
                    <a:pt x="198" y="235"/>
                    <a:pt x="224" y="243"/>
                  </a:cubicBezTo>
                  <a:cubicBezTo>
                    <a:pt x="225" y="243"/>
                    <a:pt x="225" y="243"/>
                    <a:pt x="225" y="243"/>
                  </a:cubicBezTo>
                  <a:cubicBezTo>
                    <a:pt x="229" y="244"/>
                    <a:pt x="234" y="245"/>
                    <a:pt x="238" y="246"/>
                  </a:cubicBezTo>
                  <a:cubicBezTo>
                    <a:pt x="240" y="246"/>
                    <a:pt x="241" y="246"/>
                    <a:pt x="243" y="246"/>
                  </a:cubicBezTo>
                  <a:cubicBezTo>
                    <a:pt x="246" y="247"/>
                    <a:pt x="249" y="247"/>
                    <a:pt x="251" y="247"/>
                  </a:cubicBezTo>
                  <a:cubicBezTo>
                    <a:pt x="252" y="247"/>
                    <a:pt x="253" y="247"/>
                    <a:pt x="254" y="247"/>
                  </a:cubicBezTo>
                  <a:cubicBezTo>
                    <a:pt x="280" y="248"/>
                    <a:pt x="304" y="239"/>
                    <a:pt x="324" y="220"/>
                  </a:cubicBezTo>
                  <a:cubicBezTo>
                    <a:pt x="349" y="196"/>
                    <a:pt x="392" y="208"/>
                    <a:pt x="436" y="238"/>
                  </a:cubicBezTo>
                  <a:cubicBezTo>
                    <a:pt x="438" y="239"/>
                    <a:pt x="439" y="240"/>
                    <a:pt x="441" y="241"/>
                  </a:cubicBezTo>
                  <a:cubicBezTo>
                    <a:pt x="445" y="244"/>
                    <a:pt x="448" y="247"/>
                    <a:pt x="452" y="249"/>
                  </a:cubicBezTo>
                  <a:cubicBezTo>
                    <a:pt x="491" y="280"/>
                    <a:pt x="529" y="323"/>
                    <a:pt x="556" y="370"/>
                  </a:cubicBezTo>
                  <a:cubicBezTo>
                    <a:pt x="558" y="372"/>
                    <a:pt x="559" y="374"/>
                    <a:pt x="560" y="376"/>
                  </a:cubicBezTo>
                  <a:cubicBezTo>
                    <a:pt x="562" y="380"/>
                    <a:pt x="564" y="383"/>
                    <a:pt x="565" y="386"/>
                  </a:cubicBezTo>
                  <a:cubicBezTo>
                    <a:pt x="585" y="423"/>
                    <a:pt x="595" y="460"/>
                    <a:pt x="593" y="492"/>
                  </a:cubicBezTo>
                  <a:cubicBezTo>
                    <a:pt x="593" y="494"/>
                    <a:pt x="592" y="495"/>
                    <a:pt x="592" y="496"/>
                  </a:cubicBezTo>
                  <a:cubicBezTo>
                    <a:pt x="592" y="498"/>
                    <a:pt x="592" y="499"/>
                    <a:pt x="591" y="501"/>
                  </a:cubicBezTo>
                  <a:cubicBezTo>
                    <a:pt x="591" y="503"/>
                    <a:pt x="591" y="504"/>
                    <a:pt x="590" y="506"/>
                  </a:cubicBezTo>
                  <a:cubicBezTo>
                    <a:pt x="580" y="553"/>
                    <a:pt x="533" y="567"/>
                    <a:pt x="470" y="531"/>
                  </a:cubicBezTo>
                  <a:cubicBezTo>
                    <a:pt x="440" y="514"/>
                    <a:pt x="417" y="491"/>
                    <a:pt x="404" y="479"/>
                  </a:cubicBezTo>
                  <a:cubicBezTo>
                    <a:pt x="404" y="479"/>
                    <a:pt x="404" y="479"/>
                    <a:pt x="404" y="479"/>
                  </a:cubicBezTo>
                  <a:cubicBezTo>
                    <a:pt x="404" y="479"/>
                    <a:pt x="404" y="478"/>
                    <a:pt x="404" y="478"/>
                  </a:cubicBezTo>
                  <a:cubicBezTo>
                    <a:pt x="392" y="468"/>
                    <a:pt x="229" y="335"/>
                    <a:pt x="205" y="537"/>
                  </a:cubicBezTo>
                  <a:cubicBezTo>
                    <a:pt x="208" y="561"/>
                    <a:pt x="210" y="585"/>
                    <a:pt x="211" y="610"/>
                  </a:cubicBezTo>
                  <a:cubicBezTo>
                    <a:pt x="217" y="699"/>
                    <a:pt x="218" y="788"/>
                    <a:pt x="213" y="876"/>
                  </a:cubicBezTo>
                  <a:cubicBezTo>
                    <a:pt x="317" y="883"/>
                    <a:pt x="419" y="881"/>
                    <a:pt x="497" y="916"/>
                  </a:cubicBezTo>
                  <a:cubicBezTo>
                    <a:pt x="630" y="974"/>
                    <a:pt x="561" y="1115"/>
                    <a:pt x="505" y="1156"/>
                  </a:cubicBezTo>
                  <a:cubicBezTo>
                    <a:pt x="427" y="1213"/>
                    <a:pt x="365" y="1379"/>
                    <a:pt x="420" y="1431"/>
                  </a:cubicBezTo>
                  <a:cubicBezTo>
                    <a:pt x="422" y="1432"/>
                    <a:pt x="424" y="1434"/>
                    <a:pt x="426" y="1435"/>
                  </a:cubicBezTo>
                  <a:cubicBezTo>
                    <a:pt x="469" y="1448"/>
                    <a:pt x="536" y="1404"/>
                    <a:pt x="583" y="1336"/>
                  </a:cubicBezTo>
                  <a:cubicBezTo>
                    <a:pt x="583" y="1334"/>
                    <a:pt x="584" y="1333"/>
                    <a:pt x="585" y="1332"/>
                  </a:cubicBezTo>
                  <a:cubicBezTo>
                    <a:pt x="588" y="1327"/>
                    <a:pt x="591" y="1323"/>
                    <a:pt x="594" y="1318"/>
                  </a:cubicBezTo>
                  <a:cubicBezTo>
                    <a:pt x="596" y="1315"/>
                    <a:pt x="597" y="1312"/>
                    <a:pt x="599" y="1310"/>
                  </a:cubicBezTo>
                  <a:cubicBezTo>
                    <a:pt x="601" y="1305"/>
                    <a:pt x="603" y="1301"/>
                    <a:pt x="606" y="1296"/>
                  </a:cubicBezTo>
                  <a:cubicBezTo>
                    <a:pt x="608" y="1293"/>
                    <a:pt x="609" y="1289"/>
                    <a:pt x="611" y="1285"/>
                  </a:cubicBezTo>
                  <a:cubicBezTo>
                    <a:pt x="613" y="1281"/>
                    <a:pt x="615" y="1277"/>
                    <a:pt x="616" y="1273"/>
                  </a:cubicBezTo>
                  <a:cubicBezTo>
                    <a:pt x="618" y="1268"/>
                    <a:pt x="620" y="1263"/>
                    <a:pt x="622" y="1258"/>
                  </a:cubicBezTo>
                  <a:cubicBezTo>
                    <a:pt x="623" y="1255"/>
                    <a:pt x="624" y="1252"/>
                    <a:pt x="625" y="1249"/>
                  </a:cubicBezTo>
                  <a:cubicBezTo>
                    <a:pt x="628" y="1240"/>
                    <a:pt x="630" y="1232"/>
                    <a:pt x="632" y="1223"/>
                  </a:cubicBezTo>
                  <a:cubicBezTo>
                    <a:pt x="632" y="1223"/>
                    <a:pt x="632" y="1223"/>
                    <a:pt x="632" y="1223"/>
                  </a:cubicBezTo>
                  <a:cubicBezTo>
                    <a:pt x="642" y="1177"/>
                    <a:pt x="659" y="1110"/>
                    <a:pt x="683" y="1070"/>
                  </a:cubicBezTo>
                  <a:cubicBezTo>
                    <a:pt x="698" y="1042"/>
                    <a:pt x="713" y="1031"/>
                    <a:pt x="724" y="1035"/>
                  </a:cubicBezTo>
                  <a:cubicBezTo>
                    <a:pt x="724" y="1035"/>
                    <a:pt x="725" y="1035"/>
                    <a:pt x="726" y="1035"/>
                  </a:cubicBezTo>
                  <a:cubicBezTo>
                    <a:pt x="726" y="1035"/>
                    <a:pt x="727" y="1036"/>
                    <a:pt x="729" y="1038"/>
                  </a:cubicBezTo>
                  <a:cubicBezTo>
                    <a:pt x="729" y="1039"/>
                    <a:pt x="730" y="1039"/>
                    <a:pt x="730" y="1039"/>
                  </a:cubicBezTo>
                  <a:cubicBezTo>
                    <a:pt x="730" y="1039"/>
                    <a:pt x="731" y="1040"/>
                    <a:pt x="731" y="1040"/>
                  </a:cubicBezTo>
                  <a:cubicBezTo>
                    <a:pt x="731" y="1040"/>
                    <a:pt x="731" y="1041"/>
                    <a:pt x="732" y="1041"/>
                  </a:cubicBezTo>
                  <a:cubicBezTo>
                    <a:pt x="738" y="1054"/>
                    <a:pt x="741" y="1067"/>
                    <a:pt x="740" y="1080"/>
                  </a:cubicBezTo>
                  <a:cubicBezTo>
                    <a:pt x="755" y="1014"/>
                    <a:pt x="763" y="946"/>
                    <a:pt x="763" y="875"/>
                  </a:cubicBezTo>
                  <a:cubicBezTo>
                    <a:pt x="763" y="875"/>
                    <a:pt x="763" y="875"/>
                    <a:pt x="763" y="875"/>
                  </a:cubicBezTo>
                  <a:cubicBezTo>
                    <a:pt x="763" y="489"/>
                    <a:pt x="523" y="160"/>
                    <a:pt x="184" y="28"/>
                  </a:cubicBezTo>
                  <a:cubicBezTo>
                    <a:pt x="132" y="14"/>
                    <a:pt x="69" y="4"/>
                    <a:pt x="0" y="0"/>
                  </a:cubicBezTo>
                  <a:cubicBezTo>
                    <a:pt x="16" y="12"/>
                    <a:pt x="31" y="28"/>
                    <a:pt x="46" y="46"/>
                  </a:cubicBezTo>
                  <a:close/>
                </a:path>
              </a:pathLst>
            </a:custGeom>
            <a:gradFill rotWithShape="1">
              <a:gsLst>
                <a:gs pos="0">
                  <a:srgbClr val="BFBFBF">
                    <a:alpha val="100000"/>
                  </a:srgbClr>
                </a:gs>
                <a:gs pos="100000">
                  <a:srgbClr val="D8D8D8">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1" name="Freeform 67"/>
            <p:cNvSpPr/>
            <p:nvPr>
              <p:custDataLst>
                <p:tags r:id="rId52"/>
              </p:custDataLst>
            </p:nvPr>
          </p:nvSpPr>
          <p:spPr>
            <a:xfrm>
              <a:off x="1027113" y="293689"/>
              <a:ext cx="168275" cy="101600"/>
            </a:xfrm>
            <a:custGeom>
              <a:avLst/>
              <a:gdLst>
                <a:gd name="txL" fmla="*/ 0 w 66"/>
                <a:gd name="txT" fmla="*/ 0 h 40"/>
                <a:gd name="txR" fmla="*/ 66 w 66"/>
                <a:gd name="txB" fmla="*/ 40 h 40"/>
              </a:gdLst>
              <a:ahLst/>
              <a:cxnLst>
                <a:cxn ang="0">
                  <a:pos x="66" y="0"/>
                </a:cxn>
                <a:cxn ang="0">
                  <a:pos x="37" y="13"/>
                </a:cxn>
                <a:cxn ang="0">
                  <a:pos x="36" y="14"/>
                </a:cxn>
                <a:cxn ang="0">
                  <a:pos x="0" y="40"/>
                </a:cxn>
                <a:cxn ang="0">
                  <a:pos x="66" y="0"/>
                </a:cxn>
              </a:cxnLst>
              <a:rect l="txL" t="txT" r="txR" b="txB"/>
              <a:pathLst>
                <a:path w="66" h="40">
                  <a:moveTo>
                    <a:pt x="66" y="0"/>
                  </a:moveTo>
                  <a:cubicBezTo>
                    <a:pt x="56" y="4"/>
                    <a:pt x="46" y="9"/>
                    <a:pt x="37" y="13"/>
                  </a:cubicBezTo>
                  <a:cubicBezTo>
                    <a:pt x="36" y="14"/>
                    <a:pt x="36" y="14"/>
                    <a:pt x="36" y="14"/>
                  </a:cubicBezTo>
                  <a:cubicBezTo>
                    <a:pt x="23" y="22"/>
                    <a:pt x="11" y="31"/>
                    <a:pt x="0" y="40"/>
                  </a:cubicBezTo>
                  <a:cubicBezTo>
                    <a:pt x="21" y="26"/>
                    <a:pt x="43" y="12"/>
                    <a:pt x="66"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2" name="Freeform 68"/>
            <p:cNvSpPr/>
            <p:nvPr>
              <p:custDataLst>
                <p:tags r:id="rId53"/>
              </p:custDataLst>
            </p:nvPr>
          </p:nvSpPr>
          <p:spPr>
            <a:xfrm>
              <a:off x="357188" y="50801"/>
              <a:ext cx="3829050" cy="2689225"/>
            </a:xfrm>
            <a:custGeom>
              <a:avLst/>
              <a:gdLst>
                <a:gd name="txL" fmla="*/ 0 w 1509"/>
                <a:gd name="txT" fmla="*/ 0 h 1059"/>
                <a:gd name="txR" fmla="*/ 1509 w 1509"/>
                <a:gd name="txB" fmla="*/ 1059 h 1059"/>
              </a:gdLst>
              <a:ahLst/>
              <a:cxnLst>
                <a:cxn ang="0">
                  <a:pos x="95" y="367"/>
                </a:cxn>
                <a:cxn ang="0">
                  <a:pos x="96" y="371"/>
                </a:cxn>
                <a:cxn ang="0">
                  <a:pos x="110" y="379"/>
                </a:cxn>
                <a:cxn ang="0">
                  <a:pos x="133" y="375"/>
                </a:cxn>
                <a:cxn ang="0">
                  <a:pos x="315" y="257"/>
                </a:cxn>
                <a:cxn ang="0">
                  <a:pos x="324" y="254"/>
                </a:cxn>
                <a:cxn ang="0">
                  <a:pos x="354" y="252"/>
                </a:cxn>
                <a:cxn ang="0">
                  <a:pos x="380" y="255"/>
                </a:cxn>
                <a:cxn ang="0">
                  <a:pos x="398" y="260"/>
                </a:cxn>
                <a:cxn ang="0">
                  <a:pos x="413" y="269"/>
                </a:cxn>
                <a:cxn ang="0">
                  <a:pos x="451" y="398"/>
                </a:cxn>
                <a:cxn ang="0">
                  <a:pos x="305" y="583"/>
                </a:cxn>
                <a:cxn ang="0">
                  <a:pos x="289" y="590"/>
                </a:cxn>
                <a:cxn ang="0">
                  <a:pos x="270" y="595"/>
                </a:cxn>
                <a:cxn ang="0">
                  <a:pos x="185" y="586"/>
                </a:cxn>
                <a:cxn ang="0">
                  <a:pos x="167" y="576"/>
                </a:cxn>
                <a:cxn ang="0">
                  <a:pos x="0" y="798"/>
                </a:cxn>
                <a:cxn ang="0">
                  <a:pos x="52" y="1059"/>
                </a:cxn>
                <a:cxn ang="0">
                  <a:pos x="1125" y="895"/>
                </a:cxn>
                <a:cxn ang="0">
                  <a:pos x="1128" y="892"/>
                </a:cxn>
                <a:cxn ang="0">
                  <a:pos x="1120" y="553"/>
                </a:cxn>
                <a:cxn ang="0">
                  <a:pos x="1319" y="495"/>
                </a:cxn>
                <a:cxn ang="0">
                  <a:pos x="1505" y="522"/>
                </a:cxn>
                <a:cxn ang="0">
                  <a:pos x="1507" y="512"/>
                </a:cxn>
                <a:cxn ang="0">
                  <a:pos x="1480" y="402"/>
                </a:cxn>
                <a:cxn ang="0">
                  <a:pos x="1471" y="386"/>
                </a:cxn>
                <a:cxn ang="0">
                  <a:pos x="1356" y="257"/>
                </a:cxn>
                <a:cxn ang="0">
                  <a:pos x="1233" y="243"/>
                </a:cxn>
                <a:cxn ang="0">
                  <a:pos x="1166" y="263"/>
                </a:cxn>
                <a:cxn ang="0">
                  <a:pos x="1153" y="262"/>
                </a:cxn>
                <a:cxn ang="0">
                  <a:pos x="1139" y="259"/>
                </a:cxn>
                <a:cxn ang="0">
                  <a:pos x="1053" y="203"/>
                </a:cxn>
                <a:cxn ang="0">
                  <a:pos x="1029" y="176"/>
                </a:cxn>
                <a:cxn ang="0">
                  <a:pos x="915" y="16"/>
                </a:cxn>
                <a:cxn ang="0">
                  <a:pos x="740" y="15"/>
                </a:cxn>
                <a:cxn ang="0">
                  <a:pos x="660" y="0"/>
                </a:cxn>
                <a:cxn ang="0">
                  <a:pos x="441" y="58"/>
                </a:cxn>
                <a:cxn ang="0">
                  <a:pos x="330" y="96"/>
                </a:cxn>
                <a:cxn ang="0">
                  <a:pos x="117" y="297"/>
                </a:cxn>
              </a:cxnLst>
              <a:rect l="txL" t="txT" r="txR" b="txB"/>
              <a:pathLst>
                <a:path w="1509" h="1059">
                  <a:moveTo>
                    <a:pt x="117" y="297"/>
                  </a:moveTo>
                  <a:cubicBezTo>
                    <a:pt x="98" y="333"/>
                    <a:pt x="93" y="355"/>
                    <a:pt x="95" y="367"/>
                  </a:cubicBezTo>
                  <a:cubicBezTo>
                    <a:pt x="95" y="367"/>
                    <a:pt x="95" y="368"/>
                    <a:pt x="95" y="369"/>
                  </a:cubicBezTo>
                  <a:cubicBezTo>
                    <a:pt x="96" y="370"/>
                    <a:pt x="96" y="370"/>
                    <a:pt x="96" y="371"/>
                  </a:cubicBezTo>
                  <a:cubicBezTo>
                    <a:pt x="99" y="376"/>
                    <a:pt x="103" y="379"/>
                    <a:pt x="109" y="379"/>
                  </a:cubicBezTo>
                  <a:cubicBezTo>
                    <a:pt x="109" y="379"/>
                    <a:pt x="109" y="379"/>
                    <a:pt x="110" y="379"/>
                  </a:cubicBezTo>
                  <a:cubicBezTo>
                    <a:pt x="112" y="380"/>
                    <a:pt x="115" y="379"/>
                    <a:pt x="119" y="379"/>
                  </a:cubicBezTo>
                  <a:cubicBezTo>
                    <a:pt x="123" y="378"/>
                    <a:pt x="128" y="377"/>
                    <a:pt x="133" y="375"/>
                  </a:cubicBezTo>
                  <a:cubicBezTo>
                    <a:pt x="199" y="350"/>
                    <a:pt x="241" y="289"/>
                    <a:pt x="305" y="261"/>
                  </a:cubicBezTo>
                  <a:cubicBezTo>
                    <a:pt x="308" y="260"/>
                    <a:pt x="311" y="258"/>
                    <a:pt x="315" y="257"/>
                  </a:cubicBezTo>
                  <a:cubicBezTo>
                    <a:pt x="317" y="256"/>
                    <a:pt x="319" y="255"/>
                    <a:pt x="321" y="255"/>
                  </a:cubicBezTo>
                  <a:cubicBezTo>
                    <a:pt x="323" y="254"/>
                    <a:pt x="323" y="254"/>
                    <a:pt x="324" y="254"/>
                  </a:cubicBezTo>
                  <a:cubicBezTo>
                    <a:pt x="332" y="253"/>
                    <a:pt x="340" y="252"/>
                    <a:pt x="348" y="252"/>
                  </a:cubicBezTo>
                  <a:cubicBezTo>
                    <a:pt x="350" y="252"/>
                    <a:pt x="352" y="252"/>
                    <a:pt x="354" y="252"/>
                  </a:cubicBezTo>
                  <a:cubicBezTo>
                    <a:pt x="361" y="252"/>
                    <a:pt x="367" y="252"/>
                    <a:pt x="373" y="253"/>
                  </a:cubicBezTo>
                  <a:cubicBezTo>
                    <a:pt x="375" y="254"/>
                    <a:pt x="377" y="254"/>
                    <a:pt x="380" y="255"/>
                  </a:cubicBezTo>
                  <a:cubicBezTo>
                    <a:pt x="383" y="255"/>
                    <a:pt x="387" y="256"/>
                    <a:pt x="391" y="258"/>
                  </a:cubicBezTo>
                  <a:cubicBezTo>
                    <a:pt x="393" y="258"/>
                    <a:pt x="396" y="259"/>
                    <a:pt x="398" y="260"/>
                  </a:cubicBezTo>
                  <a:cubicBezTo>
                    <a:pt x="402" y="262"/>
                    <a:pt x="405" y="264"/>
                    <a:pt x="409" y="266"/>
                  </a:cubicBezTo>
                  <a:cubicBezTo>
                    <a:pt x="410" y="267"/>
                    <a:pt x="412" y="268"/>
                    <a:pt x="413" y="269"/>
                  </a:cubicBezTo>
                  <a:cubicBezTo>
                    <a:pt x="440" y="287"/>
                    <a:pt x="449" y="317"/>
                    <a:pt x="453" y="340"/>
                  </a:cubicBezTo>
                  <a:cubicBezTo>
                    <a:pt x="456" y="359"/>
                    <a:pt x="455" y="378"/>
                    <a:pt x="451" y="398"/>
                  </a:cubicBezTo>
                  <a:cubicBezTo>
                    <a:pt x="450" y="403"/>
                    <a:pt x="450" y="406"/>
                    <a:pt x="449" y="406"/>
                  </a:cubicBezTo>
                  <a:cubicBezTo>
                    <a:pt x="432" y="484"/>
                    <a:pt x="372" y="554"/>
                    <a:pt x="305" y="583"/>
                  </a:cubicBezTo>
                  <a:cubicBezTo>
                    <a:pt x="304" y="584"/>
                    <a:pt x="303" y="584"/>
                    <a:pt x="302" y="585"/>
                  </a:cubicBezTo>
                  <a:cubicBezTo>
                    <a:pt x="298" y="586"/>
                    <a:pt x="294" y="588"/>
                    <a:pt x="289" y="590"/>
                  </a:cubicBezTo>
                  <a:cubicBezTo>
                    <a:pt x="283" y="592"/>
                    <a:pt x="278" y="594"/>
                    <a:pt x="272" y="595"/>
                  </a:cubicBezTo>
                  <a:cubicBezTo>
                    <a:pt x="271" y="595"/>
                    <a:pt x="271" y="595"/>
                    <a:pt x="270" y="595"/>
                  </a:cubicBezTo>
                  <a:cubicBezTo>
                    <a:pt x="242" y="602"/>
                    <a:pt x="214" y="600"/>
                    <a:pt x="187" y="588"/>
                  </a:cubicBezTo>
                  <a:cubicBezTo>
                    <a:pt x="187" y="587"/>
                    <a:pt x="186" y="587"/>
                    <a:pt x="185" y="586"/>
                  </a:cubicBezTo>
                  <a:cubicBezTo>
                    <a:pt x="179" y="583"/>
                    <a:pt x="173" y="580"/>
                    <a:pt x="167" y="576"/>
                  </a:cubicBezTo>
                  <a:cubicBezTo>
                    <a:pt x="167" y="576"/>
                    <a:pt x="167" y="576"/>
                    <a:pt x="167" y="576"/>
                  </a:cubicBezTo>
                  <a:cubicBezTo>
                    <a:pt x="141" y="557"/>
                    <a:pt x="0" y="517"/>
                    <a:pt x="0" y="790"/>
                  </a:cubicBezTo>
                  <a:cubicBezTo>
                    <a:pt x="0" y="793"/>
                    <a:pt x="0" y="795"/>
                    <a:pt x="0" y="798"/>
                  </a:cubicBezTo>
                  <a:cubicBezTo>
                    <a:pt x="6" y="887"/>
                    <a:pt x="24" y="974"/>
                    <a:pt x="51" y="1058"/>
                  </a:cubicBezTo>
                  <a:cubicBezTo>
                    <a:pt x="52" y="1059"/>
                    <a:pt x="52" y="1059"/>
                    <a:pt x="52" y="1059"/>
                  </a:cubicBezTo>
                  <a:cubicBezTo>
                    <a:pt x="101" y="1033"/>
                    <a:pt x="164" y="1008"/>
                    <a:pt x="240" y="986"/>
                  </a:cubicBezTo>
                  <a:cubicBezTo>
                    <a:pt x="498" y="909"/>
                    <a:pt x="839" y="877"/>
                    <a:pt x="1125" y="895"/>
                  </a:cubicBezTo>
                  <a:cubicBezTo>
                    <a:pt x="1125" y="892"/>
                    <a:pt x="1125" y="892"/>
                    <a:pt x="1125" y="892"/>
                  </a:cubicBezTo>
                  <a:cubicBezTo>
                    <a:pt x="1128" y="892"/>
                    <a:pt x="1128" y="892"/>
                    <a:pt x="1128" y="892"/>
                  </a:cubicBezTo>
                  <a:cubicBezTo>
                    <a:pt x="1133" y="804"/>
                    <a:pt x="1132" y="715"/>
                    <a:pt x="1126" y="626"/>
                  </a:cubicBezTo>
                  <a:cubicBezTo>
                    <a:pt x="1125" y="601"/>
                    <a:pt x="1123" y="577"/>
                    <a:pt x="1120" y="553"/>
                  </a:cubicBezTo>
                  <a:cubicBezTo>
                    <a:pt x="1121" y="411"/>
                    <a:pt x="1239" y="420"/>
                    <a:pt x="1319" y="494"/>
                  </a:cubicBezTo>
                  <a:cubicBezTo>
                    <a:pt x="1319" y="495"/>
                    <a:pt x="1319" y="495"/>
                    <a:pt x="1319" y="495"/>
                  </a:cubicBezTo>
                  <a:cubicBezTo>
                    <a:pt x="1319" y="495"/>
                    <a:pt x="1319" y="495"/>
                    <a:pt x="1319" y="495"/>
                  </a:cubicBezTo>
                  <a:cubicBezTo>
                    <a:pt x="1420" y="594"/>
                    <a:pt x="1491" y="578"/>
                    <a:pt x="1505" y="522"/>
                  </a:cubicBezTo>
                  <a:cubicBezTo>
                    <a:pt x="1506" y="520"/>
                    <a:pt x="1506" y="519"/>
                    <a:pt x="1506" y="517"/>
                  </a:cubicBezTo>
                  <a:cubicBezTo>
                    <a:pt x="1507" y="515"/>
                    <a:pt x="1507" y="514"/>
                    <a:pt x="1507" y="512"/>
                  </a:cubicBezTo>
                  <a:cubicBezTo>
                    <a:pt x="1509" y="494"/>
                    <a:pt x="1507" y="473"/>
                    <a:pt x="1500" y="449"/>
                  </a:cubicBezTo>
                  <a:cubicBezTo>
                    <a:pt x="1495" y="433"/>
                    <a:pt x="1488" y="418"/>
                    <a:pt x="1480" y="402"/>
                  </a:cubicBezTo>
                  <a:cubicBezTo>
                    <a:pt x="1479" y="399"/>
                    <a:pt x="1477" y="396"/>
                    <a:pt x="1475" y="392"/>
                  </a:cubicBezTo>
                  <a:cubicBezTo>
                    <a:pt x="1474" y="390"/>
                    <a:pt x="1473" y="388"/>
                    <a:pt x="1471" y="386"/>
                  </a:cubicBezTo>
                  <a:cubicBezTo>
                    <a:pt x="1444" y="340"/>
                    <a:pt x="1406" y="296"/>
                    <a:pt x="1367" y="265"/>
                  </a:cubicBezTo>
                  <a:cubicBezTo>
                    <a:pt x="1363" y="263"/>
                    <a:pt x="1360" y="260"/>
                    <a:pt x="1356" y="257"/>
                  </a:cubicBezTo>
                  <a:cubicBezTo>
                    <a:pt x="1354" y="256"/>
                    <a:pt x="1353" y="255"/>
                    <a:pt x="1351" y="254"/>
                  </a:cubicBezTo>
                  <a:cubicBezTo>
                    <a:pt x="1304" y="222"/>
                    <a:pt x="1259" y="212"/>
                    <a:pt x="1233" y="243"/>
                  </a:cubicBezTo>
                  <a:cubicBezTo>
                    <a:pt x="1227" y="250"/>
                    <a:pt x="1204" y="264"/>
                    <a:pt x="1169" y="263"/>
                  </a:cubicBezTo>
                  <a:cubicBezTo>
                    <a:pt x="1168" y="263"/>
                    <a:pt x="1167" y="263"/>
                    <a:pt x="1166" y="263"/>
                  </a:cubicBezTo>
                  <a:cubicBezTo>
                    <a:pt x="1164" y="263"/>
                    <a:pt x="1161" y="263"/>
                    <a:pt x="1158" y="262"/>
                  </a:cubicBezTo>
                  <a:cubicBezTo>
                    <a:pt x="1156" y="262"/>
                    <a:pt x="1154" y="262"/>
                    <a:pt x="1153" y="262"/>
                  </a:cubicBezTo>
                  <a:cubicBezTo>
                    <a:pt x="1149" y="261"/>
                    <a:pt x="1144" y="260"/>
                    <a:pt x="1140" y="259"/>
                  </a:cubicBezTo>
                  <a:cubicBezTo>
                    <a:pt x="1140" y="259"/>
                    <a:pt x="1140" y="259"/>
                    <a:pt x="1139" y="259"/>
                  </a:cubicBezTo>
                  <a:cubicBezTo>
                    <a:pt x="1115" y="252"/>
                    <a:pt x="1088" y="237"/>
                    <a:pt x="1059" y="209"/>
                  </a:cubicBezTo>
                  <a:cubicBezTo>
                    <a:pt x="1057" y="207"/>
                    <a:pt x="1055" y="205"/>
                    <a:pt x="1053" y="203"/>
                  </a:cubicBezTo>
                  <a:cubicBezTo>
                    <a:pt x="1050" y="200"/>
                    <a:pt x="1048" y="197"/>
                    <a:pt x="1045" y="195"/>
                  </a:cubicBezTo>
                  <a:cubicBezTo>
                    <a:pt x="1040" y="189"/>
                    <a:pt x="1034" y="182"/>
                    <a:pt x="1029" y="176"/>
                  </a:cubicBezTo>
                  <a:cubicBezTo>
                    <a:pt x="1008" y="130"/>
                    <a:pt x="986" y="92"/>
                    <a:pt x="961" y="62"/>
                  </a:cubicBezTo>
                  <a:cubicBezTo>
                    <a:pt x="946" y="44"/>
                    <a:pt x="931" y="28"/>
                    <a:pt x="915" y="16"/>
                  </a:cubicBezTo>
                  <a:cubicBezTo>
                    <a:pt x="915" y="16"/>
                    <a:pt x="915" y="16"/>
                    <a:pt x="915" y="16"/>
                  </a:cubicBezTo>
                  <a:cubicBezTo>
                    <a:pt x="861" y="12"/>
                    <a:pt x="804" y="12"/>
                    <a:pt x="740" y="15"/>
                  </a:cubicBezTo>
                  <a:cubicBezTo>
                    <a:pt x="698" y="14"/>
                    <a:pt x="683" y="14"/>
                    <a:pt x="660" y="5"/>
                  </a:cubicBezTo>
                  <a:cubicBezTo>
                    <a:pt x="660" y="3"/>
                    <a:pt x="660" y="2"/>
                    <a:pt x="660" y="0"/>
                  </a:cubicBezTo>
                  <a:cubicBezTo>
                    <a:pt x="616" y="6"/>
                    <a:pt x="574" y="17"/>
                    <a:pt x="528" y="19"/>
                  </a:cubicBezTo>
                  <a:cubicBezTo>
                    <a:pt x="500" y="33"/>
                    <a:pt x="472" y="48"/>
                    <a:pt x="441" y="58"/>
                  </a:cubicBezTo>
                  <a:cubicBezTo>
                    <a:pt x="430" y="61"/>
                    <a:pt x="419" y="64"/>
                    <a:pt x="408" y="68"/>
                  </a:cubicBezTo>
                  <a:cubicBezTo>
                    <a:pt x="378" y="76"/>
                    <a:pt x="352" y="86"/>
                    <a:pt x="330" y="96"/>
                  </a:cubicBezTo>
                  <a:cubicBezTo>
                    <a:pt x="307" y="108"/>
                    <a:pt x="285" y="122"/>
                    <a:pt x="264" y="136"/>
                  </a:cubicBezTo>
                  <a:cubicBezTo>
                    <a:pt x="207" y="180"/>
                    <a:pt x="157" y="234"/>
                    <a:pt x="117" y="297"/>
                  </a:cubicBezTo>
                  <a:close/>
                </a:path>
              </a:pathLst>
            </a:custGeom>
            <a:gradFill rotWithShape="1">
              <a:gsLst>
                <a:gs pos="0">
                  <a:srgbClr val="FFB10C">
                    <a:alpha val="100000"/>
                  </a:srgbClr>
                </a:gs>
                <a:gs pos="100000">
                  <a:srgbClr val="FF4600">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3" name="Freeform 80"/>
            <p:cNvSpPr/>
            <p:nvPr>
              <p:custDataLst>
                <p:tags r:id="rId54"/>
              </p:custDataLst>
            </p:nvPr>
          </p:nvSpPr>
          <p:spPr>
            <a:xfrm>
              <a:off x="490538" y="2278064"/>
              <a:ext cx="2722563" cy="2247900"/>
            </a:xfrm>
            <a:custGeom>
              <a:avLst/>
              <a:gdLst>
                <a:gd name="txL" fmla="*/ 0 w 1073"/>
                <a:gd name="txT" fmla="*/ 0 h 885"/>
                <a:gd name="txR" fmla="*/ 1073 w 1073"/>
                <a:gd name="txB" fmla="*/ 885 h 885"/>
              </a:gdLst>
              <a:ahLst/>
              <a:cxnLst>
                <a:cxn ang="0">
                  <a:pos x="188" y="109"/>
                </a:cxn>
                <a:cxn ang="0">
                  <a:pos x="0" y="182"/>
                </a:cxn>
                <a:cxn ang="0">
                  <a:pos x="776" y="885"/>
                </a:cxn>
                <a:cxn ang="0">
                  <a:pos x="896" y="739"/>
                </a:cxn>
                <a:cxn ang="0">
                  <a:pos x="910" y="680"/>
                </a:cxn>
                <a:cxn ang="0">
                  <a:pos x="892" y="654"/>
                </a:cxn>
                <a:cxn ang="0">
                  <a:pos x="863" y="654"/>
                </a:cxn>
                <a:cxn ang="0">
                  <a:pos x="822" y="681"/>
                </a:cxn>
                <a:cxn ang="0">
                  <a:pos x="822" y="681"/>
                </a:cxn>
                <a:cxn ang="0">
                  <a:pos x="820" y="684"/>
                </a:cxn>
                <a:cxn ang="0">
                  <a:pos x="634" y="559"/>
                </a:cxn>
                <a:cxn ang="0">
                  <a:pos x="812" y="408"/>
                </a:cxn>
                <a:cxn ang="0">
                  <a:pos x="932" y="474"/>
                </a:cxn>
                <a:cxn ang="0">
                  <a:pos x="965" y="459"/>
                </a:cxn>
                <a:cxn ang="0">
                  <a:pos x="969" y="456"/>
                </a:cxn>
                <a:cxn ang="0">
                  <a:pos x="974" y="452"/>
                </a:cxn>
                <a:cxn ang="0">
                  <a:pos x="1026" y="374"/>
                </a:cxn>
                <a:cxn ang="0">
                  <a:pos x="1073" y="18"/>
                </a:cxn>
                <a:cxn ang="0">
                  <a:pos x="188" y="109"/>
                </a:cxn>
              </a:cxnLst>
              <a:rect l="txL" t="txT" r="txR" b="txB"/>
              <a:pathLst>
                <a:path w="1073" h="885">
                  <a:moveTo>
                    <a:pt x="188" y="109"/>
                  </a:moveTo>
                  <a:cubicBezTo>
                    <a:pt x="112" y="131"/>
                    <a:pt x="49" y="156"/>
                    <a:pt x="0" y="182"/>
                  </a:cubicBezTo>
                  <a:cubicBezTo>
                    <a:pt x="120" y="549"/>
                    <a:pt x="430" y="842"/>
                    <a:pt x="776" y="885"/>
                  </a:cubicBezTo>
                  <a:cubicBezTo>
                    <a:pt x="820" y="853"/>
                    <a:pt x="860" y="802"/>
                    <a:pt x="896" y="739"/>
                  </a:cubicBezTo>
                  <a:cubicBezTo>
                    <a:pt x="907" y="712"/>
                    <a:pt x="910" y="693"/>
                    <a:pt x="910" y="680"/>
                  </a:cubicBezTo>
                  <a:cubicBezTo>
                    <a:pt x="908" y="666"/>
                    <a:pt x="901" y="658"/>
                    <a:pt x="892" y="654"/>
                  </a:cubicBezTo>
                  <a:cubicBezTo>
                    <a:pt x="882" y="651"/>
                    <a:pt x="869" y="652"/>
                    <a:pt x="863" y="654"/>
                  </a:cubicBezTo>
                  <a:cubicBezTo>
                    <a:pt x="849" y="658"/>
                    <a:pt x="834" y="668"/>
                    <a:pt x="822" y="681"/>
                  </a:cubicBezTo>
                  <a:cubicBezTo>
                    <a:pt x="822" y="681"/>
                    <a:pt x="822" y="681"/>
                    <a:pt x="822" y="681"/>
                  </a:cubicBezTo>
                  <a:cubicBezTo>
                    <a:pt x="820" y="684"/>
                    <a:pt x="820" y="684"/>
                    <a:pt x="820" y="684"/>
                  </a:cubicBezTo>
                  <a:cubicBezTo>
                    <a:pt x="729" y="797"/>
                    <a:pt x="640" y="608"/>
                    <a:pt x="634" y="559"/>
                  </a:cubicBezTo>
                  <a:cubicBezTo>
                    <a:pt x="618" y="435"/>
                    <a:pt x="732" y="352"/>
                    <a:pt x="812" y="408"/>
                  </a:cubicBezTo>
                  <a:cubicBezTo>
                    <a:pt x="900" y="470"/>
                    <a:pt x="909" y="478"/>
                    <a:pt x="932" y="474"/>
                  </a:cubicBezTo>
                  <a:cubicBezTo>
                    <a:pt x="945" y="471"/>
                    <a:pt x="955" y="466"/>
                    <a:pt x="965" y="459"/>
                  </a:cubicBezTo>
                  <a:cubicBezTo>
                    <a:pt x="967" y="458"/>
                    <a:pt x="968" y="457"/>
                    <a:pt x="969" y="456"/>
                  </a:cubicBezTo>
                  <a:cubicBezTo>
                    <a:pt x="971" y="455"/>
                    <a:pt x="972" y="453"/>
                    <a:pt x="974" y="452"/>
                  </a:cubicBezTo>
                  <a:cubicBezTo>
                    <a:pt x="992" y="436"/>
                    <a:pt x="1009" y="412"/>
                    <a:pt x="1026" y="374"/>
                  </a:cubicBezTo>
                  <a:cubicBezTo>
                    <a:pt x="1050" y="263"/>
                    <a:pt x="1067" y="142"/>
                    <a:pt x="1073" y="18"/>
                  </a:cubicBezTo>
                  <a:cubicBezTo>
                    <a:pt x="787" y="0"/>
                    <a:pt x="446" y="32"/>
                    <a:pt x="188" y="109"/>
                  </a:cubicBezTo>
                  <a:close/>
                </a:path>
              </a:pathLst>
            </a:custGeom>
            <a:gradFill rotWithShape="1">
              <a:gsLst>
                <a:gs pos="0">
                  <a:srgbClr val="18ADB3">
                    <a:alpha val="100000"/>
                  </a:srgbClr>
                </a:gs>
                <a:gs pos="100000">
                  <a:srgbClr val="183144">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4" name="Freeform 81"/>
            <p:cNvSpPr/>
            <p:nvPr>
              <p:custDataLst>
                <p:tags r:id="rId55"/>
              </p:custDataLst>
            </p:nvPr>
          </p:nvSpPr>
          <p:spPr>
            <a:xfrm>
              <a:off x="4227513" y="3128964"/>
              <a:ext cx="241300" cy="466725"/>
            </a:xfrm>
            <a:custGeom>
              <a:avLst/>
              <a:gdLst>
                <a:gd name="txL" fmla="*/ 0 w 95"/>
                <a:gd name="txT" fmla="*/ 0 h 184"/>
                <a:gd name="txR" fmla="*/ 95 w 95"/>
                <a:gd name="txB" fmla="*/ 184 h 184"/>
              </a:gdLst>
              <a:ahLst/>
              <a:cxnLst>
                <a:cxn ang="0">
                  <a:pos x="18" y="158"/>
                </a:cxn>
                <a:cxn ang="0">
                  <a:pos x="86" y="25"/>
                </a:cxn>
                <a:cxn ang="0">
                  <a:pos x="95" y="0"/>
                </a:cxn>
                <a:cxn ang="0">
                  <a:pos x="0" y="184"/>
                </a:cxn>
                <a:cxn ang="0">
                  <a:pos x="18" y="158"/>
                </a:cxn>
              </a:cxnLst>
              <a:rect l="txL" t="txT" r="txR" b="txB"/>
              <a:pathLst>
                <a:path w="95" h="184">
                  <a:moveTo>
                    <a:pt x="18" y="158"/>
                  </a:moveTo>
                  <a:cubicBezTo>
                    <a:pt x="46" y="111"/>
                    <a:pt x="48" y="108"/>
                    <a:pt x="86" y="25"/>
                  </a:cubicBezTo>
                  <a:cubicBezTo>
                    <a:pt x="89" y="17"/>
                    <a:pt x="92" y="9"/>
                    <a:pt x="95" y="0"/>
                  </a:cubicBezTo>
                  <a:cubicBezTo>
                    <a:pt x="70" y="65"/>
                    <a:pt x="38" y="127"/>
                    <a:pt x="0" y="184"/>
                  </a:cubicBezTo>
                  <a:cubicBezTo>
                    <a:pt x="6" y="175"/>
                    <a:pt x="12" y="166"/>
                    <a:pt x="18" y="15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5" name="Freeform 82"/>
            <p:cNvSpPr/>
            <p:nvPr>
              <p:custDataLst>
                <p:tags r:id="rId56"/>
              </p:custDataLst>
            </p:nvPr>
          </p:nvSpPr>
          <p:spPr>
            <a:xfrm>
              <a:off x="3910013" y="3700464"/>
              <a:ext cx="244475" cy="276225"/>
            </a:xfrm>
            <a:custGeom>
              <a:avLst/>
              <a:gdLst>
                <a:gd name="txL" fmla="*/ 0 w 96"/>
                <a:gd name="txT" fmla="*/ 0 h 109"/>
                <a:gd name="txR" fmla="*/ 96 w 96"/>
                <a:gd name="txB" fmla="*/ 109 h 109"/>
              </a:gdLst>
              <a:ahLst/>
              <a:cxnLst>
                <a:cxn ang="0">
                  <a:pos x="0" y="109"/>
                </a:cxn>
                <a:cxn ang="0">
                  <a:pos x="73" y="30"/>
                </a:cxn>
                <a:cxn ang="0">
                  <a:pos x="96" y="0"/>
                </a:cxn>
                <a:cxn ang="0">
                  <a:pos x="0" y="109"/>
                </a:cxn>
              </a:cxnLst>
              <a:rect l="txL" t="txT" r="txR" b="txB"/>
              <a:pathLst>
                <a:path w="96" h="109">
                  <a:moveTo>
                    <a:pt x="0" y="109"/>
                  </a:moveTo>
                  <a:cubicBezTo>
                    <a:pt x="26" y="84"/>
                    <a:pt x="51" y="58"/>
                    <a:pt x="73" y="30"/>
                  </a:cubicBezTo>
                  <a:cubicBezTo>
                    <a:pt x="80" y="21"/>
                    <a:pt x="88" y="11"/>
                    <a:pt x="96" y="0"/>
                  </a:cubicBezTo>
                  <a:cubicBezTo>
                    <a:pt x="67" y="39"/>
                    <a:pt x="34" y="75"/>
                    <a:pt x="0" y="109"/>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6" name="Freeform 83"/>
            <p:cNvSpPr/>
            <p:nvPr>
              <p:custDataLst>
                <p:tags r:id="rId57"/>
              </p:custDataLst>
            </p:nvPr>
          </p:nvSpPr>
          <p:spPr>
            <a:xfrm>
              <a:off x="4181475" y="3649664"/>
              <a:ext cx="11113" cy="12700"/>
            </a:xfrm>
            <a:custGeom>
              <a:avLst/>
              <a:gdLst>
                <a:gd name="txL" fmla="*/ 0 w 4"/>
                <a:gd name="txT" fmla="*/ 0 h 5"/>
                <a:gd name="txR" fmla="*/ 4 w 4"/>
                <a:gd name="txB" fmla="*/ 5 h 5"/>
              </a:gdLst>
              <a:ahLst/>
              <a:cxnLst>
                <a:cxn ang="0">
                  <a:pos x="4" y="0"/>
                </a:cxn>
                <a:cxn ang="0">
                  <a:pos x="0" y="5"/>
                </a:cxn>
                <a:cxn ang="0">
                  <a:pos x="4" y="0"/>
                </a:cxn>
              </a:cxnLst>
              <a:rect l="txL" t="txT" r="txR" b="txB"/>
              <a:pathLst>
                <a:path w="4" h="5">
                  <a:moveTo>
                    <a:pt x="4" y="0"/>
                  </a:moveTo>
                  <a:cubicBezTo>
                    <a:pt x="2" y="1"/>
                    <a:pt x="1" y="3"/>
                    <a:pt x="0" y="5"/>
                  </a:cubicBezTo>
                  <a:cubicBezTo>
                    <a:pt x="1" y="3"/>
                    <a:pt x="2" y="1"/>
                    <a:pt x="4"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7" name="Freeform 85"/>
            <p:cNvSpPr/>
            <p:nvPr>
              <p:custDataLst>
                <p:tags r:id="rId58"/>
              </p:custDataLst>
            </p:nvPr>
          </p:nvSpPr>
          <p:spPr>
            <a:xfrm>
              <a:off x="2065338" y="2316163"/>
              <a:ext cx="2495550" cy="2214563"/>
            </a:xfrm>
            <a:custGeom>
              <a:avLst/>
              <a:gdLst>
                <a:gd name="txL" fmla="*/ 0 w 984"/>
                <a:gd name="txT" fmla="*/ 0 h 872"/>
                <a:gd name="txR" fmla="*/ 984 w 984"/>
                <a:gd name="txB" fmla="*/ 872 h 872"/>
              </a:gdLst>
              <a:ahLst/>
              <a:cxnLst>
                <a:cxn ang="0">
                  <a:pos x="974" y="164"/>
                </a:cxn>
                <a:cxn ang="0">
                  <a:pos x="972" y="162"/>
                </a:cxn>
                <a:cxn ang="0">
                  <a:pos x="967" y="159"/>
                </a:cxn>
                <a:cxn ang="0">
                  <a:pos x="926" y="194"/>
                </a:cxn>
                <a:cxn ang="0">
                  <a:pos x="875" y="347"/>
                </a:cxn>
                <a:cxn ang="0">
                  <a:pos x="875" y="347"/>
                </a:cxn>
                <a:cxn ang="0">
                  <a:pos x="868" y="373"/>
                </a:cxn>
                <a:cxn ang="0">
                  <a:pos x="865" y="382"/>
                </a:cxn>
                <a:cxn ang="0">
                  <a:pos x="859" y="397"/>
                </a:cxn>
                <a:cxn ang="0">
                  <a:pos x="854" y="409"/>
                </a:cxn>
                <a:cxn ang="0">
                  <a:pos x="849" y="420"/>
                </a:cxn>
                <a:cxn ang="0">
                  <a:pos x="842" y="434"/>
                </a:cxn>
                <a:cxn ang="0">
                  <a:pos x="837" y="442"/>
                </a:cxn>
                <a:cxn ang="0">
                  <a:pos x="828" y="456"/>
                </a:cxn>
                <a:cxn ang="0">
                  <a:pos x="826" y="460"/>
                </a:cxn>
                <a:cxn ang="0">
                  <a:pos x="669" y="559"/>
                </a:cxn>
                <a:cxn ang="0">
                  <a:pos x="667" y="558"/>
                </a:cxn>
                <a:cxn ang="0">
                  <a:pos x="667" y="558"/>
                </a:cxn>
                <a:cxn ang="0">
                  <a:pos x="667" y="558"/>
                </a:cxn>
                <a:cxn ang="0">
                  <a:pos x="667" y="558"/>
                </a:cxn>
                <a:cxn ang="0">
                  <a:pos x="667" y="558"/>
                </a:cxn>
                <a:cxn ang="0">
                  <a:pos x="667" y="558"/>
                </a:cxn>
                <a:cxn ang="0">
                  <a:pos x="667" y="558"/>
                </a:cxn>
                <a:cxn ang="0">
                  <a:pos x="665" y="557"/>
                </a:cxn>
                <a:cxn ang="0">
                  <a:pos x="663" y="555"/>
                </a:cxn>
                <a:cxn ang="0">
                  <a:pos x="650" y="541"/>
                </a:cxn>
                <a:cxn ang="0">
                  <a:pos x="746" y="279"/>
                </a:cxn>
                <a:cxn ang="0">
                  <a:pos x="745" y="279"/>
                </a:cxn>
                <a:cxn ang="0">
                  <a:pos x="740" y="40"/>
                </a:cxn>
                <a:cxn ang="0">
                  <a:pos x="456" y="0"/>
                </a:cxn>
                <a:cxn ang="0">
                  <a:pos x="453" y="0"/>
                </a:cxn>
                <a:cxn ang="0">
                  <a:pos x="453" y="3"/>
                </a:cxn>
                <a:cxn ang="0">
                  <a:pos x="406" y="359"/>
                </a:cxn>
                <a:cxn ang="0">
                  <a:pos x="406" y="360"/>
                </a:cxn>
                <a:cxn ang="0">
                  <a:pos x="354" y="437"/>
                </a:cxn>
                <a:cxn ang="0">
                  <a:pos x="349" y="441"/>
                </a:cxn>
                <a:cxn ang="0">
                  <a:pos x="345" y="444"/>
                </a:cxn>
                <a:cxn ang="0">
                  <a:pos x="221" y="420"/>
                </a:cxn>
                <a:cxn ang="0">
                  <a:pos x="26" y="477"/>
                </a:cxn>
                <a:cxn ang="0">
                  <a:pos x="160" y="700"/>
                </a:cxn>
                <a:cxn ang="0">
                  <a:pos x="199" y="670"/>
                </a:cxn>
                <a:cxn ang="0">
                  <a:pos x="202" y="666"/>
                </a:cxn>
                <a:cxn ang="0">
                  <a:pos x="202" y="666"/>
                </a:cxn>
                <a:cxn ang="0">
                  <a:pos x="202" y="666"/>
                </a:cxn>
                <a:cxn ang="0">
                  <a:pos x="204" y="664"/>
                </a:cxn>
                <a:cxn ang="0">
                  <a:pos x="237" y="640"/>
                </a:cxn>
                <a:cxn ang="0">
                  <a:pos x="243" y="639"/>
                </a:cxn>
                <a:cxn ang="0">
                  <a:pos x="272" y="639"/>
                </a:cxn>
                <a:cxn ang="0">
                  <a:pos x="290" y="665"/>
                </a:cxn>
                <a:cxn ang="0">
                  <a:pos x="290" y="667"/>
                </a:cxn>
                <a:cxn ang="0">
                  <a:pos x="276" y="724"/>
                </a:cxn>
                <a:cxn ang="0">
                  <a:pos x="156" y="870"/>
                </a:cxn>
                <a:cxn ang="0">
                  <a:pos x="728" y="654"/>
                </a:cxn>
                <a:cxn ang="0">
                  <a:pos x="824" y="545"/>
                </a:cxn>
                <a:cxn ang="0">
                  <a:pos x="835" y="530"/>
                </a:cxn>
                <a:cxn ang="0">
                  <a:pos x="839" y="525"/>
                </a:cxn>
                <a:cxn ang="0">
                  <a:pos x="853" y="504"/>
                </a:cxn>
                <a:cxn ang="0">
                  <a:pos x="948" y="320"/>
                </a:cxn>
                <a:cxn ang="0">
                  <a:pos x="971" y="249"/>
                </a:cxn>
                <a:cxn ang="0">
                  <a:pos x="983" y="204"/>
                </a:cxn>
                <a:cxn ang="0">
                  <a:pos x="974" y="164"/>
                </a:cxn>
              </a:cxnLst>
              <a:rect l="txL" t="txT" r="txR" b="txB"/>
              <a:pathLst>
                <a:path w="984" h="872">
                  <a:moveTo>
                    <a:pt x="974" y="164"/>
                  </a:moveTo>
                  <a:cubicBezTo>
                    <a:pt x="973" y="163"/>
                    <a:pt x="972" y="163"/>
                    <a:pt x="972" y="162"/>
                  </a:cubicBezTo>
                  <a:cubicBezTo>
                    <a:pt x="970" y="161"/>
                    <a:pt x="969" y="160"/>
                    <a:pt x="967" y="159"/>
                  </a:cubicBezTo>
                  <a:cubicBezTo>
                    <a:pt x="951" y="160"/>
                    <a:pt x="938" y="173"/>
                    <a:pt x="926" y="194"/>
                  </a:cubicBezTo>
                  <a:cubicBezTo>
                    <a:pt x="909" y="224"/>
                    <a:pt x="890" y="273"/>
                    <a:pt x="875" y="347"/>
                  </a:cubicBezTo>
                  <a:cubicBezTo>
                    <a:pt x="875" y="347"/>
                    <a:pt x="875" y="347"/>
                    <a:pt x="875" y="347"/>
                  </a:cubicBezTo>
                  <a:cubicBezTo>
                    <a:pt x="873" y="356"/>
                    <a:pt x="871" y="364"/>
                    <a:pt x="868" y="373"/>
                  </a:cubicBezTo>
                  <a:cubicBezTo>
                    <a:pt x="867" y="376"/>
                    <a:pt x="866" y="379"/>
                    <a:pt x="865" y="382"/>
                  </a:cubicBezTo>
                  <a:cubicBezTo>
                    <a:pt x="863" y="387"/>
                    <a:pt x="861" y="392"/>
                    <a:pt x="859" y="397"/>
                  </a:cubicBezTo>
                  <a:cubicBezTo>
                    <a:pt x="858" y="401"/>
                    <a:pt x="856" y="405"/>
                    <a:pt x="854" y="409"/>
                  </a:cubicBezTo>
                  <a:cubicBezTo>
                    <a:pt x="852" y="413"/>
                    <a:pt x="851" y="417"/>
                    <a:pt x="849" y="420"/>
                  </a:cubicBezTo>
                  <a:cubicBezTo>
                    <a:pt x="846" y="425"/>
                    <a:pt x="844" y="429"/>
                    <a:pt x="842" y="434"/>
                  </a:cubicBezTo>
                  <a:cubicBezTo>
                    <a:pt x="840" y="436"/>
                    <a:pt x="839" y="439"/>
                    <a:pt x="837" y="442"/>
                  </a:cubicBezTo>
                  <a:cubicBezTo>
                    <a:pt x="834" y="447"/>
                    <a:pt x="831" y="451"/>
                    <a:pt x="828" y="456"/>
                  </a:cubicBezTo>
                  <a:cubicBezTo>
                    <a:pt x="827" y="457"/>
                    <a:pt x="826" y="458"/>
                    <a:pt x="826" y="460"/>
                  </a:cubicBezTo>
                  <a:cubicBezTo>
                    <a:pt x="777" y="532"/>
                    <a:pt x="707" y="576"/>
                    <a:pt x="669" y="559"/>
                  </a:cubicBezTo>
                  <a:cubicBezTo>
                    <a:pt x="668" y="559"/>
                    <a:pt x="668" y="559"/>
                    <a:pt x="667" y="558"/>
                  </a:cubicBezTo>
                  <a:cubicBezTo>
                    <a:pt x="667" y="558"/>
                    <a:pt x="667" y="558"/>
                    <a:pt x="667" y="558"/>
                  </a:cubicBezTo>
                  <a:cubicBezTo>
                    <a:pt x="667" y="558"/>
                    <a:pt x="667" y="558"/>
                    <a:pt x="667" y="558"/>
                  </a:cubicBezTo>
                  <a:cubicBezTo>
                    <a:pt x="667" y="558"/>
                    <a:pt x="667" y="558"/>
                    <a:pt x="667" y="558"/>
                  </a:cubicBezTo>
                  <a:cubicBezTo>
                    <a:pt x="667" y="558"/>
                    <a:pt x="667" y="558"/>
                    <a:pt x="667" y="558"/>
                  </a:cubicBezTo>
                  <a:cubicBezTo>
                    <a:pt x="667" y="558"/>
                    <a:pt x="667" y="558"/>
                    <a:pt x="667" y="558"/>
                  </a:cubicBezTo>
                  <a:cubicBezTo>
                    <a:pt x="667" y="558"/>
                    <a:pt x="667" y="558"/>
                    <a:pt x="667" y="558"/>
                  </a:cubicBezTo>
                  <a:cubicBezTo>
                    <a:pt x="667" y="558"/>
                    <a:pt x="667" y="558"/>
                    <a:pt x="665" y="557"/>
                  </a:cubicBezTo>
                  <a:cubicBezTo>
                    <a:pt x="664" y="557"/>
                    <a:pt x="664" y="555"/>
                    <a:pt x="663" y="555"/>
                  </a:cubicBezTo>
                  <a:cubicBezTo>
                    <a:pt x="658" y="551"/>
                    <a:pt x="654" y="547"/>
                    <a:pt x="650" y="541"/>
                  </a:cubicBezTo>
                  <a:cubicBezTo>
                    <a:pt x="630" y="503"/>
                    <a:pt x="637" y="369"/>
                    <a:pt x="746" y="279"/>
                  </a:cubicBezTo>
                  <a:cubicBezTo>
                    <a:pt x="745" y="279"/>
                    <a:pt x="745" y="279"/>
                    <a:pt x="745" y="279"/>
                  </a:cubicBezTo>
                  <a:cubicBezTo>
                    <a:pt x="825" y="206"/>
                    <a:pt x="846" y="93"/>
                    <a:pt x="740" y="40"/>
                  </a:cubicBezTo>
                  <a:cubicBezTo>
                    <a:pt x="657" y="20"/>
                    <a:pt x="560" y="7"/>
                    <a:pt x="456" y="0"/>
                  </a:cubicBezTo>
                  <a:cubicBezTo>
                    <a:pt x="453" y="0"/>
                    <a:pt x="453" y="0"/>
                    <a:pt x="453" y="0"/>
                  </a:cubicBezTo>
                  <a:cubicBezTo>
                    <a:pt x="453" y="3"/>
                    <a:pt x="453" y="3"/>
                    <a:pt x="453" y="3"/>
                  </a:cubicBezTo>
                  <a:cubicBezTo>
                    <a:pt x="447" y="127"/>
                    <a:pt x="430" y="248"/>
                    <a:pt x="406" y="359"/>
                  </a:cubicBezTo>
                  <a:cubicBezTo>
                    <a:pt x="406" y="360"/>
                    <a:pt x="406" y="360"/>
                    <a:pt x="406" y="360"/>
                  </a:cubicBezTo>
                  <a:cubicBezTo>
                    <a:pt x="399" y="375"/>
                    <a:pt x="382" y="413"/>
                    <a:pt x="354" y="437"/>
                  </a:cubicBezTo>
                  <a:cubicBezTo>
                    <a:pt x="352" y="439"/>
                    <a:pt x="351" y="440"/>
                    <a:pt x="349" y="441"/>
                  </a:cubicBezTo>
                  <a:cubicBezTo>
                    <a:pt x="348" y="442"/>
                    <a:pt x="347" y="443"/>
                    <a:pt x="345" y="444"/>
                  </a:cubicBezTo>
                  <a:cubicBezTo>
                    <a:pt x="292" y="482"/>
                    <a:pt x="240" y="444"/>
                    <a:pt x="221" y="420"/>
                  </a:cubicBezTo>
                  <a:cubicBezTo>
                    <a:pt x="173" y="358"/>
                    <a:pt x="52" y="366"/>
                    <a:pt x="26" y="477"/>
                  </a:cubicBezTo>
                  <a:cubicBezTo>
                    <a:pt x="0" y="581"/>
                    <a:pt x="99" y="722"/>
                    <a:pt x="160" y="700"/>
                  </a:cubicBezTo>
                  <a:cubicBezTo>
                    <a:pt x="178" y="694"/>
                    <a:pt x="193" y="677"/>
                    <a:pt x="199" y="670"/>
                  </a:cubicBezTo>
                  <a:cubicBezTo>
                    <a:pt x="202" y="666"/>
                    <a:pt x="202" y="666"/>
                    <a:pt x="202" y="666"/>
                  </a:cubicBezTo>
                  <a:cubicBezTo>
                    <a:pt x="202" y="666"/>
                    <a:pt x="202" y="666"/>
                    <a:pt x="202" y="666"/>
                  </a:cubicBezTo>
                  <a:cubicBezTo>
                    <a:pt x="202" y="666"/>
                    <a:pt x="202" y="666"/>
                    <a:pt x="202" y="666"/>
                  </a:cubicBezTo>
                  <a:cubicBezTo>
                    <a:pt x="202" y="666"/>
                    <a:pt x="202" y="666"/>
                    <a:pt x="204" y="664"/>
                  </a:cubicBezTo>
                  <a:cubicBezTo>
                    <a:pt x="209" y="658"/>
                    <a:pt x="220" y="647"/>
                    <a:pt x="237" y="640"/>
                  </a:cubicBezTo>
                  <a:cubicBezTo>
                    <a:pt x="238" y="640"/>
                    <a:pt x="240" y="640"/>
                    <a:pt x="243" y="639"/>
                  </a:cubicBezTo>
                  <a:cubicBezTo>
                    <a:pt x="253" y="636"/>
                    <a:pt x="264" y="636"/>
                    <a:pt x="272" y="639"/>
                  </a:cubicBezTo>
                  <a:cubicBezTo>
                    <a:pt x="281" y="642"/>
                    <a:pt x="288" y="650"/>
                    <a:pt x="290" y="665"/>
                  </a:cubicBezTo>
                  <a:cubicBezTo>
                    <a:pt x="290" y="666"/>
                    <a:pt x="290" y="666"/>
                    <a:pt x="290" y="667"/>
                  </a:cubicBezTo>
                  <a:cubicBezTo>
                    <a:pt x="291" y="686"/>
                    <a:pt x="284" y="704"/>
                    <a:pt x="276" y="724"/>
                  </a:cubicBezTo>
                  <a:cubicBezTo>
                    <a:pt x="240" y="787"/>
                    <a:pt x="200" y="838"/>
                    <a:pt x="156" y="870"/>
                  </a:cubicBezTo>
                  <a:cubicBezTo>
                    <a:pt x="382" y="872"/>
                    <a:pt x="581" y="790"/>
                    <a:pt x="728" y="654"/>
                  </a:cubicBezTo>
                  <a:cubicBezTo>
                    <a:pt x="762" y="620"/>
                    <a:pt x="795" y="584"/>
                    <a:pt x="824" y="545"/>
                  </a:cubicBezTo>
                  <a:cubicBezTo>
                    <a:pt x="828" y="540"/>
                    <a:pt x="831" y="535"/>
                    <a:pt x="835" y="530"/>
                  </a:cubicBezTo>
                  <a:cubicBezTo>
                    <a:pt x="836" y="528"/>
                    <a:pt x="837" y="526"/>
                    <a:pt x="839" y="525"/>
                  </a:cubicBezTo>
                  <a:cubicBezTo>
                    <a:pt x="843" y="518"/>
                    <a:pt x="848" y="511"/>
                    <a:pt x="853" y="504"/>
                  </a:cubicBezTo>
                  <a:cubicBezTo>
                    <a:pt x="891" y="447"/>
                    <a:pt x="923" y="385"/>
                    <a:pt x="948" y="320"/>
                  </a:cubicBezTo>
                  <a:cubicBezTo>
                    <a:pt x="956" y="297"/>
                    <a:pt x="964" y="273"/>
                    <a:pt x="971" y="249"/>
                  </a:cubicBezTo>
                  <a:cubicBezTo>
                    <a:pt x="975" y="234"/>
                    <a:pt x="979" y="219"/>
                    <a:pt x="983" y="204"/>
                  </a:cubicBezTo>
                  <a:cubicBezTo>
                    <a:pt x="984" y="191"/>
                    <a:pt x="981" y="178"/>
                    <a:pt x="974" y="164"/>
                  </a:cubicBezTo>
                  <a:close/>
                </a:path>
              </a:pathLst>
            </a:custGeom>
            <a:gradFill rotWithShape="1">
              <a:gsLst>
                <a:gs pos="0">
                  <a:srgbClr val="EF528B">
                    <a:alpha val="100000"/>
                  </a:srgbClr>
                </a:gs>
                <a:gs pos="100000">
                  <a:srgbClr val="C92056">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8" name="Freeform 86"/>
            <p:cNvSpPr/>
            <p:nvPr>
              <p:custDataLst>
                <p:tags r:id="rId59"/>
              </p:custDataLst>
            </p:nvPr>
          </p:nvSpPr>
          <p:spPr>
            <a:xfrm>
              <a:off x="3605213" y="2417764"/>
              <a:ext cx="673100" cy="1308100"/>
            </a:xfrm>
            <a:custGeom>
              <a:avLst/>
              <a:gdLst>
                <a:gd name="txL" fmla="*/ 0 w 265"/>
                <a:gd name="txT" fmla="*/ 0 h 515"/>
                <a:gd name="txR" fmla="*/ 265 w 265"/>
                <a:gd name="txB" fmla="*/ 515 h 515"/>
              </a:gdLst>
              <a:ahLst/>
              <a:cxnLst>
                <a:cxn ang="0">
                  <a:pos x="140" y="240"/>
                </a:cxn>
                <a:cxn ang="0">
                  <a:pos x="132" y="0"/>
                </a:cxn>
                <a:cxn ang="0">
                  <a:pos x="137" y="239"/>
                </a:cxn>
                <a:cxn ang="0">
                  <a:pos x="138" y="239"/>
                </a:cxn>
                <a:cxn ang="0">
                  <a:pos x="42" y="501"/>
                </a:cxn>
                <a:cxn ang="0">
                  <a:pos x="55" y="515"/>
                </a:cxn>
                <a:cxn ang="0">
                  <a:pos x="140" y="240"/>
                </a:cxn>
              </a:cxnLst>
              <a:rect l="txL" t="txT" r="txR" b="txB"/>
              <a:pathLst>
                <a:path w="265" h="515">
                  <a:moveTo>
                    <a:pt x="140" y="240"/>
                  </a:moveTo>
                  <a:cubicBezTo>
                    <a:pt x="196" y="199"/>
                    <a:pt x="265" y="58"/>
                    <a:pt x="132" y="0"/>
                  </a:cubicBezTo>
                  <a:cubicBezTo>
                    <a:pt x="238" y="53"/>
                    <a:pt x="217" y="166"/>
                    <a:pt x="137" y="239"/>
                  </a:cubicBezTo>
                  <a:cubicBezTo>
                    <a:pt x="138" y="239"/>
                    <a:pt x="138" y="239"/>
                    <a:pt x="138" y="239"/>
                  </a:cubicBezTo>
                  <a:cubicBezTo>
                    <a:pt x="29" y="329"/>
                    <a:pt x="22" y="463"/>
                    <a:pt x="42" y="501"/>
                  </a:cubicBezTo>
                  <a:cubicBezTo>
                    <a:pt x="46" y="507"/>
                    <a:pt x="50" y="511"/>
                    <a:pt x="55" y="515"/>
                  </a:cubicBezTo>
                  <a:cubicBezTo>
                    <a:pt x="0" y="463"/>
                    <a:pt x="62" y="297"/>
                    <a:pt x="140" y="240"/>
                  </a:cubicBezTo>
                  <a:close/>
                </a:path>
              </a:pathLst>
            </a:custGeom>
            <a:solidFill>
              <a:srgbClr val="C92056"/>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39" name="Freeform 87"/>
            <p:cNvSpPr/>
            <p:nvPr>
              <p:custDataLst>
                <p:tags r:id="rId60"/>
              </p:custDataLst>
            </p:nvPr>
          </p:nvSpPr>
          <p:spPr>
            <a:xfrm>
              <a:off x="3760788" y="3484564"/>
              <a:ext cx="398463" cy="293688"/>
            </a:xfrm>
            <a:custGeom>
              <a:avLst/>
              <a:gdLst>
                <a:gd name="txL" fmla="*/ 0 w 157"/>
                <a:gd name="txT" fmla="*/ 0 h 116"/>
                <a:gd name="txR" fmla="*/ 157 w 157"/>
                <a:gd name="txB" fmla="*/ 116 h 116"/>
              </a:gdLst>
              <a:ahLst/>
              <a:cxnLst>
                <a:cxn ang="0">
                  <a:pos x="0" y="99"/>
                </a:cxn>
                <a:cxn ang="0">
                  <a:pos x="157" y="0"/>
                </a:cxn>
                <a:cxn ang="0">
                  <a:pos x="0" y="99"/>
                </a:cxn>
              </a:cxnLst>
              <a:rect l="txL" t="txT" r="txR" b="txB"/>
              <a:pathLst>
                <a:path w="157" h="116">
                  <a:moveTo>
                    <a:pt x="0" y="99"/>
                  </a:moveTo>
                  <a:cubicBezTo>
                    <a:pt x="38" y="116"/>
                    <a:pt x="108" y="72"/>
                    <a:pt x="157" y="0"/>
                  </a:cubicBezTo>
                  <a:cubicBezTo>
                    <a:pt x="110" y="68"/>
                    <a:pt x="43" y="112"/>
                    <a:pt x="0" y="99"/>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0" name="Freeform 90"/>
            <p:cNvSpPr/>
            <p:nvPr>
              <p:custDataLst>
                <p:tags r:id="rId61"/>
              </p:custDataLst>
            </p:nvPr>
          </p:nvSpPr>
          <p:spPr>
            <a:xfrm>
              <a:off x="4257675" y="3262314"/>
              <a:ext cx="7938" cy="23813"/>
            </a:xfrm>
            <a:custGeom>
              <a:avLst/>
              <a:gdLst>
                <a:gd name="txL" fmla="*/ 0 w 3"/>
                <a:gd name="txT" fmla="*/ 0 h 9"/>
                <a:gd name="txR" fmla="*/ 3 w 3"/>
                <a:gd name="txB" fmla="*/ 9 h 9"/>
              </a:gdLst>
              <a:ahLst/>
              <a:cxnLst>
                <a:cxn ang="0">
                  <a:pos x="3" y="0"/>
                </a:cxn>
                <a:cxn ang="0">
                  <a:pos x="0" y="9"/>
                </a:cxn>
                <a:cxn ang="0">
                  <a:pos x="3" y="0"/>
                </a:cxn>
              </a:cxnLst>
              <a:rect l="txL" t="txT" r="txR" b="txB"/>
              <a:pathLst>
                <a:path w="3" h="9">
                  <a:moveTo>
                    <a:pt x="3" y="0"/>
                  </a:moveTo>
                  <a:cubicBezTo>
                    <a:pt x="2" y="3"/>
                    <a:pt x="1" y="6"/>
                    <a:pt x="0" y="9"/>
                  </a:cubicBezTo>
                  <a:cubicBezTo>
                    <a:pt x="1" y="6"/>
                    <a:pt x="2" y="3"/>
                    <a:pt x="3"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1" name="Freeform 91"/>
            <p:cNvSpPr/>
            <p:nvPr>
              <p:custDataLst>
                <p:tags r:id="rId62"/>
              </p:custDataLst>
            </p:nvPr>
          </p:nvSpPr>
          <p:spPr>
            <a:xfrm>
              <a:off x="4164013" y="3438526"/>
              <a:ext cx="22225" cy="34925"/>
            </a:xfrm>
            <a:custGeom>
              <a:avLst/>
              <a:gdLst>
                <a:gd name="txL" fmla="*/ 0 w 9"/>
                <a:gd name="txT" fmla="*/ 0 h 14"/>
                <a:gd name="txR" fmla="*/ 9 w 9"/>
                <a:gd name="txB" fmla="*/ 14 h 14"/>
              </a:gdLst>
              <a:ahLst/>
              <a:cxnLst>
                <a:cxn ang="0">
                  <a:pos x="9" y="0"/>
                </a:cxn>
                <a:cxn ang="0">
                  <a:pos x="0" y="14"/>
                </a:cxn>
                <a:cxn ang="0">
                  <a:pos x="9" y="0"/>
                </a:cxn>
              </a:cxnLst>
              <a:rect l="txL" t="txT" r="txR" b="txB"/>
              <a:pathLst>
                <a:path w="9" h="14">
                  <a:moveTo>
                    <a:pt x="9" y="0"/>
                  </a:moveTo>
                  <a:cubicBezTo>
                    <a:pt x="6" y="5"/>
                    <a:pt x="3" y="9"/>
                    <a:pt x="0" y="14"/>
                  </a:cubicBezTo>
                  <a:cubicBezTo>
                    <a:pt x="3" y="9"/>
                    <a:pt x="6" y="5"/>
                    <a:pt x="9"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2" name="Freeform 92"/>
            <p:cNvSpPr/>
            <p:nvPr>
              <p:custDataLst>
                <p:tags r:id="rId63"/>
              </p:custDataLst>
            </p:nvPr>
          </p:nvSpPr>
          <p:spPr>
            <a:xfrm>
              <a:off x="4198938" y="3382964"/>
              <a:ext cx="19050" cy="34925"/>
            </a:xfrm>
            <a:custGeom>
              <a:avLst/>
              <a:gdLst>
                <a:gd name="txL" fmla="*/ 0 w 7"/>
                <a:gd name="txT" fmla="*/ 0 h 14"/>
                <a:gd name="txR" fmla="*/ 7 w 7"/>
                <a:gd name="txB" fmla="*/ 14 h 14"/>
              </a:gdLst>
              <a:ahLst/>
              <a:cxnLst>
                <a:cxn ang="0">
                  <a:pos x="7" y="0"/>
                </a:cxn>
                <a:cxn ang="0">
                  <a:pos x="0" y="14"/>
                </a:cxn>
                <a:cxn ang="0">
                  <a:pos x="7" y="0"/>
                </a:cxn>
              </a:cxnLst>
              <a:rect l="txL" t="txT" r="txR" b="txB"/>
              <a:pathLst>
                <a:path w="7" h="14">
                  <a:moveTo>
                    <a:pt x="7" y="0"/>
                  </a:moveTo>
                  <a:cubicBezTo>
                    <a:pt x="4" y="5"/>
                    <a:pt x="2" y="9"/>
                    <a:pt x="0" y="14"/>
                  </a:cubicBezTo>
                  <a:cubicBezTo>
                    <a:pt x="2" y="9"/>
                    <a:pt x="4" y="5"/>
                    <a:pt x="7"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3" name="Freeform 93"/>
            <p:cNvSpPr/>
            <p:nvPr>
              <p:custDataLst>
                <p:tags r:id="rId64"/>
              </p:custDataLst>
            </p:nvPr>
          </p:nvSpPr>
          <p:spPr>
            <a:xfrm>
              <a:off x="4230688" y="3324226"/>
              <a:ext cx="12700" cy="30163"/>
            </a:xfrm>
            <a:custGeom>
              <a:avLst/>
              <a:gdLst>
                <a:gd name="txL" fmla="*/ 0 w 5"/>
                <a:gd name="txT" fmla="*/ 0 h 12"/>
                <a:gd name="txR" fmla="*/ 5 w 5"/>
                <a:gd name="txB" fmla="*/ 12 h 12"/>
              </a:gdLst>
              <a:ahLst/>
              <a:cxnLst>
                <a:cxn ang="0">
                  <a:pos x="5" y="0"/>
                </a:cxn>
                <a:cxn ang="0">
                  <a:pos x="0" y="12"/>
                </a:cxn>
                <a:cxn ang="0">
                  <a:pos x="5" y="0"/>
                </a:cxn>
              </a:cxnLst>
              <a:rect l="txL" t="txT" r="txR" b="txB"/>
              <a:pathLst>
                <a:path w="5" h="12">
                  <a:moveTo>
                    <a:pt x="5" y="0"/>
                  </a:moveTo>
                  <a:cubicBezTo>
                    <a:pt x="4" y="4"/>
                    <a:pt x="2" y="8"/>
                    <a:pt x="0" y="12"/>
                  </a:cubicBezTo>
                  <a:cubicBezTo>
                    <a:pt x="2" y="8"/>
                    <a:pt x="4" y="4"/>
                    <a:pt x="5"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4" name="Freeform 95"/>
            <p:cNvSpPr/>
            <p:nvPr>
              <p:custDataLst>
                <p:tags r:id="rId65"/>
              </p:custDataLst>
            </p:nvPr>
          </p:nvSpPr>
          <p:spPr>
            <a:xfrm>
              <a:off x="2679700" y="3930651"/>
              <a:ext cx="73025" cy="7938"/>
            </a:xfrm>
            <a:custGeom>
              <a:avLst/>
              <a:gdLst>
                <a:gd name="txL" fmla="*/ 0 w 29"/>
                <a:gd name="txT" fmla="*/ 0 h 3"/>
                <a:gd name="txR" fmla="*/ 29 w 29"/>
                <a:gd name="txB" fmla="*/ 3 h 3"/>
              </a:gdLst>
              <a:ahLst/>
              <a:cxnLst>
                <a:cxn ang="0">
                  <a:pos x="29" y="3"/>
                </a:cxn>
                <a:cxn ang="0">
                  <a:pos x="0" y="3"/>
                </a:cxn>
                <a:cxn ang="0">
                  <a:pos x="29" y="3"/>
                </a:cxn>
              </a:cxnLst>
              <a:rect l="txL" t="txT" r="txR" b="txB"/>
              <a:pathLst>
                <a:path w="29" h="3">
                  <a:moveTo>
                    <a:pt x="29" y="3"/>
                  </a:moveTo>
                  <a:cubicBezTo>
                    <a:pt x="21" y="0"/>
                    <a:pt x="10" y="0"/>
                    <a:pt x="0" y="3"/>
                  </a:cubicBezTo>
                  <a:cubicBezTo>
                    <a:pt x="6" y="1"/>
                    <a:pt x="19" y="0"/>
                    <a:pt x="29" y="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5" name="Freeform 96"/>
            <p:cNvSpPr/>
            <p:nvPr>
              <p:custDataLst>
                <p:tags r:id="rId66"/>
              </p:custDataLst>
            </p:nvPr>
          </p:nvSpPr>
          <p:spPr>
            <a:xfrm>
              <a:off x="2763838" y="4005264"/>
              <a:ext cx="38100" cy="149225"/>
            </a:xfrm>
            <a:custGeom>
              <a:avLst/>
              <a:gdLst>
                <a:gd name="txL" fmla="*/ 0 w 15"/>
                <a:gd name="txT" fmla="*/ 0 h 59"/>
                <a:gd name="txR" fmla="*/ 15 w 15"/>
                <a:gd name="txB" fmla="*/ 59 h 59"/>
              </a:gdLst>
              <a:ahLst/>
              <a:cxnLst>
                <a:cxn ang="0">
                  <a:pos x="0" y="59"/>
                </a:cxn>
                <a:cxn ang="0">
                  <a:pos x="14" y="2"/>
                </a:cxn>
                <a:cxn ang="0">
                  <a:pos x="14" y="0"/>
                </a:cxn>
                <a:cxn ang="0">
                  <a:pos x="0" y="59"/>
                </a:cxn>
              </a:cxnLst>
              <a:rect l="txL" t="txT" r="txR" b="txB"/>
              <a:pathLst>
                <a:path w="15" h="59">
                  <a:moveTo>
                    <a:pt x="0" y="59"/>
                  </a:moveTo>
                  <a:cubicBezTo>
                    <a:pt x="8" y="39"/>
                    <a:pt x="15" y="21"/>
                    <a:pt x="14" y="2"/>
                  </a:cubicBezTo>
                  <a:cubicBezTo>
                    <a:pt x="14" y="1"/>
                    <a:pt x="14" y="1"/>
                    <a:pt x="14" y="0"/>
                  </a:cubicBezTo>
                  <a:cubicBezTo>
                    <a:pt x="14" y="13"/>
                    <a:pt x="11" y="32"/>
                    <a:pt x="0" y="59"/>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6" name="Freeform 97"/>
            <p:cNvSpPr/>
            <p:nvPr>
              <p:custDataLst>
                <p:tags r:id="rId67"/>
              </p:custDataLst>
            </p:nvPr>
          </p:nvSpPr>
          <p:spPr>
            <a:xfrm>
              <a:off x="2947988" y="3425826"/>
              <a:ext cx="12700" cy="9525"/>
            </a:xfrm>
            <a:custGeom>
              <a:avLst/>
              <a:gdLst>
                <a:gd name="txL" fmla="*/ 0 w 5"/>
                <a:gd name="txT" fmla="*/ 0 h 4"/>
                <a:gd name="txR" fmla="*/ 5 w 5"/>
                <a:gd name="txB" fmla="*/ 4 h 4"/>
              </a:gdLst>
              <a:ahLst/>
              <a:cxnLst>
                <a:cxn ang="0">
                  <a:pos x="5" y="0"/>
                </a:cxn>
                <a:cxn ang="0">
                  <a:pos x="0" y="4"/>
                </a:cxn>
                <a:cxn ang="0">
                  <a:pos x="5" y="0"/>
                </a:cxn>
              </a:cxnLst>
              <a:rect l="txL" t="txT" r="txR" b="txB"/>
              <a:pathLst>
                <a:path w="5" h="4">
                  <a:moveTo>
                    <a:pt x="5" y="0"/>
                  </a:moveTo>
                  <a:cubicBezTo>
                    <a:pt x="3" y="1"/>
                    <a:pt x="2" y="3"/>
                    <a:pt x="0" y="4"/>
                  </a:cubicBezTo>
                  <a:cubicBezTo>
                    <a:pt x="2" y="3"/>
                    <a:pt x="3" y="2"/>
                    <a:pt x="5"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7" name="Freeform 98"/>
            <p:cNvSpPr/>
            <p:nvPr>
              <p:custDataLst>
                <p:tags r:id="rId68"/>
              </p:custDataLst>
            </p:nvPr>
          </p:nvSpPr>
          <p:spPr>
            <a:xfrm>
              <a:off x="2057400" y="3171826"/>
              <a:ext cx="881063" cy="1130300"/>
            </a:xfrm>
            <a:custGeom>
              <a:avLst/>
              <a:gdLst>
                <a:gd name="txL" fmla="*/ 0 w 347"/>
                <a:gd name="txT" fmla="*/ 0 h 445"/>
                <a:gd name="txR" fmla="*/ 347 w 347"/>
                <a:gd name="txB" fmla="*/ 445 h 445"/>
              </a:gdLst>
              <a:ahLst/>
              <a:cxnLst>
                <a:cxn ang="0">
                  <a:pos x="194" y="56"/>
                </a:cxn>
                <a:cxn ang="0">
                  <a:pos x="16" y="207"/>
                </a:cxn>
                <a:cxn ang="0">
                  <a:pos x="202" y="332"/>
                </a:cxn>
                <a:cxn ang="0">
                  <a:pos x="204" y="329"/>
                </a:cxn>
                <a:cxn ang="0">
                  <a:pos x="204" y="329"/>
                </a:cxn>
                <a:cxn ang="0">
                  <a:pos x="201" y="333"/>
                </a:cxn>
                <a:cxn ang="0">
                  <a:pos x="162" y="363"/>
                </a:cxn>
                <a:cxn ang="0">
                  <a:pos x="28" y="140"/>
                </a:cxn>
                <a:cxn ang="0">
                  <a:pos x="223" y="83"/>
                </a:cxn>
                <a:cxn ang="0">
                  <a:pos x="347" y="107"/>
                </a:cxn>
                <a:cxn ang="0">
                  <a:pos x="314" y="122"/>
                </a:cxn>
                <a:cxn ang="0">
                  <a:pos x="194" y="56"/>
                </a:cxn>
              </a:cxnLst>
              <a:rect l="txL" t="txT" r="txR" b="txB"/>
              <a:pathLst>
                <a:path w="347" h="445">
                  <a:moveTo>
                    <a:pt x="194" y="56"/>
                  </a:moveTo>
                  <a:cubicBezTo>
                    <a:pt x="114" y="0"/>
                    <a:pt x="0" y="83"/>
                    <a:pt x="16" y="207"/>
                  </a:cubicBezTo>
                  <a:cubicBezTo>
                    <a:pt x="22" y="256"/>
                    <a:pt x="111" y="445"/>
                    <a:pt x="202" y="332"/>
                  </a:cubicBezTo>
                  <a:cubicBezTo>
                    <a:pt x="204" y="329"/>
                    <a:pt x="204" y="329"/>
                    <a:pt x="204" y="329"/>
                  </a:cubicBezTo>
                  <a:cubicBezTo>
                    <a:pt x="204" y="329"/>
                    <a:pt x="204" y="329"/>
                    <a:pt x="204" y="329"/>
                  </a:cubicBezTo>
                  <a:cubicBezTo>
                    <a:pt x="204" y="329"/>
                    <a:pt x="204" y="329"/>
                    <a:pt x="201" y="333"/>
                  </a:cubicBezTo>
                  <a:cubicBezTo>
                    <a:pt x="195" y="340"/>
                    <a:pt x="180" y="357"/>
                    <a:pt x="162" y="363"/>
                  </a:cubicBezTo>
                  <a:cubicBezTo>
                    <a:pt x="101" y="385"/>
                    <a:pt x="2" y="244"/>
                    <a:pt x="28" y="140"/>
                  </a:cubicBezTo>
                  <a:cubicBezTo>
                    <a:pt x="54" y="29"/>
                    <a:pt x="175" y="21"/>
                    <a:pt x="223" y="83"/>
                  </a:cubicBezTo>
                  <a:cubicBezTo>
                    <a:pt x="242" y="107"/>
                    <a:pt x="294" y="145"/>
                    <a:pt x="347" y="107"/>
                  </a:cubicBezTo>
                  <a:cubicBezTo>
                    <a:pt x="337" y="114"/>
                    <a:pt x="327" y="119"/>
                    <a:pt x="314" y="122"/>
                  </a:cubicBezTo>
                  <a:cubicBezTo>
                    <a:pt x="291" y="126"/>
                    <a:pt x="282" y="118"/>
                    <a:pt x="194" y="56"/>
                  </a:cubicBezTo>
                  <a:close/>
                </a:path>
              </a:pathLst>
            </a:custGeom>
            <a:solidFill>
              <a:srgbClr val="C92056"/>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8" name="Freeform 99"/>
            <p:cNvSpPr/>
            <p:nvPr>
              <p:custDataLst>
                <p:tags r:id="rId69"/>
              </p:custDataLst>
            </p:nvPr>
          </p:nvSpPr>
          <p:spPr>
            <a:xfrm>
              <a:off x="193675" y="3227389"/>
              <a:ext cx="138113" cy="274638"/>
            </a:xfrm>
            <a:custGeom>
              <a:avLst/>
              <a:gdLst>
                <a:gd name="txL" fmla="*/ 0 w 55"/>
                <a:gd name="txT" fmla="*/ 0 h 108"/>
                <a:gd name="txR" fmla="*/ 55 w 55"/>
                <a:gd name="txB" fmla="*/ 108 h 108"/>
              </a:gdLst>
              <a:ahLst/>
              <a:cxnLst>
                <a:cxn ang="0">
                  <a:pos x="8" y="20"/>
                </a:cxn>
                <a:cxn ang="0">
                  <a:pos x="55" y="108"/>
                </a:cxn>
                <a:cxn ang="0">
                  <a:pos x="0" y="0"/>
                </a:cxn>
                <a:cxn ang="0">
                  <a:pos x="8" y="20"/>
                </a:cxn>
              </a:cxnLst>
              <a:rect l="txL" t="txT" r="txR" b="txB"/>
              <a:pathLst>
                <a:path w="55" h="108">
                  <a:moveTo>
                    <a:pt x="8" y="20"/>
                  </a:moveTo>
                  <a:cubicBezTo>
                    <a:pt x="26" y="58"/>
                    <a:pt x="32" y="69"/>
                    <a:pt x="55" y="108"/>
                  </a:cubicBezTo>
                  <a:cubicBezTo>
                    <a:pt x="34" y="73"/>
                    <a:pt x="16" y="37"/>
                    <a:pt x="0" y="0"/>
                  </a:cubicBezTo>
                  <a:cubicBezTo>
                    <a:pt x="2" y="6"/>
                    <a:pt x="5" y="13"/>
                    <a:pt x="8" y="2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49" name="Freeform 100"/>
            <p:cNvSpPr/>
            <p:nvPr>
              <p:custDataLst>
                <p:tags r:id="rId70"/>
              </p:custDataLst>
            </p:nvPr>
          </p:nvSpPr>
          <p:spPr>
            <a:xfrm>
              <a:off x="71438" y="2862264"/>
              <a:ext cx="98425" cy="311150"/>
            </a:xfrm>
            <a:custGeom>
              <a:avLst/>
              <a:gdLst>
                <a:gd name="txL" fmla="*/ 0 w 39"/>
                <a:gd name="txT" fmla="*/ 0 h 123"/>
                <a:gd name="txR" fmla="*/ 39 w 39"/>
                <a:gd name="txB" fmla="*/ 123 h 123"/>
              </a:gdLst>
              <a:ahLst/>
              <a:cxnLst>
                <a:cxn ang="0">
                  <a:pos x="5" y="22"/>
                </a:cxn>
                <a:cxn ang="0">
                  <a:pos x="39" y="123"/>
                </a:cxn>
                <a:cxn ang="0">
                  <a:pos x="0" y="0"/>
                </a:cxn>
                <a:cxn ang="0">
                  <a:pos x="5" y="22"/>
                </a:cxn>
              </a:cxnLst>
              <a:rect l="txL" t="txT" r="txR" b="txB"/>
              <a:pathLst>
                <a:path w="39" h="123">
                  <a:moveTo>
                    <a:pt x="5" y="22"/>
                  </a:moveTo>
                  <a:cubicBezTo>
                    <a:pt x="16" y="65"/>
                    <a:pt x="19" y="75"/>
                    <a:pt x="39" y="123"/>
                  </a:cubicBezTo>
                  <a:cubicBezTo>
                    <a:pt x="23" y="84"/>
                    <a:pt x="10" y="43"/>
                    <a:pt x="0" y="0"/>
                  </a:cubicBezTo>
                  <a:cubicBezTo>
                    <a:pt x="1" y="7"/>
                    <a:pt x="3" y="14"/>
                    <a:pt x="5" y="2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0" name="Freeform 101"/>
            <p:cNvSpPr/>
            <p:nvPr>
              <p:custDataLst>
                <p:tags r:id="rId71"/>
              </p:custDataLst>
            </p:nvPr>
          </p:nvSpPr>
          <p:spPr>
            <a:xfrm>
              <a:off x="347663" y="3524251"/>
              <a:ext cx="585788" cy="642938"/>
            </a:xfrm>
            <a:custGeom>
              <a:avLst/>
              <a:gdLst>
                <a:gd name="txL" fmla="*/ 0 w 231"/>
                <a:gd name="txT" fmla="*/ 0 h 253"/>
                <a:gd name="txR" fmla="*/ 231 w 231"/>
                <a:gd name="txB" fmla="*/ 253 h 253"/>
              </a:gdLst>
              <a:ahLst/>
              <a:cxnLst>
                <a:cxn ang="0">
                  <a:pos x="0" y="0"/>
                </a:cxn>
                <a:cxn ang="0">
                  <a:pos x="20" y="33"/>
                </a:cxn>
                <a:cxn ang="0">
                  <a:pos x="114" y="149"/>
                </a:cxn>
                <a:cxn ang="0">
                  <a:pos x="218" y="243"/>
                </a:cxn>
                <a:cxn ang="0">
                  <a:pos x="231" y="253"/>
                </a:cxn>
                <a:cxn ang="0">
                  <a:pos x="0" y="0"/>
                </a:cxn>
              </a:cxnLst>
              <a:rect l="txL" t="txT" r="txR" b="txB"/>
              <a:pathLst>
                <a:path w="231" h="253">
                  <a:moveTo>
                    <a:pt x="0" y="0"/>
                  </a:moveTo>
                  <a:cubicBezTo>
                    <a:pt x="6" y="9"/>
                    <a:pt x="12" y="20"/>
                    <a:pt x="20" y="33"/>
                  </a:cubicBezTo>
                  <a:cubicBezTo>
                    <a:pt x="52" y="79"/>
                    <a:pt x="55" y="83"/>
                    <a:pt x="114" y="149"/>
                  </a:cubicBezTo>
                  <a:cubicBezTo>
                    <a:pt x="149" y="186"/>
                    <a:pt x="151" y="188"/>
                    <a:pt x="218" y="243"/>
                  </a:cubicBezTo>
                  <a:cubicBezTo>
                    <a:pt x="224" y="248"/>
                    <a:pt x="228" y="251"/>
                    <a:pt x="231" y="253"/>
                  </a:cubicBezTo>
                  <a:cubicBezTo>
                    <a:pt x="139" y="184"/>
                    <a:pt x="60" y="98"/>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1" name="Freeform 102"/>
            <p:cNvSpPr/>
            <p:nvPr>
              <p:custDataLst>
                <p:tags r:id="rId72"/>
              </p:custDataLst>
            </p:nvPr>
          </p:nvSpPr>
          <p:spPr>
            <a:xfrm>
              <a:off x="0" y="330201"/>
              <a:ext cx="1119188" cy="2430463"/>
            </a:xfrm>
            <a:custGeom>
              <a:avLst/>
              <a:gdLst>
                <a:gd name="txL" fmla="*/ 0 w 441"/>
                <a:gd name="txT" fmla="*/ 0 h 957"/>
                <a:gd name="txR" fmla="*/ 441 w 441"/>
                <a:gd name="txB" fmla="*/ 957 h 957"/>
              </a:gdLst>
              <a:ahLst/>
              <a:cxnLst>
                <a:cxn ang="0">
                  <a:pos x="405" y="26"/>
                </a:cxn>
                <a:cxn ang="0">
                  <a:pos x="441" y="0"/>
                </a:cxn>
                <a:cxn ang="0">
                  <a:pos x="418" y="13"/>
                </a:cxn>
                <a:cxn ang="0">
                  <a:pos x="370" y="47"/>
                </a:cxn>
                <a:cxn ang="0">
                  <a:pos x="253" y="150"/>
                </a:cxn>
                <a:cxn ang="0">
                  <a:pos x="158" y="267"/>
                </a:cxn>
                <a:cxn ang="0">
                  <a:pos x="85" y="397"/>
                </a:cxn>
                <a:cxn ang="0">
                  <a:pos x="33" y="538"/>
                </a:cxn>
                <a:cxn ang="0">
                  <a:pos x="6" y="686"/>
                </a:cxn>
                <a:cxn ang="0">
                  <a:pos x="3" y="841"/>
                </a:cxn>
                <a:cxn ang="0">
                  <a:pos x="19" y="957"/>
                </a:cxn>
                <a:cxn ang="0">
                  <a:pos x="2" y="781"/>
                </a:cxn>
                <a:cxn ang="0">
                  <a:pos x="405" y="26"/>
                </a:cxn>
              </a:cxnLst>
              <a:rect l="txL" t="txT" r="txR" b="txB"/>
              <a:pathLst>
                <a:path w="441" h="957">
                  <a:moveTo>
                    <a:pt x="405" y="26"/>
                  </a:moveTo>
                  <a:cubicBezTo>
                    <a:pt x="416" y="17"/>
                    <a:pt x="428" y="8"/>
                    <a:pt x="441" y="0"/>
                  </a:cubicBezTo>
                  <a:cubicBezTo>
                    <a:pt x="433" y="4"/>
                    <a:pt x="425" y="9"/>
                    <a:pt x="418" y="13"/>
                  </a:cubicBezTo>
                  <a:cubicBezTo>
                    <a:pt x="403" y="23"/>
                    <a:pt x="384" y="37"/>
                    <a:pt x="370" y="47"/>
                  </a:cubicBezTo>
                  <a:cubicBezTo>
                    <a:pt x="317" y="87"/>
                    <a:pt x="308" y="96"/>
                    <a:pt x="253" y="150"/>
                  </a:cubicBezTo>
                  <a:cubicBezTo>
                    <a:pt x="213" y="193"/>
                    <a:pt x="209" y="198"/>
                    <a:pt x="158" y="267"/>
                  </a:cubicBezTo>
                  <a:cubicBezTo>
                    <a:pt x="127" y="313"/>
                    <a:pt x="125" y="318"/>
                    <a:pt x="85" y="397"/>
                  </a:cubicBezTo>
                  <a:cubicBezTo>
                    <a:pt x="62" y="446"/>
                    <a:pt x="61" y="450"/>
                    <a:pt x="33" y="538"/>
                  </a:cubicBezTo>
                  <a:cubicBezTo>
                    <a:pt x="19" y="590"/>
                    <a:pt x="19" y="592"/>
                    <a:pt x="6" y="686"/>
                  </a:cubicBezTo>
                  <a:cubicBezTo>
                    <a:pt x="0" y="741"/>
                    <a:pt x="0" y="743"/>
                    <a:pt x="3" y="841"/>
                  </a:cubicBezTo>
                  <a:cubicBezTo>
                    <a:pt x="8" y="895"/>
                    <a:pt x="11" y="917"/>
                    <a:pt x="19" y="957"/>
                  </a:cubicBezTo>
                  <a:cubicBezTo>
                    <a:pt x="8" y="900"/>
                    <a:pt x="2" y="841"/>
                    <a:pt x="2" y="781"/>
                  </a:cubicBezTo>
                  <a:cubicBezTo>
                    <a:pt x="2" y="466"/>
                    <a:pt x="162" y="189"/>
                    <a:pt x="405" y="2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2" name="Freeform 103"/>
            <p:cNvSpPr/>
            <p:nvPr>
              <p:custDataLst>
                <p:tags r:id="rId73"/>
              </p:custDataLst>
            </p:nvPr>
          </p:nvSpPr>
          <p:spPr>
            <a:xfrm>
              <a:off x="4763" y="395289"/>
              <a:ext cx="1517650" cy="3779838"/>
            </a:xfrm>
            <a:custGeom>
              <a:avLst/>
              <a:gdLst>
                <a:gd name="txL" fmla="*/ 0 w 598"/>
                <a:gd name="txT" fmla="*/ 0 h 1488"/>
                <a:gd name="txR" fmla="*/ 598 w 598"/>
                <a:gd name="txB" fmla="*/ 1488 h 1488"/>
              </a:gdLst>
              <a:ahLst/>
              <a:cxnLst>
                <a:cxn ang="0">
                  <a:pos x="367" y="1485"/>
                </a:cxn>
                <a:cxn ang="0">
                  <a:pos x="377" y="1487"/>
                </a:cxn>
                <a:cxn ang="0">
                  <a:pos x="167" y="1248"/>
                </a:cxn>
                <a:cxn ang="0">
                  <a:pos x="153" y="1233"/>
                </a:cxn>
                <a:cxn ang="0">
                  <a:pos x="142" y="1220"/>
                </a:cxn>
                <a:cxn ang="0">
                  <a:pos x="132" y="1207"/>
                </a:cxn>
                <a:cxn ang="0">
                  <a:pos x="122" y="1193"/>
                </a:cxn>
                <a:cxn ang="0">
                  <a:pos x="113" y="1178"/>
                </a:cxn>
                <a:cxn ang="0">
                  <a:pos x="104" y="1163"/>
                </a:cxn>
                <a:cxn ang="0">
                  <a:pos x="96" y="1148"/>
                </a:cxn>
                <a:cxn ang="0">
                  <a:pos x="89" y="1132"/>
                </a:cxn>
                <a:cxn ang="0">
                  <a:pos x="83" y="1117"/>
                </a:cxn>
                <a:cxn ang="0">
                  <a:pos x="77" y="1099"/>
                </a:cxn>
                <a:cxn ang="0">
                  <a:pos x="73" y="1086"/>
                </a:cxn>
                <a:cxn ang="0">
                  <a:pos x="69" y="1027"/>
                </a:cxn>
                <a:cxn ang="0">
                  <a:pos x="190" y="922"/>
                </a:cxn>
                <a:cxn ang="0">
                  <a:pos x="139" y="654"/>
                </a:cxn>
                <a:cxn ang="0">
                  <a:pos x="306" y="440"/>
                </a:cxn>
                <a:cxn ang="0">
                  <a:pos x="326" y="452"/>
                </a:cxn>
                <a:cxn ang="0">
                  <a:pos x="411" y="459"/>
                </a:cxn>
                <a:cxn ang="0">
                  <a:pos x="441" y="449"/>
                </a:cxn>
                <a:cxn ang="0">
                  <a:pos x="590" y="262"/>
                </a:cxn>
                <a:cxn ang="0">
                  <a:pos x="548" y="130"/>
                </a:cxn>
                <a:cxn ang="0">
                  <a:pos x="530" y="122"/>
                </a:cxn>
                <a:cxn ang="0">
                  <a:pos x="512" y="117"/>
                </a:cxn>
                <a:cxn ang="0">
                  <a:pos x="487" y="116"/>
                </a:cxn>
                <a:cxn ang="0">
                  <a:pos x="462" y="118"/>
                </a:cxn>
                <a:cxn ang="0">
                  <a:pos x="444" y="125"/>
                </a:cxn>
                <a:cxn ang="0">
                  <a:pos x="258" y="243"/>
                </a:cxn>
                <a:cxn ang="0">
                  <a:pos x="248" y="243"/>
                </a:cxn>
                <a:cxn ang="0">
                  <a:pos x="234" y="233"/>
                </a:cxn>
                <a:cxn ang="0">
                  <a:pos x="256" y="161"/>
                </a:cxn>
                <a:cxn ang="0">
                  <a:pos x="0" y="755"/>
                </a:cxn>
                <a:cxn ang="0">
                  <a:pos x="26" y="971"/>
                </a:cxn>
                <a:cxn ang="0">
                  <a:pos x="74" y="1115"/>
                </a:cxn>
                <a:cxn ang="0">
                  <a:pos x="135" y="1232"/>
                </a:cxn>
              </a:cxnLst>
              <a:rect l="txL" t="txT" r="txR" b="txB"/>
              <a:pathLst>
                <a:path w="598" h="1488">
                  <a:moveTo>
                    <a:pt x="366" y="1485"/>
                  </a:moveTo>
                  <a:cubicBezTo>
                    <a:pt x="367" y="1485"/>
                    <a:pt x="367" y="1485"/>
                    <a:pt x="367" y="1485"/>
                  </a:cubicBezTo>
                  <a:cubicBezTo>
                    <a:pt x="369" y="1486"/>
                    <a:pt x="372" y="1487"/>
                    <a:pt x="375" y="1488"/>
                  </a:cubicBezTo>
                  <a:cubicBezTo>
                    <a:pt x="376" y="1488"/>
                    <a:pt x="376" y="1487"/>
                    <a:pt x="377" y="1487"/>
                  </a:cubicBezTo>
                  <a:cubicBezTo>
                    <a:pt x="369" y="1455"/>
                    <a:pt x="211" y="1286"/>
                    <a:pt x="167" y="1248"/>
                  </a:cubicBezTo>
                  <a:cubicBezTo>
                    <a:pt x="167" y="1248"/>
                    <a:pt x="167" y="1248"/>
                    <a:pt x="167" y="1248"/>
                  </a:cubicBezTo>
                  <a:cubicBezTo>
                    <a:pt x="163" y="1244"/>
                    <a:pt x="160" y="1241"/>
                    <a:pt x="156" y="1237"/>
                  </a:cubicBezTo>
                  <a:cubicBezTo>
                    <a:pt x="155" y="1236"/>
                    <a:pt x="154" y="1234"/>
                    <a:pt x="153" y="1233"/>
                  </a:cubicBezTo>
                  <a:cubicBezTo>
                    <a:pt x="150" y="1230"/>
                    <a:pt x="148" y="1228"/>
                    <a:pt x="146" y="1225"/>
                  </a:cubicBezTo>
                  <a:cubicBezTo>
                    <a:pt x="145" y="1224"/>
                    <a:pt x="143" y="1222"/>
                    <a:pt x="142" y="1220"/>
                  </a:cubicBezTo>
                  <a:cubicBezTo>
                    <a:pt x="140" y="1218"/>
                    <a:pt x="138" y="1215"/>
                    <a:pt x="136" y="1213"/>
                  </a:cubicBezTo>
                  <a:cubicBezTo>
                    <a:pt x="135" y="1211"/>
                    <a:pt x="133" y="1209"/>
                    <a:pt x="132" y="1207"/>
                  </a:cubicBezTo>
                  <a:cubicBezTo>
                    <a:pt x="130" y="1204"/>
                    <a:pt x="128" y="1202"/>
                    <a:pt x="126" y="1199"/>
                  </a:cubicBezTo>
                  <a:cubicBezTo>
                    <a:pt x="125" y="1197"/>
                    <a:pt x="123" y="1195"/>
                    <a:pt x="122" y="1193"/>
                  </a:cubicBezTo>
                  <a:cubicBezTo>
                    <a:pt x="120" y="1190"/>
                    <a:pt x="119" y="1188"/>
                    <a:pt x="117" y="1185"/>
                  </a:cubicBezTo>
                  <a:cubicBezTo>
                    <a:pt x="116" y="1183"/>
                    <a:pt x="114" y="1181"/>
                    <a:pt x="113" y="1178"/>
                  </a:cubicBezTo>
                  <a:cubicBezTo>
                    <a:pt x="111" y="1176"/>
                    <a:pt x="110" y="1173"/>
                    <a:pt x="108" y="1170"/>
                  </a:cubicBezTo>
                  <a:cubicBezTo>
                    <a:pt x="107" y="1168"/>
                    <a:pt x="106" y="1166"/>
                    <a:pt x="104" y="1163"/>
                  </a:cubicBezTo>
                  <a:cubicBezTo>
                    <a:pt x="103" y="1161"/>
                    <a:pt x="101" y="1158"/>
                    <a:pt x="100" y="1155"/>
                  </a:cubicBezTo>
                  <a:cubicBezTo>
                    <a:pt x="99" y="1153"/>
                    <a:pt x="98" y="1150"/>
                    <a:pt x="96" y="1148"/>
                  </a:cubicBezTo>
                  <a:cubicBezTo>
                    <a:pt x="95" y="1145"/>
                    <a:pt x="94" y="1143"/>
                    <a:pt x="93" y="1140"/>
                  </a:cubicBezTo>
                  <a:cubicBezTo>
                    <a:pt x="92" y="1137"/>
                    <a:pt x="90" y="1135"/>
                    <a:pt x="89" y="1132"/>
                  </a:cubicBezTo>
                  <a:cubicBezTo>
                    <a:pt x="88" y="1130"/>
                    <a:pt x="87" y="1127"/>
                    <a:pt x="86" y="1125"/>
                  </a:cubicBezTo>
                  <a:cubicBezTo>
                    <a:pt x="85" y="1122"/>
                    <a:pt x="84" y="1119"/>
                    <a:pt x="83" y="1117"/>
                  </a:cubicBezTo>
                  <a:cubicBezTo>
                    <a:pt x="82" y="1113"/>
                    <a:pt x="80" y="1110"/>
                    <a:pt x="79" y="1106"/>
                  </a:cubicBezTo>
                  <a:cubicBezTo>
                    <a:pt x="78" y="1104"/>
                    <a:pt x="78" y="1101"/>
                    <a:pt x="77" y="1099"/>
                  </a:cubicBezTo>
                  <a:cubicBezTo>
                    <a:pt x="75" y="1095"/>
                    <a:pt x="74" y="1090"/>
                    <a:pt x="73" y="1086"/>
                  </a:cubicBezTo>
                  <a:cubicBezTo>
                    <a:pt x="73" y="1086"/>
                    <a:pt x="73" y="1086"/>
                    <a:pt x="73" y="1086"/>
                  </a:cubicBezTo>
                  <a:cubicBezTo>
                    <a:pt x="68" y="1067"/>
                    <a:pt x="66" y="1049"/>
                    <a:pt x="67" y="1032"/>
                  </a:cubicBezTo>
                  <a:cubicBezTo>
                    <a:pt x="67" y="1031"/>
                    <a:pt x="68" y="1031"/>
                    <a:pt x="69" y="1027"/>
                  </a:cubicBezTo>
                  <a:cubicBezTo>
                    <a:pt x="70" y="1025"/>
                    <a:pt x="71" y="1021"/>
                    <a:pt x="71" y="1019"/>
                  </a:cubicBezTo>
                  <a:cubicBezTo>
                    <a:pt x="91" y="986"/>
                    <a:pt x="130" y="953"/>
                    <a:pt x="190" y="922"/>
                  </a:cubicBezTo>
                  <a:cubicBezTo>
                    <a:pt x="163" y="838"/>
                    <a:pt x="145" y="751"/>
                    <a:pt x="139" y="662"/>
                  </a:cubicBezTo>
                  <a:cubicBezTo>
                    <a:pt x="139" y="659"/>
                    <a:pt x="139" y="657"/>
                    <a:pt x="139" y="654"/>
                  </a:cubicBezTo>
                  <a:cubicBezTo>
                    <a:pt x="139" y="381"/>
                    <a:pt x="280" y="421"/>
                    <a:pt x="306" y="440"/>
                  </a:cubicBezTo>
                  <a:cubicBezTo>
                    <a:pt x="306" y="440"/>
                    <a:pt x="306" y="440"/>
                    <a:pt x="306" y="440"/>
                  </a:cubicBezTo>
                  <a:cubicBezTo>
                    <a:pt x="312" y="444"/>
                    <a:pt x="318" y="447"/>
                    <a:pt x="324" y="450"/>
                  </a:cubicBezTo>
                  <a:cubicBezTo>
                    <a:pt x="325" y="451"/>
                    <a:pt x="326" y="451"/>
                    <a:pt x="326" y="452"/>
                  </a:cubicBezTo>
                  <a:cubicBezTo>
                    <a:pt x="352" y="464"/>
                    <a:pt x="381" y="466"/>
                    <a:pt x="409" y="459"/>
                  </a:cubicBezTo>
                  <a:cubicBezTo>
                    <a:pt x="410" y="459"/>
                    <a:pt x="410" y="459"/>
                    <a:pt x="411" y="459"/>
                  </a:cubicBezTo>
                  <a:cubicBezTo>
                    <a:pt x="417" y="458"/>
                    <a:pt x="422" y="456"/>
                    <a:pt x="428" y="454"/>
                  </a:cubicBezTo>
                  <a:cubicBezTo>
                    <a:pt x="433" y="452"/>
                    <a:pt x="437" y="450"/>
                    <a:pt x="441" y="449"/>
                  </a:cubicBezTo>
                  <a:cubicBezTo>
                    <a:pt x="442" y="448"/>
                    <a:pt x="443" y="448"/>
                    <a:pt x="444" y="447"/>
                  </a:cubicBezTo>
                  <a:cubicBezTo>
                    <a:pt x="513" y="415"/>
                    <a:pt x="575" y="339"/>
                    <a:pt x="590" y="262"/>
                  </a:cubicBezTo>
                  <a:cubicBezTo>
                    <a:pt x="593" y="238"/>
                    <a:pt x="598" y="166"/>
                    <a:pt x="552" y="133"/>
                  </a:cubicBezTo>
                  <a:cubicBezTo>
                    <a:pt x="551" y="132"/>
                    <a:pt x="549" y="131"/>
                    <a:pt x="548" y="130"/>
                  </a:cubicBezTo>
                  <a:cubicBezTo>
                    <a:pt x="545" y="128"/>
                    <a:pt x="541" y="126"/>
                    <a:pt x="537" y="124"/>
                  </a:cubicBezTo>
                  <a:cubicBezTo>
                    <a:pt x="535" y="123"/>
                    <a:pt x="532" y="122"/>
                    <a:pt x="530" y="122"/>
                  </a:cubicBezTo>
                  <a:cubicBezTo>
                    <a:pt x="526" y="120"/>
                    <a:pt x="522" y="119"/>
                    <a:pt x="519" y="119"/>
                  </a:cubicBezTo>
                  <a:cubicBezTo>
                    <a:pt x="516" y="118"/>
                    <a:pt x="514" y="118"/>
                    <a:pt x="512" y="117"/>
                  </a:cubicBezTo>
                  <a:cubicBezTo>
                    <a:pt x="506" y="116"/>
                    <a:pt x="500" y="116"/>
                    <a:pt x="493" y="116"/>
                  </a:cubicBezTo>
                  <a:cubicBezTo>
                    <a:pt x="491" y="116"/>
                    <a:pt x="489" y="116"/>
                    <a:pt x="487" y="116"/>
                  </a:cubicBezTo>
                  <a:cubicBezTo>
                    <a:pt x="479" y="116"/>
                    <a:pt x="471" y="117"/>
                    <a:pt x="463" y="118"/>
                  </a:cubicBezTo>
                  <a:cubicBezTo>
                    <a:pt x="462" y="118"/>
                    <a:pt x="462" y="118"/>
                    <a:pt x="462" y="118"/>
                  </a:cubicBezTo>
                  <a:cubicBezTo>
                    <a:pt x="459" y="119"/>
                    <a:pt x="457" y="120"/>
                    <a:pt x="454" y="121"/>
                  </a:cubicBezTo>
                  <a:cubicBezTo>
                    <a:pt x="450" y="122"/>
                    <a:pt x="447" y="124"/>
                    <a:pt x="444" y="125"/>
                  </a:cubicBezTo>
                  <a:cubicBezTo>
                    <a:pt x="377" y="156"/>
                    <a:pt x="335" y="227"/>
                    <a:pt x="259" y="243"/>
                  </a:cubicBezTo>
                  <a:cubicBezTo>
                    <a:pt x="259" y="243"/>
                    <a:pt x="258" y="243"/>
                    <a:pt x="258" y="243"/>
                  </a:cubicBezTo>
                  <a:cubicBezTo>
                    <a:pt x="254" y="243"/>
                    <a:pt x="251" y="244"/>
                    <a:pt x="249" y="243"/>
                  </a:cubicBezTo>
                  <a:cubicBezTo>
                    <a:pt x="248" y="243"/>
                    <a:pt x="248" y="243"/>
                    <a:pt x="248" y="243"/>
                  </a:cubicBezTo>
                  <a:cubicBezTo>
                    <a:pt x="242" y="243"/>
                    <a:pt x="238" y="240"/>
                    <a:pt x="235" y="235"/>
                  </a:cubicBezTo>
                  <a:cubicBezTo>
                    <a:pt x="235" y="234"/>
                    <a:pt x="235" y="234"/>
                    <a:pt x="234" y="233"/>
                  </a:cubicBezTo>
                  <a:cubicBezTo>
                    <a:pt x="234" y="232"/>
                    <a:pt x="234" y="231"/>
                    <a:pt x="234" y="231"/>
                  </a:cubicBezTo>
                  <a:cubicBezTo>
                    <a:pt x="231" y="217"/>
                    <a:pt x="238" y="193"/>
                    <a:pt x="256" y="161"/>
                  </a:cubicBezTo>
                  <a:cubicBezTo>
                    <a:pt x="296" y="98"/>
                    <a:pt x="346" y="44"/>
                    <a:pt x="403" y="0"/>
                  </a:cubicBezTo>
                  <a:cubicBezTo>
                    <a:pt x="160" y="163"/>
                    <a:pt x="0" y="440"/>
                    <a:pt x="0" y="755"/>
                  </a:cubicBezTo>
                  <a:cubicBezTo>
                    <a:pt x="0" y="815"/>
                    <a:pt x="6" y="874"/>
                    <a:pt x="17" y="931"/>
                  </a:cubicBezTo>
                  <a:cubicBezTo>
                    <a:pt x="19" y="942"/>
                    <a:pt x="22" y="955"/>
                    <a:pt x="26" y="971"/>
                  </a:cubicBezTo>
                  <a:cubicBezTo>
                    <a:pt x="36" y="1014"/>
                    <a:pt x="49" y="1055"/>
                    <a:pt x="65" y="1094"/>
                  </a:cubicBezTo>
                  <a:cubicBezTo>
                    <a:pt x="68" y="1100"/>
                    <a:pt x="71" y="1107"/>
                    <a:pt x="74" y="1115"/>
                  </a:cubicBezTo>
                  <a:cubicBezTo>
                    <a:pt x="90" y="1152"/>
                    <a:pt x="108" y="1188"/>
                    <a:pt x="129" y="1223"/>
                  </a:cubicBezTo>
                  <a:cubicBezTo>
                    <a:pt x="131" y="1226"/>
                    <a:pt x="133" y="1229"/>
                    <a:pt x="135" y="1232"/>
                  </a:cubicBezTo>
                  <a:cubicBezTo>
                    <a:pt x="195" y="1330"/>
                    <a:pt x="274" y="1416"/>
                    <a:pt x="366" y="1485"/>
                  </a:cubicBezTo>
                  <a:close/>
                </a:path>
              </a:pathLst>
            </a:custGeom>
            <a:gradFill rotWithShape="1">
              <a:gsLst>
                <a:gs pos="0">
                  <a:srgbClr val="3F3F3F">
                    <a:alpha val="100000"/>
                  </a:srgbClr>
                </a:gs>
                <a:gs pos="100000">
                  <a:srgbClr val="A5A5A5">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3" name="Freeform 104"/>
            <p:cNvSpPr/>
            <p:nvPr>
              <p:custDataLst>
                <p:tags r:id="rId74"/>
              </p:custDataLst>
            </p:nvPr>
          </p:nvSpPr>
          <p:spPr>
            <a:xfrm>
              <a:off x="1027113" y="330201"/>
              <a:ext cx="92075" cy="65088"/>
            </a:xfrm>
            <a:custGeom>
              <a:avLst/>
              <a:gdLst>
                <a:gd name="txL" fmla="*/ 0 w 36"/>
                <a:gd name="txT" fmla="*/ 0 h 26"/>
                <a:gd name="txR" fmla="*/ 36 w 36"/>
                <a:gd name="txB" fmla="*/ 26 h 26"/>
              </a:gdLst>
              <a:ahLst/>
              <a:cxnLst>
                <a:cxn ang="0">
                  <a:pos x="0" y="26"/>
                </a:cxn>
                <a:cxn ang="0">
                  <a:pos x="36" y="0"/>
                </a:cxn>
                <a:cxn ang="0">
                  <a:pos x="0" y="26"/>
                </a:cxn>
                <a:cxn ang="0">
                  <a:pos x="0" y="26"/>
                </a:cxn>
              </a:cxnLst>
              <a:rect l="txL" t="txT" r="txR" b="txB"/>
              <a:pathLst>
                <a:path w="36" h="26">
                  <a:moveTo>
                    <a:pt x="0" y="26"/>
                  </a:moveTo>
                  <a:cubicBezTo>
                    <a:pt x="11" y="17"/>
                    <a:pt x="23" y="8"/>
                    <a:pt x="36" y="0"/>
                  </a:cubicBezTo>
                  <a:cubicBezTo>
                    <a:pt x="23" y="8"/>
                    <a:pt x="11" y="17"/>
                    <a:pt x="0" y="26"/>
                  </a:cubicBezTo>
                  <a:cubicBezTo>
                    <a:pt x="0" y="26"/>
                    <a:pt x="0" y="26"/>
                    <a:pt x="0" y="2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4" name="Freeform 105"/>
            <p:cNvSpPr/>
            <p:nvPr>
              <p:custDataLst>
                <p:tags r:id="rId75"/>
              </p:custDataLst>
            </p:nvPr>
          </p:nvSpPr>
          <p:spPr>
            <a:xfrm>
              <a:off x="635000" y="1012826"/>
              <a:ext cx="1588" cy="1"/>
            </a:xfrm>
            <a:custGeom>
              <a:avLst/>
              <a:gdLst>
                <a:gd name="txL" fmla="*/ 0 w 1"/>
                <a:gd name="txT" fmla="*/ 0 h 1"/>
                <a:gd name="txR" fmla="*/ 1 w 1"/>
                <a:gd name="txB" fmla="*/ 1 h 1"/>
              </a:gdLst>
              <a:ahLst/>
              <a:cxnLst>
                <a:cxn ang="0">
                  <a:pos x="1" y="0"/>
                </a:cxn>
                <a:cxn ang="0">
                  <a:pos x="0" y="0"/>
                </a:cxn>
                <a:cxn ang="0">
                  <a:pos x="1" y="0"/>
                </a:cxn>
              </a:cxnLst>
              <a:rect l="txL" t="txT" r="txR" b="txB"/>
              <a:pathLst>
                <a:path w="1" h="1">
                  <a:moveTo>
                    <a:pt x="1" y="0"/>
                  </a:moveTo>
                  <a:cubicBezTo>
                    <a:pt x="0" y="0"/>
                    <a:pt x="0" y="0"/>
                    <a:pt x="0" y="0"/>
                  </a:cubicBezTo>
                  <a:cubicBezTo>
                    <a:pt x="0" y="0"/>
                    <a:pt x="0" y="0"/>
                    <a:pt x="1"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5" name="Freeform 106"/>
            <p:cNvSpPr/>
            <p:nvPr>
              <p:custDataLst>
                <p:tags r:id="rId76"/>
              </p:custDataLst>
            </p:nvPr>
          </p:nvSpPr>
          <p:spPr>
            <a:xfrm>
              <a:off x="1349375" y="704851"/>
              <a:ext cx="19050" cy="6350"/>
            </a:xfrm>
            <a:custGeom>
              <a:avLst/>
              <a:gdLst>
                <a:gd name="txL" fmla="*/ 0 w 7"/>
                <a:gd name="txT" fmla="*/ 0 h 2"/>
                <a:gd name="txR" fmla="*/ 7 w 7"/>
                <a:gd name="txB" fmla="*/ 2 h 2"/>
              </a:gdLst>
              <a:ahLst/>
              <a:cxnLst>
                <a:cxn ang="0">
                  <a:pos x="7" y="2"/>
                </a:cxn>
                <a:cxn ang="0">
                  <a:pos x="0" y="0"/>
                </a:cxn>
                <a:cxn ang="0">
                  <a:pos x="7" y="2"/>
                </a:cxn>
              </a:cxnLst>
              <a:rect l="txL" t="txT" r="txR" b="txB"/>
              <a:pathLst>
                <a:path w="7" h="2">
                  <a:moveTo>
                    <a:pt x="7" y="2"/>
                  </a:moveTo>
                  <a:cubicBezTo>
                    <a:pt x="5" y="1"/>
                    <a:pt x="2" y="0"/>
                    <a:pt x="0" y="0"/>
                  </a:cubicBezTo>
                  <a:cubicBezTo>
                    <a:pt x="2" y="0"/>
                    <a:pt x="5" y="1"/>
                    <a:pt x="7"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6" name="Freeform 107"/>
            <p:cNvSpPr/>
            <p:nvPr>
              <p:custDataLst>
                <p:tags r:id="rId77"/>
              </p:custDataLst>
            </p:nvPr>
          </p:nvSpPr>
          <p:spPr>
            <a:xfrm>
              <a:off x="1304925" y="692151"/>
              <a:ext cx="17463" cy="6350"/>
            </a:xfrm>
            <a:custGeom>
              <a:avLst/>
              <a:gdLst>
                <a:gd name="txL" fmla="*/ 0 w 7"/>
                <a:gd name="txT" fmla="*/ 0 h 2"/>
                <a:gd name="txR" fmla="*/ 7 w 7"/>
                <a:gd name="txB" fmla="*/ 2 h 2"/>
              </a:gdLst>
              <a:ahLst/>
              <a:cxnLst>
                <a:cxn ang="0">
                  <a:pos x="7" y="2"/>
                </a:cxn>
                <a:cxn ang="0">
                  <a:pos x="0" y="0"/>
                </a:cxn>
                <a:cxn ang="0">
                  <a:pos x="7" y="2"/>
                </a:cxn>
              </a:cxnLst>
              <a:rect l="txL" t="txT" r="txR" b="txB"/>
              <a:pathLst>
                <a:path w="7" h="2">
                  <a:moveTo>
                    <a:pt x="7" y="2"/>
                  </a:moveTo>
                  <a:cubicBezTo>
                    <a:pt x="4" y="1"/>
                    <a:pt x="2" y="1"/>
                    <a:pt x="0" y="0"/>
                  </a:cubicBezTo>
                  <a:cubicBezTo>
                    <a:pt x="2" y="1"/>
                    <a:pt x="4" y="1"/>
                    <a:pt x="7"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7" name="Freeform 108"/>
            <p:cNvSpPr/>
            <p:nvPr>
              <p:custDataLst>
                <p:tags r:id="rId78"/>
              </p:custDataLst>
            </p:nvPr>
          </p:nvSpPr>
          <p:spPr>
            <a:xfrm>
              <a:off x="598488" y="987426"/>
              <a:ext cx="3175" cy="4763"/>
            </a:xfrm>
            <a:custGeom>
              <a:avLst/>
              <a:gdLst>
                <a:gd name="txL" fmla="*/ 0 w 1"/>
                <a:gd name="txT" fmla="*/ 0 h 2"/>
                <a:gd name="txR" fmla="*/ 1 w 1"/>
                <a:gd name="txB" fmla="*/ 2 h 2"/>
              </a:gdLst>
              <a:ahLst/>
              <a:cxnLst>
                <a:cxn ang="0">
                  <a:pos x="1" y="2"/>
                </a:cxn>
                <a:cxn ang="0">
                  <a:pos x="0" y="0"/>
                </a:cxn>
                <a:cxn ang="0">
                  <a:pos x="1" y="2"/>
                </a:cxn>
              </a:cxnLst>
              <a:rect l="txL" t="txT" r="txR" b="txB"/>
              <a:pathLst>
                <a:path w="1" h="2">
                  <a:moveTo>
                    <a:pt x="1" y="2"/>
                  </a:moveTo>
                  <a:cubicBezTo>
                    <a:pt x="1" y="1"/>
                    <a:pt x="1" y="1"/>
                    <a:pt x="0" y="0"/>
                  </a:cubicBezTo>
                  <a:cubicBezTo>
                    <a:pt x="1" y="1"/>
                    <a:pt x="1" y="1"/>
                    <a:pt x="1" y="2"/>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8" name="Freeform 109"/>
            <p:cNvSpPr/>
            <p:nvPr>
              <p:custDataLst>
                <p:tags r:id="rId79"/>
              </p:custDataLst>
            </p:nvPr>
          </p:nvSpPr>
          <p:spPr>
            <a:xfrm>
              <a:off x="654050" y="395289"/>
              <a:ext cx="373063" cy="409575"/>
            </a:xfrm>
            <a:custGeom>
              <a:avLst/>
              <a:gdLst>
                <a:gd name="txL" fmla="*/ 0 w 147"/>
                <a:gd name="txT" fmla="*/ 0 h 161"/>
                <a:gd name="txR" fmla="*/ 147 w 147"/>
                <a:gd name="txB" fmla="*/ 161 h 161"/>
              </a:gdLst>
              <a:ahLst/>
              <a:cxnLst>
                <a:cxn ang="0">
                  <a:pos x="147" y="0"/>
                </a:cxn>
                <a:cxn ang="0">
                  <a:pos x="147" y="0"/>
                </a:cxn>
                <a:cxn ang="0">
                  <a:pos x="0" y="161"/>
                </a:cxn>
                <a:cxn ang="0">
                  <a:pos x="147" y="0"/>
                </a:cxn>
              </a:cxnLst>
              <a:rect l="txL" t="txT" r="txR" b="txB"/>
              <a:pathLst>
                <a:path w="147" h="161">
                  <a:moveTo>
                    <a:pt x="147" y="0"/>
                  </a:moveTo>
                  <a:cubicBezTo>
                    <a:pt x="147" y="0"/>
                    <a:pt x="147" y="0"/>
                    <a:pt x="147" y="0"/>
                  </a:cubicBezTo>
                  <a:cubicBezTo>
                    <a:pt x="90" y="44"/>
                    <a:pt x="40" y="98"/>
                    <a:pt x="0" y="161"/>
                  </a:cubicBezTo>
                  <a:cubicBezTo>
                    <a:pt x="40" y="98"/>
                    <a:pt x="90" y="44"/>
                    <a:pt x="147"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59" name="Freeform 110"/>
            <p:cNvSpPr/>
            <p:nvPr>
              <p:custDataLst>
                <p:tags r:id="rId80"/>
              </p:custDataLst>
            </p:nvPr>
          </p:nvSpPr>
          <p:spPr>
            <a:xfrm>
              <a:off x="1395413" y="725489"/>
              <a:ext cx="11113" cy="7938"/>
            </a:xfrm>
            <a:custGeom>
              <a:avLst/>
              <a:gdLst>
                <a:gd name="txL" fmla="*/ 0 w 4"/>
                <a:gd name="txT" fmla="*/ 0 h 3"/>
                <a:gd name="txR" fmla="*/ 4 w 4"/>
                <a:gd name="txB" fmla="*/ 3 h 3"/>
              </a:gdLst>
              <a:ahLst/>
              <a:cxnLst>
                <a:cxn ang="0">
                  <a:pos x="4" y="3"/>
                </a:cxn>
                <a:cxn ang="0">
                  <a:pos x="0" y="0"/>
                </a:cxn>
                <a:cxn ang="0">
                  <a:pos x="4" y="3"/>
                </a:cxn>
              </a:cxnLst>
              <a:rect l="txL" t="txT" r="txR" b="txB"/>
              <a:pathLst>
                <a:path w="4" h="3">
                  <a:moveTo>
                    <a:pt x="4" y="3"/>
                  </a:moveTo>
                  <a:cubicBezTo>
                    <a:pt x="3" y="2"/>
                    <a:pt x="1" y="1"/>
                    <a:pt x="0" y="0"/>
                  </a:cubicBezTo>
                  <a:cubicBezTo>
                    <a:pt x="1" y="1"/>
                    <a:pt x="3" y="2"/>
                    <a:pt x="4" y="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0" name="Freeform 111"/>
            <p:cNvSpPr/>
            <p:nvPr>
              <p:custDataLst>
                <p:tags r:id="rId81"/>
              </p:custDataLst>
            </p:nvPr>
          </p:nvSpPr>
          <p:spPr>
            <a:xfrm>
              <a:off x="1090613" y="1536701"/>
              <a:ext cx="33338" cy="12700"/>
            </a:xfrm>
            <a:custGeom>
              <a:avLst/>
              <a:gdLst>
                <a:gd name="txL" fmla="*/ 0 w 13"/>
                <a:gd name="txT" fmla="*/ 0 h 5"/>
                <a:gd name="txR" fmla="*/ 13 w 13"/>
                <a:gd name="txB" fmla="*/ 5 h 5"/>
              </a:gdLst>
              <a:ahLst/>
              <a:cxnLst>
                <a:cxn ang="0">
                  <a:pos x="0" y="5"/>
                </a:cxn>
                <a:cxn ang="0">
                  <a:pos x="13" y="0"/>
                </a:cxn>
                <a:cxn ang="0">
                  <a:pos x="0" y="5"/>
                </a:cxn>
              </a:cxnLst>
              <a:rect l="txL" t="txT" r="txR" b="txB"/>
              <a:pathLst>
                <a:path w="13" h="5">
                  <a:moveTo>
                    <a:pt x="0" y="5"/>
                  </a:moveTo>
                  <a:cubicBezTo>
                    <a:pt x="5" y="3"/>
                    <a:pt x="9" y="1"/>
                    <a:pt x="13" y="0"/>
                  </a:cubicBezTo>
                  <a:cubicBezTo>
                    <a:pt x="9" y="1"/>
                    <a:pt x="5" y="3"/>
                    <a:pt x="0" y="5"/>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1" name="Freeform 112"/>
            <p:cNvSpPr/>
            <p:nvPr>
              <p:custDataLst>
                <p:tags r:id="rId82"/>
              </p:custDataLst>
            </p:nvPr>
          </p:nvSpPr>
          <p:spPr>
            <a:xfrm>
              <a:off x="1157288" y="695326"/>
              <a:ext cx="22225" cy="7938"/>
            </a:xfrm>
            <a:custGeom>
              <a:avLst/>
              <a:gdLst>
                <a:gd name="txL" fmla="*/ 0 w 9"/>
                <a:gd name="txT" fmla="*/ 0 h 3"/>
                <a:gd name="txR" fmla="*/ 9 w 9"/>
                <a:gd name="txB" fmla="*/ 3 h 3"/>
              </a:gdLst>
              <a:ahLst/>
              <a:cxnLst>
                <a:cxn ang="0">
                  <a:pos x="0" y="3"/>
                </a:cxn>
                <a:cxn ang="0">
                  <a:pos x="8" y="0"/>
                </a:cxn>
                <a:cxn ang="0">
                  <a:pos x="9" y="0"/>
                </a:cxn>
                <a:cxn ang="0">
                  <a:pos x="6" y="1"/>
                </a:cxn>
                <a:cxn ang="0">
                  <a:pos x="0" y="3"/>
                </a:cxn>
              </a:cxnLst>
              <a:rect l="txL" t="txT" r="txR" b="txB"/>
              <a:pathLst>
                <a:path w="9" h="3">
                  <a:moveTo>
                    <a:pt x="0" y="3"/>
                  </a:moveTo>
                  <a:cubicBezTo>
                    <a:pt x="3" y="2"/>
                    <a:pt x="5" y="1"/>
                    <a:pt x="8" y="0"/>
                  </a:cubicBezTo>
                  <a:cubicBezTo>
                    <a:pt x="9" y="0"/>
                    <a:pt x="9" y="0"/>
                    <a:pt x="9" y="0"/>
                  </a:cubicBezTo>
                  <a:cubicBezTo>
                    <a:pt x="8" y="0"/>
                    <a:pt x="8" y="0"/>
                    <a:pt x="6" y="1"/>
                  </a:cubicBezTo>
                  <a:cubicBezTo>
                    <a:pt x="4" y="1"/>
                    <a:pt x="2" y="2"/>
                    <a:pt x="0" y="3"/>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2" name="Freeform 113"/>
            <p:cNvSpPr/>
            <p:nvPr>
              <p:custDataLst>
                <p:tags r:id="rId83"/>
              </p:custDataLst>
            </p:nvPr>
          </p:nvSpPr>
          <p:spPr>
            <a:xfrm>
              <a:off x="1131888" y="1060451"/>
              <a:ext cx="369888" cy="469900"/>
            </a:xfrm>
            <a:custGeom>
              <a:avLst/>
              <a:gdLst>
                <a:gd name="txL" fmla="*/ 0 w 146"/>
                <a:gd name="txT" fmla="*/ 0 h 185"/>
                <a:gd name="txR" fmla="*/ 146 w 146"/>
                <a:gd name="txB" fmla="*/ 185 h 185"/>
              </a:gdLst>
              <a:ahLst/>
              <a:cxnLst>
                <a:cxn ang="0">
                  <a:pos x="144" y="8"/>
                </a:cxn>
                <a:cxn ang="0">
                  <a:pos x="146" y="0"/>
                </a:cxn>
                <a:cxn ang="0">
                  <a:pos x="0" y="185"/>
                </a:cxn>
                <a:cxn ang="0">
                  <a:pos x="144" y="8"/>
                </a:cxn>
              </a:cxnLst>
              <a:rect l="txL" t="txT" r="txR" b="txB"/>
              <a:pathLst>
                <a:path w="146" h="185">
                  <a:moveTo>
                    <a:pt x="144" y="8"/>
                  </a:moveTo>
                  <a:cubicBezTo>
                    <a:pt x="145" y="8"/>
                    <a:pt x="145" y="5"/>
                    <a:pt x="146" y="0"/>
                  </a:cubicBezTo>
                  <a:cubicBezTo>
                    <a:pt x="131" y="77"/>
                    <a:pt x="69" y="153"/>
                    <a:pt x="0" y="185"/>
                  </a:cubicBezTo>
                  <a:cubicBezTo>
                    <a:pt x="67" y="156"/>
                    <a:pt x="127" y="86"/>
                    <a:pt x="144"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3" name="Freeform 114"/>
            <p:cNvSpPr/>
            <p:nvPr>
              <p:custDataLst>
                <p:tags r:id="rId84"/>
              </p:custDataLst>
            </p:nvPr>
          </p:nvSpPr>
          <p:spPr>
            <a:xfrm>
              <a:off x="1241425" y="690564"/>
              <a:ext cx="14288" cy="1"/>
            </a:xfrm>
            <a:custGeom>
              <a:avLst/>
              <a:gdLst>
                <a:gd name="txL" fmla="*/ 0 w 6"/>
                <a:gd name="txT" fmla="*/ 0 h 1"/>
                <a:gd name="txR" fmla="*/ 6 w 6"/>
                <a:gd name="txB" fmla="*/ 1 h 1"/>
              </a:gdLst>
              <a:ahLst/>
              <a:cxnLst>
                <a:cxn ang="0">
                  <a:pos x="0" y="0"/>
                </a:cxn>
                <a:cxn ang="0">
                  <a:pos x="6" y="0"/>
                </a:cxn>
                <a:cxn ang="0">
                  <a:pos x="0" y="0"/>
                </a:cxn>
              </a:cxnLst>
              <a:rect l="txL" t="txT" r="txR" b="txB"/>
              <a:pathLst>
                <a:path w="6" h="1">
                  <a:moveTo>
                    <a:pt x="0" y="0"/>
                  </a:moveTo>
                  <a:cubicBezTo>
                    <a:pt x="2" y="0"/>
                    <a:pt x="4" y="0"/>
                    <a:pt x="6" y="0"/>
                  </a:cubicBezTo>
                  <a:cubicBezTo>
                    <a:pt x="4" y="0"/>
                    <a:pt x="2" y="0"/>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4" name="Freeform 115"/>
            <p:cNvSpPr/>
            <p:nvPr>
              <p:custDataLst>
                <p:tags r:id="rId85"/>
              </p:custDataLst>
            </p:nvPr>
          </p:nvSpPr>
          <p:spPr>
            <a:xfrm>
              <a:off x="590550" y="804864"/>
              <a:ext cx="63500" cy="177800"/>
            </a:xfrm>
            <a:custGeom>
              <a:avLst/>
              <a:gdLst>
                <a:gd name="txL" fmla="*/ 0 w 25"/>
                <a:gd name="txT" fmla="*/ 0 h 70"/>
                <a:gd name="txR" fmla="*/ 25 w 25"/>
                <a:gd name="txB" fmla="*/ 70 h 70"/>
              </a:gdLst>
              <a:ahLst/>
              <a:cxnLst>
                <a:cxn ang="0">
                  <a:pos x="25" y="0"/>
                </a:cxn>
                <a:cxn ang="0">
                  <a:pos x="3" y="70"/>
                </a:cxn>
                <a:cxn ang="0">
                  <a:pos x="25" y="0"/>
                </a:cxn>
              </a:cxnLst>
              <a:rect l="txL" t="txT" r="txR" b="txB"/>
              <a:pathLst>
                <a:path w="25" h="70">
                  <a:moveTo>
                    <a:pt x="25" y="0"/>
                  </a:moveTo>
                  <a:cubicBezTo>
                    <a:pt x="7" y="32"/>
                    <a:pt x="0" y="56"/>
                    <a:pt x="3" y="70"/>
                  </a:cubicBezTo>
                  <a:cubicBezTo>
                    <a:pt x="1" y="58"/>
                    <a:pt x="6" y="36"/>
                    <a:pt x="25"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5" name="Freeform 116"/>
            <p:cNvSpPr/>
            <p:nvPr>
              <p:custDataLst>
                <p:tags r:id="rId86"/>
              </p:custDataLst>
            </p:nvPr>
          </p:nvSpPr>
          <p:spPr>
            <a:xfrm>
              <a:off x="1042988" y="1562101"/>
              <a:ext cx="4763" cy="1"/>
            </a:xfrm>
            <a:custGeom>
              <a:avLst/>
              <a:gdLst>
                <a:gd name="txL" fmla="*/ 0 w 2"/>
                <a:gd name="txT" fmla="*/ 0 h 1"/>
                <a:gd name="txR" fmla="*/ 2 w 2"/>
                <a:gd name="txB" fmla="*/ 1 h 1"/>
              </a:gdLst>
              <a:ahLst/>
              <a:cxnLst>
                <a:cxn ang="0">
                  <a:pos x="0" y="0"/>
                </a:cxn>
                <a:cxn ang="0">
                  <a:pos x="2" y="0"/>
                </a:cxn>
                <a:cxn ang="0">
                  <a:pos x="0" y="0"/>
                </a:cxn>
              </a:cxnLst>
              <a:rect l="txL" t="txT" r="txR" b="txB"/>
              <a:pathLst>
                <a:path w="2" h="1">
                  <a:moveTo>
                    <a:pt x="0" y="0"/>
                  </a:moveTo>
                  <a:cubicBezTo>
                    <a:pt x="1" y="0"/>
                    <a:pt x="1" y="0"/>
                    <a:pt x="2" y="0"/>
                  </a:cubicBezTo>
                  <a:cubicBezTo>
                    <a:pt x="1" y="0"/>
                    <a:pt x="1" y="0"/>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6" name="Freeform 117"/>
            <p:cNvSpPr/>
            <p:nvPr>
              <p:custDataLst>
                <p:tags r:id="rId87"/>
              </p:custDataLst>
            </p:nvPr>
          </p:nvSpPr>
          <p:spPr>
            <a:xfrm>
              <a:off x="660400" y="712789"/>
              <a:ext cx="471488" cy="300038"/>
            </a:xfrm>
            <a:custGeom>
              <a:avLst/>
              <a:gdLst>
                <a:gd name="txL" fmla="*/ 0 w 186"/>
                <a:gd name="txT" fmla="*/ 0 h 118"/>
                <a:gd name="txR" fmla="*/ 186 w 186"/>
                <a:gd name="txB" fmla="*/ 118 h 118"/>
              </a:gdLst>
              <a:ahLst/>
              <a:cxnLst>
                <a:cxn ang="0">
                  <a:pos x="0" y="118"/>
                </a:cxn>
                <a:cxn ang="0">
                  <a:pos x="1" y="118"/>
                </a:cxn>
                <a:cxn ang="0">
                  <a:pos x="186" y="0"/>
                </a:cxn>
                <a:cxn ang="0">
                  <a:pos x="14" y="114"/>
                </a:cxn>
                <a:cxn ang="0">
                  <a:pos x="0" y="118"/>
                </a:cxn>
              </a:cxnLst>
              <a:rect l="txL" t="txT" r="txR" b="txB"/>
              <a:pathLst>
                <a:path w="186" h="118">
                  <a:moveTo>
                    <a:pt x="0" y="118"/>
                  </a:moveTo>
                  <a:cubicBezTo>
                    <a:pt x="0" y="118"/>
                    <a:pt x="1" y="118"/>
                    <a:pt x="1" y="118"/>
                  </a:cubicBezTo>
                  <a:cubicBezTo>
                    <a:pt x="77" y="102"/>
                    <a:pt x="119" y="31"/>
                    <a:pt x="186" y="0"/>
                  </a:cubicBezTo>
                  <a:cubicBezTo>
                    <a:pt x="122" y="28"/>
                    <a:pt x="80" y="89"/>
                    <a:pt x="14" y="114"/>
                  </a:cubicBezTo>
                  <a:cubicBezTo>
                    <a:pt x="9" y="116"/>
                    <a:pt x="4" y="117"/>
                    <a:pt x="0" y="11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7" name="Freeform 118"/>
            <p:cNvSpPr/>
            <p:nvPr>
              <p:custDataLst>
                <p:tags r:id="rId88"/>
              </p:custDataLst>
            </p:nvPr>
          </p:nvSpPr>
          <p:spPr>
            <a:xfrm>
              <a:off x="827088" y="1538289"/>
              <a:ext cx="4763" cy="4763"/>
            </a:xfrm>
            <a:custGeom>
              <a:avLst/>
              <a:gdLst>
                <a:gd name="txL" fmla="*/ 0 w 2"/>
                <a:gd name="txT" fmla="*/ 0 h 2"/>
                <a:gd name="txR" fmla="*/ 2 w 2"/>
                <a:gd name="txB" fmla="*/ 2 h 2"/>
              </a:gdLst>
              <a:ahLst/>
              <a:cxnLst>
                <a:cxn ang="0">
                  <a:pos x="0" y="0"/>
                </a:cxn>
                <a:cxn ang="0">
                  <a:pos x="2" y="2"/>
                </a:cxn>
                <a:cxn ang="0">
                  <a:pos x="0" y="0"/>
                </a:cxn>
              </a:cxnLst>
              <a:rect l="txL" t="txT" r="txR" b="txB"/>
              <a:pathLst>
                <a:path w="2" h="2">
                  <a:moveTo>
                    <a:pt x="0" y="0"/>
                  </a:moveTo>
                  <a:cubicBezTo>
                    <a:pt x="1" y="1"/>
                    <a:pt x="2" y="1"/>
                    <a:pt x="2" y="2"/>
                  </a:cubicBezTo>
                  <a:cubicBezTo>
                    <a:pt x="2" y="1"/>
                    <a:pt x="1" y="1"/>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8" name="Freeform 119"/>
            <p:cNvSpPr/>
            <p:nvPr>
              <p:custDataLst>
                <p:tags r:id="rId89"/>
              </p:custDataLst>
            </p:nvPr>
          </p:nvSpPr>
          <p:spPr>
            <a:xfrm>
              <a:off x="1887538" y="4532314"/>
              <a:ext cx="1076325" cy="95250"/>
            </a:xfrm>
            <a:custGeom>
              <a:avLst/>
              <a:gdLst>
                <a:gd name="txL" fmla="*/ 0 w 424"/>
                <a:gd name="txT" fmla="*/ 0 h 37"/>
                <a:gd name="txR" fmla="*/ 424 w 424"/>
                <a:gd name="txB" fmla="*/ 37 h 37"/>
              </a:gdLst>
              <a:ahLst/>
              <a:cxnLst>
                <a:cxn ang="0">
                  <a:pos x="47" y="27"/>
                </a:cxn>
                <a:cxn ang="0">
                  <a:pos x="16" y="24"/>
                </a:cxn>
                <a:cxn ang="0">
                  <a:pos x="0" y="21"/>
                </a:cxn>
                <a:cxn ang="0">
                  <a:pos x="57" y="30"/>
                </a:cxn>
                <a:cxn ang="0">
                  <a:pos x="109" y="35"/>
                </a:cxn>
                <a:cxn ang="0">
                  <a:pos x="154" y="37"/>
                </a:cxn>
                <a:cxn ang="0">
                  <a:pos x="196" y="36"/>
                </a:cxn>
                <a:cxn ang="0">
                  <a:pos x="236" y="34"/>
                </a:cxn>
                <a:cxn ang="0">
                  <a:pos x="276" y="30"/>
                </a:cxn>
                <a:cxn ang="0">
                  <a:pos x="319" y="24"/>
                </a:cxn>
                <a:cxn ang="0">
                  <a:pos x="367" y="15"/>
                </a:cxn>
                <a:cxn ang="0">
                  <a:pos x="424" y="0"/>
                </a:cxn>
                <a:cxn ang="0">
                  <a:pos x="383" y="9"/>
                </a:cxn>
                <a:cxn ang="0">
                  <a:pos x="166" y="35"/>
                </a:cxn>
                <a:cxn ang="0">
                  <a:pos x="47" y="27"/>
                </a:cxn>
              </a:cxnLst>
              <a:rect l="txL" t="txT" r="txR" b="txB"/>
              <a:pathLst>
                <a:path w="424" h="37">
                  <a:moveTo>
                    <a:pt x="47" y="27"/>
                  </a:moveTo>
                  <a:cubicBezTo>
                    <a:pt x="37" y="26"/>
                    <a:pt x="26" y="25"/>
                    <a:pt x="16" y="24"/>
                  </a:cubicBezTo>
                  <a:cubicBezTo>
                    <a:pt x="0" y="21"/>
                    <a:pt x="0" y="21"/>
                    <a:pt x="0" y="21"/>
                  </a:cubicBezTo>
                  <a:cubicBezTo>
                    <a:pt x="17" y="24"/>
                    <a:pt x="40" y="28"/>
                    <a:pt x="57" y="30"/>
                  </a:cubicBezTo>
                  <a:cubicBezTo>
                    <a:pt x="75" y="32"/>
                    <a:pt x="76" y="32"/>
                    <a:pt x="109" y="35"/>
                  </a:cubicBezTo>
                  <a:cubicBezTo>
                    <a:pt x="124" y="36"/>
                    <a:pt x="127" y="36"/>
                    <a:pt x="154" y="37"/>
                  </a:cubicBezTo>
                  <a:cubicBezTo>
                    <a:pt x="169" y="37"/>
                    <a:pt x="169" y="37"/>
                    <a:pt x="196" y="36"/>
                  </a:cubicBezTo>
                  <a:cubicBezTo>
                    <a:pt x="209" y="33"/>
                    <a:pt x="223" y="35"/>
                    <a:pt x="236" y="34"/>
                  </a:cubicBezTo>
                  <a:cubicBezTo>
                    <a:pt x="243" y="34"/>
                    <a:pt x="256" y="32"/>
                    <a:pt x="276" y="30"/>
                  </a:cubicBezTo>
                  <a:cubicBezTo>
                    <a:pt x="291" y="29"/>
                    <a:pt x="291" y="29"/>
                    <a:pt x="319" y="24"/>
                  </a:cubicBezTo>
                  <a:cubicBezTo>
                    <a:pt x="335" y="21"/>
                    <a:pt x="335" y="21"/>
                    <a:pt x="367" y="15"/>
                  </a:cubicBezTo>
                  <a:cubicBezTo>
                    <a:pt x="387" y="10"/>
                    <a:pt x="387" y="10"/>
                    <a:pt x="424" y="0"/>
                  </a:cubicBezTo>
                  <a:cubicBezTo>
                    <a:pt x="411" y="4"/>
                    <a:pt x="397" y="7"/>
                    <a:pt x="383" y="9"/>
                  </a:cubicBezTo>
                  <a:cubicBezTo>
                    <a:pt x="314" y="26"/>
                    <a:pt x="241" y="35"/>
                    <a:pt x="166" y="35"/>
                  </a:cubicBezTo>
                  <a:cubicBezTo>
                    <a:pt x="126" y="35"/>
                    <a:pt x="86" y="32"/>
                    <a:pt x="47" y="27"/>
                  </a:cubicBezTo>
                  <a:close/>
                </a:path>
              </a:pathLst>
            </a:custGeom>
            <a:gradFill rotWithShape="1">
              <a:gsLst>
                <a:gs pos="0">
                  <a:srgbClr val="3F3F3F">
                    <a:alpha val="100000"/>
                  </a:srgbClr>
                </a:gs>
                <a:gs pos="100000">
                  <a:srgbClr val="A5A5A5">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69" name="Freeform 120"/>
            <p:cNvSpPr/>
            <p:nvPr>
              <p:custDataLst>
                <p:tags r:id="rId90"/>
              </p:custDataLst>
            </p:nvPr>
          </p:nvSpPr>
          <p:spPr>
            <a:xfrm>
              <a:off x="2006600" y="4525964"/>
              <a:ext cx="852488" cy="95250"/>
            </a:xfrm>
            <a:custGeom>
              <a:avLst/>
              <a:gdLst>
                <a:gd name="txL" fmla="*/ 0 w 336"/>
                <a:gd name="txT" fmla="*/ 0 h 38"/>
                <a:gd name="txR" fmla="*/ 336 w 336"/>
                <a:gd name="txB" fmla="*/ 38 h 38"/>
              </a:gdLst>
              <a:ahLst/>
              <a:cxnLst>
                <a:cxn ang="0">
                  <a:pos x="178" y="0"/>
                </a:cxn>
                <a:cxn ang="0">
                  <a:pos x="0" y="30"/>
                </a:cxn>
                <a:cxn ang="0">
                  <a:pos x="119" y="38"/>
                </a:cxn>
                <a:cxn ang="0">
                  <a:pos x="336" y="12"/>
                </a:cxn>
                <a:cxn ang="0">
                  <a:pos x="178" y="0"/>
                </a:cxn>
              </a:cxnLst>
              <a:rect l="txL" t="txT" r="txR" b="txB"/>
              <a:pathLst>
                <a:path w="336" h="38">
                  <a:moveTo>
                    <a:pt x="178" y="0"/>
                  </a:moveTo>
                  <a:cubicBezTo>
                    <a:pt x="117" y="24"/>
                    <a:pt x="57" y="33"/>
                    <a:pt x="0" y="30"/>
                  </a:cubicBezTo>
                  <a:cubicBezTo>
                    <a:pt x="39" y="35"/>
                    <a:pt x="79" y="38"/>
                    <a:pt x="119" y="38"/>
                  </a:cubicBezTo>
                  <a:cubicBezTo>
                    <a:pt x="194" y="38"/>
                    <a:pt x="267" y="29"/>
                    <a:pt x="336" y="12"/>
                  </a:cubicBezTo>
                  <a:cubicBezTo>
                    <a:pt x="287" y="19"/>
                    <a:pt x="234" y="16"/>
                    <a:pt x="178" y="0"/>
                  </a:cubicBezTo>
                  <a:close/>
                </a:path>
              </a:pathLst>
            </a:custGeom>
            <a:gradFill rotWithShape="1">
              <a:gsLst>
                <a:gs pos="0">
                  <a:srgbClr val="3F3F3F">
                    <a:alpha val="100000"/>
                  </a:srgbClr>
                </a:gs>
                <a:gs pos="100000">
                  <a:srgbClr val="A5A5A5">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0" name="Freeform 121"/>
            <p:cNvSpPr/>
            <p:nvPr>
              <p:custDataLst>
                <p:tags r:id="rId91"/>
              </p:custDataLst>
            </p:nvPr>
          </p:nvSpPr>
          <p:spPr>
            <a:xfrm>
              <a:off x="901700" y="4141789"/>
              <a:ext cx="1104900" cy="460375"/>
            </a:xfrm>
            <a:custGeom>
              <a:avLst/>
              <a:gdLst>
                <a:gd name="txL" fmla="*/ 0 w 436"/>
                <a:gd name="txT" fmla="*/ 0 h 181"/>
                <a:gd name="txR" fmla="*/ 436 w 436"/>
                <a:gd name="txB" fmla="*/ 181 h 181"/>
              </a:gdLst>
              <a:ahLst/>
              <a:cxnLst>
                <a:cxn ang="0">
                  <a:pos x="436" y="181"/>
                </a:cxn>
                <a:cxn ang="0">
                  <a:pos x="14" y="10"/>
                </a:cxn>
                <a:cxn ang="0">
                  <a:pos x="0" y="0"/>
                </a:cxn>
                <a:cxn ang="0">
                  <a:pos x="9" y="7"/>
                </a:cxn>
                <a:cxn ang="0">
                  <a:pos x="142" y="90"/>
                </a:cxn>
                <a:cxn ang="0">
                  <a:pos x="301" y="154"/>
                </a:cxn>
                <a:cxn ang="0">
                  <a:pos x="383" y="174"/>
                </a:cxn>
                <a:cxn ang="0">
                  <a:pos x="389" y="175"/>
                </a:cxn>
                <a:cxn ang="0">
                  <a:pos x="405" y="178"/>
                </a:cxn>
                <a:cxn ang="0">
                  <a:pos x="436" y="181"/>
                </a:cxn>
              </a:cxnLst>
              <a:rect l="txL" t="txT" r="txR" b="txB"/>
              <a:pathLst>
                <a:path w="436" h="181">
                  <a:moveTo>
                    <a:pt x="436" y="181"/>
                  </a:moveTo>
                  <a:cubicBezTo>
                    <a:pt x="279" y="160"/>
                    <a:pt x="135" y="100"/>
                    <a:pt x="14" y="10"/>
                  </a:cubicBezTo>
                  <a:cubicBezTo>
                    <a:pt x="11" y="8"/>
                    <a:pt x="7" y="6"/>
                    <a:pt x="0" y="0"/>
                  </a:cubicBezTo>
                  <a:cubicBezTo>
                    <a:pt x="9" y="7"/>
                    <a:pt x="9" y="7"/>
                    <a:pt x="9" y="7"/>
                  </a:cubicBezTo>
                  <a:cubicBezTo>
                    <a:pt x="64" y="48"/>
                    <a:pt x="76" y="54"/>
                    <a:pt x="142" y="90"/>
                  </a:cubicBezTo>
                  <a:cubicBezTo>
                    <a:pt x="210" y="125"/>
                    <a:pt x="246" y="136"/>
                    <a:pt x="301" y="154"/>
                  </a:cubicBezTo>
                  <a:cubicBezTo>
                    <a:pt x="331" y="163"/>
                    <a:pt x="335" y="164"/>
                    <a:pt x="383" y="174"/>
                  </a:cubicBezTo>
                  <a:cubicBezTo>
                    <a:pt x="389" y="175"/>
                    <a:pt x="389" y="175"/>
                    <a:pt x="389" y="175"/>
                  </a:cubicBezTo>
                  <a:cubicBezTo>
                    <a:pt x="394" y="176"/>
                    <a:pt x="400" y="177"/>
                    <a:pt x="405" y="178"/>
                  </a:cubicBezTo>
                  <a:cubicBezTo>
                    <a:pt x="415" y="179"/>
                    <a:pt x="426" y="180"/>
                    <a:pt x="436" y="181"/>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1" name="Freeform 122"/>
            <p:cNvSpPr/>
            <p:nvPr>
              <p:custDataLst>
                <p:tags r:id="rId92"/>
              </p:custDataLst>
            </p:nvPr>
          </p:nvSpPr>
          <p:spPr>
            <a:xfrm>
              <a:off x="169863" y="2736851"/>
              <a:ext cx="2289175" cy="1871663"/>
            </a:xfrm>
            <a:custGeom>
              <a:avLst/>
              <a:gdLst>
                <a:gd name="txL" fmla="*/ 0 w 902"/>
                <a:gd name="txT" fmla="*/ 0 h 737"/>
                <a:gd name="txR" fmla="*/ 902 w 902"/>
                <a:gd name="txB" fmla="*/ 737 h 737"/>
              </a:gdLst>
              <a:ahLst/>
              <a:cxnLst>
                <a:cxn ang="0">
                  <a:pos x="126" y="1"/>
                </a:cxn>
                <a:cxn ang="0">
                  <a:pos x="125" y="0"/>
                </a:cxn>
                <a:cxn ang="0">
                  <a:pos x="6" y="97"/>
                </a:cxn>
                <a:cxn ang="0">
                  <a:pos x="8" y="164"/>
                </a:cxn>
                <a:cxn ang="0">
                  <a:pos x="8" y="164"/>
                </a:cxn>
                <a:cxn ang="0">
                  <a:pos x="12" y="177"/>
                </a:cxn>
                <a:cxn ang="0">
                  <a:pos x="14" y="184"/>
                </a:cxn>
                <a:cxn ang="0">
                  <a:pos x="18" y="195"/>
                </a:cxn>
                <a:cxn ang="0">
                  <a:pos x="21" y="203"/>
                </a:cxn>
                <a:cxn ang="0">
                  <a:pos x="24" y="210"/>
                </a:cxn>
                <a:cxn ang="0">
                  <a:pos x="28" y="218"/>
                </a:cxn>
                <a:cxn ang="0">
                  <a:pos x="31" y="226"/>
                </a:cxn>
                <a:cxn ang="0">
                  <a:pos x="35" y="233"/>
                </a:cxn>
                <a:cxn ang="0">
                  <a:pos x="39" y="241"/>
                </a:cxn>
                <a:cxn ang="0">
                  <a:pos x="43" y="248"/>
                </a:cxn>
                <a:cxn ang="0">
                  <a:pos x="48" y="256"/>
                </a:cxn>
                <a:cxn ang="0">
                  <a:pos x="52" y="263"/>
                </a:cxn>
                <a:cxn ang="0">
                  <a:pos x="57" y="271"/>
                </a:cxn>
                <a:cxn ang="0">
                  <a:pos x="61" y="277"/>
                </a:cxn>
                <a:cxn ang="0">
                  <a:pos x="67" y="285"/>
                </a:cxn>
                <a:cxn ang="0">
                  <a:pos x="71" y="291"/>
                </a:cxn>
                <a:cxn ang="0">
                  <a:pos x="77" y="298"/>
                </a:cxn>
                <a:cxn ang="0">
                  <a:pos x="81" y="303"/>
                </a:cxn>
                <a:cxn ang="0">
                  <a:pos x="88" y="311"/>
                </a:cxn>
                <a:cxn ang="0">
                  <a:pos x="91" y="315"/>
                </a:cxn>
                <a:cxn ang="0">
                  <a:pos x="102" y="326"/>
                </a:cxn>
                <a:cxn ang="0">
                  <a:pos x="102" y="326"/>
                </a:cxn>
                <a:cxn ang="0">
                  <a:pos x="312" y="559"/>
                </a:cxn>
                <a:cxn ang="0">
                  <a:pos x="312" y="559"/>
                </a:cxn>
                <a:cxn ang="0">
                  <a:pos x="312" y="559"/>
                </a:cxn>
                <a:cxn ang="0">
                  <a:pos x="312" y="559"/>
                </a:cxn>
                <a:cxn ang="0">
                  <a:pos x="312" y="560"/>
                </a:cxn>
                <a:cxn ang="0">
                  <a:pos x="313" y="564"/>
                </a:cxn>
                <a:cxn ang="0">
                  <a:pos x="312" y="565"/>
                </a:cxn>
                <a:cxn ang="0">
                  <a:pos x="312" y="566"/>
                </a:cxn>
                <a:cxn ang="0">
                  <a:pos x="310" y="566"/>
                </a:cxn>
                <a:cxn ang="0">
                  <a:pos x="309" y="566"/>
                </a:cxn>
                <a:cxn ang="0">
                  <a:pos x="302" y="563"/>
                </a:cxn>
                <a:cxn ang="0">
                  <a:pos x="302" y="563"/>
                </a:cxn>
                <a:cxn ang="0">
                  <a:pos x="724" y="734"/>
                </a:cxn>
                <a:cxn ang="0">
                  <a:pos x="902" y="704"/>
                </a:cxn>
                <a:cxn ang="0">
                  <a:pos x="126" y="1"/>
                </a:cxn>
              </a:cxnLst>
              <a:rect l="txL" t="txT" r="txR" b="txB"/>
              <a:pathLst>
                <a:path w="902" h="737">
                  <a:moveTo>
                    <a:pt x="126" y="1"/>
                  </a:moveTo>
                  <a:cubicBezTo>
                    <a:pt x="125" y="0"/>
                    <a:pt x="125" y="0"/>
                    <a:pt x="125" y="0"/>
                  </a:cubicBezTo>
                  <a:cubicBezTo>
                    <a:pt x="65" y="31"/>
                    <a:pt x="26" y="64"/>
                    <a:pt x="6" y="97"/>
                  </a:cubicBezTo>
                  <a:cubicBezTo>
                    <a:pt x="0" y="115"/>
                    <a:pt x="2" y="138"/>
                    <a:pt x="8" y="164"/>
                  </a:cubicBezTo>
                  <a:cubicBezTo>
                    <a:pt x="8" y="164"/>
                    <a:pt x="8" y="164"/>
                    <a:pt x="8" y="164"/>
                  </a:cubicBezTo>
                  <a:cubicBezTo>
                    <a:pt x="9" y="168"/>
                    <a:pt x="10" y="172"/>
                    <a:pt x="12" y="177"/>
                  </a:cubicBezTo>
                  <a:cubicBezTo>
                    <a:pt x="13" y="179"/>
                    <a:pt x="13" y="182"/>
                    <a:pt x="14" y="184"/>
                  </a:cubicBezTo>
                  <a:cubicBezTo>
                    <a:pt x="15" y="188"/>
                    <a:pt x="17" y="191"/>
                    <a:pt x="18" y="195"/>
                  </a:cubicBezTo>
                  <a:cubicBezTo>
                    <a:pt x="19" y="197"/>
                    <a:pt x="20" y="200"/>
                    <a:pt x="21" y="203"/>
                  </a:cubicBezTo>
                  <a:cubicBezTo>
                    <a:pt x="22" y="205"/>
                    <a:pt x="23" y="208"/>
                    <a:pt x="24" y="210"/>
                  </a:cubicBezTo>
                  <a:cubicBezTo>
                    <a:pt x="25" y="213"/>
                    <a:pt x="27" y="215"/>
                    <a:pt x="28" y="218"/>
                  </a:cubicBezTo>
                  <a:cubicBezTo>
                    <a:pt x="29" y="221"/>
                    <a:pt x="30" y="223"/>
                    <a:pt x="31" y="226"/>
                  </a:cubicBezTo>
                  <a:cubicBezTo>
                    <a:pt x="33" y="228"/>
                    <a:pt x="34" y="231"/>
                    <a:pt x="35" y="233"/>
                  </a:cubicBezTo>
                  <a:cubicBezTo>
                    <a:pt x="36" y="236"/>
                    <a:pt x="38" y="239"/>
                    <a:pt x="39" y="241"/>
                  </a:cubicBezTo>
                  <a:cubicBezTo>
                    <a:pt x="41" y="244"/>
                    <a:pt x="42" y="246"/>
                    <a:pt x="43" y="248"/>
                  </a:cubicBezTo>
                  <a:cubicBezTo>
                    <a:pt x="45" y="251"/>
                    <a:pt x="46" y="254"/>
                    <a:pt x="48" y="256"/>
                  </a:cubicBezTo>
                  <a:cubicBezTo>
                    <a:pt x="49" y="259"/>
                    <a:pt x="51" y="261"/>
                    <a:pt x="52" y="263"/>
                  </a:cubicBezTo>
                  <a:cubicBezTo>
                    <a:pt x="54" y="266"/>
                    <a:pt x="55" y="268"/>
                    <a:pt x="57" y="271"/>
                  </a:cubicBezTo>
                  <a:cubicBezTo>
                    <a:pt x="58" y="273"/>
                    <a:pt x="60" y="275"/>
                    <a:pt x="61" y="277"/>
                  </a:cubicBezTo>
                  <a:cubicBezTo>
                    <a:pt x="63" y="280"/>
                    <a:pt x="65" y="282"/>
                    <a:pt x="67" y="285"/>
                  </a:cubicBezTo>
                  <a:cubicBezTo>
                    <a:pt x="68" y="287"/>
                    <a:pt x="70" y="289"/>
                    <a:pt x="71" y="291"/>
                  </a:cubicBezTo>
                  <a:cubicBezTo>
                    <a:pt x="73" y="293"/>
                    <a:pt x="75" y="296"/>
                    <a:pt x="77" y="298"/>
                  </a:cubicBezTo>
                  <a:cubicBezTo>
                    <a:pt x="78" y="300"/>
                    <a:pt x="80" y="302"/>
                    <a:pt x="81" y="303"/>
                  </a:cubicBezTo>
                  <a:cubicBezTo>
                    <a:pt x="83" y="306"/>
                    <a:pt x="85" y="308"/>
                    <a:pt x="88" y="311"/>
                  </a:cubicBezTo>
                  <a:cubicBezTo>
                    <a:pt x="89" y="312"/>
                    <a:pt x="90" y="314"/>
                    <a:pt x="91" y="315"/>
                  </a:cubicBezTo>
                  <a:cubicBezTo>
                    <a:pt x="95" y="319"/>
                    <a:pt x="98" y="322"/>
                    <a:pt x="102" y="326"/>
                  </a:cubicBezTo>
                  <a:cubicBezTo>
                    <a:pt x="102" y="326"/>
                    <a:pt x="102" y="326"/>
                    <a:pt x="102" y="326"/>
                  </a:cubicBezTo>
                  <a:cubicBezTo>
                    <a:pt x="165" y="381"/>
                    <a:pt x="292" y="526"/>
                    <a:pt x="312" y="559"/>
                  </a:cubicBezTo>
                  <a:cubicBezTo>
                    <a:pt x="312" y="559"/>
                    <a:pt x="312" y="559"/>
                    <a:pt x="312" y="559"/>
                  </a:cubicBezTo>
                  <a:cubicBezTo>
                    <a:pt x="312" y="559"/>
                    <a:pt x="312" y="559"/>
                    <a:pt x="312" y="559"/>
                  </a:cubicBezTo>
                  <a:cubicBezTo>
                    <a:pt x="312" y="559"/>
                    <a:pt x="312" y="559"/>
                    <a:pt x="312" y="559"/>
                  </a:cubicBezTo>
                  <a:cubicBezTo>
                    <a:pt x="312" y="560"/>
                    <a:pt x="312" y="560"/>
                    <a:pt x="312" y="560"/>
                  </a:cubicBezTo>
                  <a:cubicBezTo>
                    <a:pt x="312" y="561"/>
                    <a:pt x="313" y="563"/>
                    <a:pt x="313" y="564"/>
                  </a:cubicBezTo>
                  <a:cubicBezTo>
                    <a:pt x="313" y="564"/>
                    <a:pt x="312" y="565"/>
                    <a:pt x="312" y="565"/>
                  </a:cubicBezTo>
                  <a:cubicBezTo>
                    <a:pt x="312" y="565"/>
                    <a:pt x="312" y="566"/>
                    <a:pt x="312" y="566"/>
                  </a:cubicBezTo>
                  <a:cubicBezTo>
                    <a:pt x="311" y="566"/>
                    <a:pt x="311" y="566"/>
                    <a:pt x="310" y="566"/>
                  </a:cubicBezTo>
                  <a:cubicBezTo>
                    <a:pt x="310" y="566"/>
                    <a:pt x="309" y="566"/>
                    <a:pt x="309" y="566"/>
                  </a:cubicBezTo>
                  <a:cubicBezTo>
                    <a:pt x="306" y="565"/>
                    <a:pt x="304" y="564"/>
                    <a:pt x="302" y="563"/>
                  </a:cubicBezTo>
                  <a:cubicBezTo>
                    <a:pt x="302" y="563"/>
                    <a:pt x="302" y="563"/>
                    <a:pt x="302" y="563"/>
                  </a:cubicBezTo>
                  <a:cubicBezTo>
                    <a:pt x="423" y="653"/>
                    <a:pt x="567" y="713"/>
                    <a:pt x="724" y="734"/>
                  </a:cubicBezTo>
                  <a:cubicBezTo>
                    <a:pt x="781" y="737"/>
                    <a:pt x="841" y="728"/>
                    <a:pt x="902" y="704"/>
                  </a:cubicBezTo>
                  <a:cubicBezTo>
                    <a:pt x="556" y="661"/>
                    <a:pt x="246" y="368"/>
                    <a:pt x="126" y="1"/>
                  </a:cubicBezTo>
                  <a:close/>
                </a:path>
              </a:pathLst>
            </a:custGeom>
            <a:gradFill rotWithShape="1">
              <a:gsLst>
                <a:gs pos="0">
                  <a:srgbClr val="BFBFBF">
                    <a:alpha val="100000"/>
                  </a:srgbClr>
                </a:gs>
                <a:gs pos="100000">
                  <a:srgbClr val="D8D8D8">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2" name="Freeform 123"/>
            <p:cNvSpPr/>
            <p:nvPr>
              <p:custDataLst>
                <p:tags r:id="rId93"/>
              </p:custDataLst>
            </p:nvPr>
          </p:nvSpPr>
          <p:spPr>
            <a:xfrm>
              <a:off x="901700" y="4141789"/>
              <a:ext cx="34925" cy="25400"/>
            </a:xfrm>
            <a:custGeom>
              <a:avLst/>
              <a:gdLst>
                <a:gd name="txL" fmla="*/ 0 w 14"/>
                <a:gd name="txT" fmla="*/ 0 h 10"/>
                <a:gd name="txR" fmla="*/ 14 w 14"/>
                <a:gd name="txB" fmla="*/ 10 h 10"/>
              </a:gdLst>
              <a:ahLst/>
              <a:cxnLst>
                <a:cxn ang="0">
                  <a:pos x="13" y="10"/>
                </a:cxn>
                <a:cxn ang="0">
                  <a:pos x="0" y="0"/>
                </a:cxn>
                <a:cxn ang="0">
                  <a:pos x="14" y="10"/>
                </a:cxn>
                <a:cxn ang="0">
                  <a:pos x="13" y="10"/>
                </a:cxn>
              </a:cxnLst>
              <a:rect l="txL" t="txT" r="txR" b="txB"/>
              <a:pathLst>
                <a:path w="14" h="10">
                  <a:moveTo>
                    <a:pt x="13" y="10"/>
                  </a:moveTo>
                  <a:cubicBezTo>
                    <a:pt x="10" y="8"/>
                    <a:pt x="6" y="5"/>
                    <a:pt x="0" y="0"/>
                  </a:cubicBezTo>
                  <a:cubicBezTo>
                    <a:pt x="7" y="6"/>
                    <a:pt x="11" y="8"/>
                    <a:pt x="14" y="10"/>
                  </a:cubicBezTo>
                  <a:cubicBezTo>
                    <a:pt x="14" y="10"/>
                    <a:pt x="13" y="10"/>
                    <a:pt x="13" y="1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3" name="Freeform 124"/>
            <p:cNvSpPr/>
            <p:nvPr>
              <p:custDataLst>
                <p:tags r:id="rId94"/>
              </p:custDataLst>
            </p:nvPr>
          </p:nvSpPr>
          <p:spPr>
            <a:xfrm>
              <a:off x="268288" y="3349626"/>
              <a:ext cx="11113" cy="17463"/>
            </a:xfrm>
            <a:custGeom>
              <a:avLst/>
              <a:gdLst>
                <a:gd name="txL" fmla="*/ 0 w 4"/>
                <a:gd name="txT" fmla="*/ 0 h 7"/>
                <a:gd name="txR" fmla="*/ 4 w 4"/>
                <a:gd name="txB" fmla="*/ 7 h 7"/>
              </a:gdLst>
              <a:ahLst/>
              <a:cxnLst>
                <a:cxn ang="0">
                  <a:pos x="4" y="7"/>
                </a:cxn>
                <a:cxn ang="0">
                  <a:pos x="0" y="0"/>
                </a:cxn>
                <a:cxn ang="0">
                  <a:pos x="4" y="7"/>
                </a:cxn>
              </a:cxnLst>
              <a:rect l="txL" t="txT" r="txR" b="txB"/>
              <a:pathLst>
                <a:path w="4" h="7">
                  <a:moveTo>
                    <a:pt x="4" y="7"/>
                  </a:moveTo>
                  <a:cubicBezTo>
                    <a:pt x="3" y="5"/>
                    <a:pt x="2" y="3"/>
                    <a:pt x="0" y="0"/>
                  </a:cubicBezTo>
                  <a:cubicBezTo>
                    <a:pt x="2" y="3"/>
                    <a:pt x="3" y="5"/>
                    <a:pt x="4"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4" name="Freeform 125"/>
            <p:cNvSpPr/>
            <p:nvPr>
              <p:custDataLst>
                <p:tags r:id="rId95"/>
              </p:custDataLst>
            </p:nvPr>
          </p:nvSpPr>
          <p:spPr>
            <a:xfrm>
              <a:off x="292100" y="3387726"/>
              <a:ext cx="9525" cy="17463"/>
            </a:xfrm>
            <a:custGeom>
              <a:avLst/>
              <a:gdLst>
                <a:gd name="txL" fmla="*/ 0 w 4"/>
                <a:gd name="txT" fmla="*/ 0 h 7"/>
                <a:gd name="txR" fmla="*/ 4 w 4"/>
                <a:gd name="txB" fmla="*/ 7 h 7"/>
              </a:gdLst>
              <a:ahLst/>
              <a:cxnLst>
                <a:cxn ang="0">
                  <a:pos x="4" y="7"/>
                </a:cxn>
                <a:cxn ang="0">
                  <a:pos x="0" y="0"/>
                </a:cxn>
                <a:cxn ang="0">
                  <a:pos x="4" y="7"/>
                </a:cxn>
              </a:cxnLst>
              <a:rect l="txL" t="txT" r="txR" b="txB"/>
              <a:pathLst>
                <a:path w="4" h="7">
                  <a:moveTo>
                    <a:pt x="4" y="7"/>
                  </a:moveTo>
                  <a:cubicBezTo>
                    <a:pt x="3" y="5"/>
                    <a:pt x="1" y="3"/>
                    <a:pt x="0" y="0"/>
                  </a:cubicBezTo>
                  <a:cubicBezTo>
                    <a:pt x="1" y="3"/>
                    <a:pt x="3" y="5"/>
                    <a:pt x="4"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5" name="Freeform 126"/>
            <p:cNvSpPr/>
            <p:nvPr>
              <p:custDataLst>
                <p:tags r:id="rId96"/>
              </p:custDataLst>
            </p:nvPr>
          </p:nvSpPr>
          <p:spPr>
            <a:xfrm>
              <a:off x="393700" y="3527426"/>
              <a:ext cx="7938" cy="9525"/>
            </a:xfrm>
            <a:custGeom>
              <a:avLst/>
              <a:gdLst>
                <a:gd name="txL" fmla="*/ 0 w 3"/>
                <a:gd name="txT" fmla="*/ 0 h 4"/>
                <a:gd name="txR" fmla="*/ 3 w 3"/>
                <a:gd name="txB" fmla="*/ 4 h 4"/>
              </a:gdLst>
              <a:ahLst/>
              <a:cxnLst>
                <a:cxn ang="0">
                  <a:pos x="3" y="4"/>
                </a:cxn>
                <a:cxn ang="0">
                  <a:pos x="0" y="0"/>
                </a:cxn>
                <a:cxn ang="0">
                  <a:pos x="3" y="4"/>
                </a:cxn>
              </a:cxnLst>
              <a:rect l="txL" t="txT" r="txR" b="txB"/>
              <a:pathLst>
                <a:path w="3" h="4">
                  <a:moveTo>
                    <a:pt x="3" y="4"/>
                  </a:moveTo>
                  <a:cubicBezTo>
                    <a:pt x="2" y="3"/>
                    <a:pt x="1" y="1"/>
                    <a:pt x="0" y="0"/>
                  </a:cubicBezTo>
                  <a:cubicBezTo>
                    <a:pt x="1" y="1"/>
                    <a:pt x="2" y="3"/>
                    <a:pt x="3" y="4"/>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6" name="Freeform 127"/>
            <p:cNvSpPr/>
            <p:nvPr>
              <p:custDataLst>
                <p:tags r:id="rId97"/>
              </p:custDataLst>
            </p:nvPr>
          </p:nvSpPr>
          <p:spPr>
            <a:xfrm>
              <a:off x="957263" y="4171951"/>
              <a:ext cx="4763" cy="3175"/>
            </a:xfrm>
            <a:custGeom>
              <a:avLst/>
              <a:gdLst>
                <a:gd name="txL" fmla="*/ 0 w 2"/>
                <a:gd name="txT" fmla="*/ 0 h 1"/>
                <a:gd name="txR" fmla="*/ 2 w 2"/>
                <a:gd name="txB" fmla="*/ 1 h 1"/>
              </a:gdLst>
              <a:ahLst/>
              <a:cxnLst>
                <a:cxn ang="0">
                  <a:pos x="2" y="0"/>
                </a:cxn>
                <a:cxn ang="0">
                  <a:pos x="0" y="1"/>
                </a:cxn>
                <a:cxn ang="0">
                  <a:pos x="2" y="1"/>
                </a:cxn>
                <a:cxn ang="0">
                  <a:pos x="2" y="0"/>
                </a:cxn>
              </a:cxnLst>
              <a:rect l="txL" t="txT" r="txR" b="txB"/>
              <a:pathLst>
                <a:path w="2" h="1">
                  <a:moveTo>
                    <a:pt x="2" y="0"/>
                  </a:moveTo>
                  <a:cubicBezTo>
                    <a:pt x="1" y="0"/>
                    <a:pt x="1" y="1"/>
                    <a:pt x="0" y="1"/>
                  </a:cubicBezTo>
                  <a:cubicBezTo>
                    <a:pt x="1" y="1"/>
                    <a:pt x="1" y="1"/>
                    <a:pt x="2" y="1"/>
                  </a:cubicBezTo>
                  <a:cubicBezTo>
                    <a:pt x="2" y="1"/>
                    <a:pt x="2" y="0"/>
                    <a:pt x="2"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7" name="Freeform 128"/>
            <p:cNvSpPr/>
            <p:nvPr>
              <p:custDataLst>
                <p:tags r:id="rId98"/>
              </p:custDataLst>
            </p:nvPr>
          </p:nvSpPr>
          <p:spPr>
            <a:xfrm>
              <a:off x="314325" y="3425826"/>
              <a:ext cx="11113" cy="14288"/>
            </a:xfrm>
            <a:custGeom>
              <a:avLst/>
              <a:gdLst>
                <a:gd name="txL" fmla="*/ 0 w 4"/>
                <a:gd name="txT" fmla="*/ 0 h 6"/>
                <a:gd name="txR" fmla="*/ 4 w 4"/>
                <a:gd name="txB" fmla="*/ 6 h 6"/>
              </a:gdLst>
              <a:ahLst/>
              <a:cxnLst>
                <a:cxn ang="0">
                  <a:pos x="4" y="6"/>
                </a:cxn>
                <a:cxn ang="0">
                  <a:pos x="0" y="0"/>
                </a:cxn>
                <a:cxn ang="0">
                  <a:pos x="4" y="6"/>
                </a:cxn>
              </a:cxnLst>
              <a:rect l="txL" t="txT" r="txR" b="txB"/>
              <a:pathLst>
                <a:path w="4" h="6">
                  <a:moveTo>
                    <a:pt x="4" y="6"/>
                  </a:moveTo>
                  <a:cubicBezTo>
                    <a:pt x="3" y="4"/>
                    <a:pt x="1" y="2"/>
                    <a:pt x="0" y="0"/>
                  </a:cubicBezTo>
                  <a:cubicBezTo>
                    <a:pt x="1" y="2"/>
                    <a:pt x="3" y="4"/>
                    <a:pt x="4" y="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8" name="Freeform 129"/>
            <p:cNvSpPr/>
            <p:nvPr>
              <p:custDataLst>
                <p:tags r:id="rId99"/>
              </p:custDataLst>
            </p:nvPr>
          </p:nvSpPr>
          <p:spPr>
            <a:xfrm>
              <a:off x="365125" y="3494089"/>
              <a:ext cx="11113" cy="12700"/>
            </a:xfrm>
            <a:custGeom>
              <a:avLst/>
              <a:gdLst>
                <a:gd name="txL" fmla="*/ 0 w 4"/>
                <a:gd name="txT" fmla="*/ 0 h 5"/>
                <a:gd name="txR" fmla="*/ 4 w 4"/>
                <a:gd name="txB" fmla="*/ 5 h 5"/>
              </a:gdLst>
              <a:ahLst/>
              <a:cxnLst>
                <a:cxn ang="0">
                  <a:pos x="4" y="5"/>
                </a:cxn>
                <a:cxn ang="0">
                  <a:pos x="0" y="0"/>
                </a:cxn>
                <a:cxn ang="0">
                  <a:pos x="4" y="5"/>
                </a:cxn>
              </a:cxnLst>
              <a:rect l="txL" t="txT" r="txR" b="txB"/>
              <a:pathLst>
                <a:path w="4" h="5">
                  <a:moveTo>
                    <a:pt x="4" y="5"/>
                  </a:moveTo>
                  <a:cubicBezTo>
                    <a:pt x="3" y="4"/>
                    <a:pt x="1" y="2"/>
                    <a:pt x="0" y="0"/>
                  </a:cubicBezTo>
                  <a:cubicBezTo>
                    <a:pt x="1" y="2"/>
                    <a:pt x="3" y="4"/>
                    <a:pt x="4" y="5"/>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79" name="Freeform 130"/>
            <p:cNvSpPr/>
            <p:nvPr>
              <p:custDataLst>
                <p:tags r:id="rId100"/>
              </p:custDataLst>
            </p:nvPr>
          </p:nvSpPr>
          <p:spPr>
            <a:xfrm>
              <a:off x="200025" y="3186114"/>
              <a:ext cx="6350" cy="19050"/>
            </a:xfrm>
            <a:custGeom>
              <a:avLst/>
              <a:gdLst>
                <a:gd name="txL" fmla="*/ 0 w 2"/>
                <a:gd name="txT" fmla="*/ 0 h 7"/>
                <a:gd name="txR" fmla="*/ 2 w 2"/>
                <a:gd name="txB" fmla="*/ 7 h 7"/>
              </a:gdLst>
              <a:ahLst/>
              <a:cxnLst>
                <a:cxn ang="0">
                  <a:pos x="2" y="7"/>
                </a:cxn>
                <a:cxn ang="0">
                  <a:pos x="0" y="0"/>
                </a:cxn>
                <a:cxn ang="0">
                  <a:pos x="2" y="7"/>
                </a:cxn>
              </a:cxnLst>
              <a:rect l="txL" t="txT" r="txR" b="txB"/>
              <a:pathLst>
                <a:path w="2" h="7">
                  <a:moveTo>
                    <a:pt x="2" y="7"/>
                  </a:moveTo>
                  <a:cubicBezTo>
                    <a:pt x="1" y="5"/>
                    <a:pt x="1" y="2"/>
                    <a:pt x="0" y="0"/>
                  </a:cubicBezTo>
                  <a:cubicBezTo>
                    <a:pt x="1" y="2"/>
                    <a:pt x="1" y="5"/>
                    <a:pt x="2"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0" name="Freeform 131"/>
            <p:cNvSpPr/>
            <p:nvPr>
              <p:custDataLst>
                <p:tags r:id="rId101"/>
              </p:custDataLst>
            </p:nvPr>
          </p:nvSpPr>
          <p:spPr>
            <a:xfrm>
              <a:off x="215900" y="3232151"/>
              <a:ext cx="7938" cy="20638"/>
            </a:xfrm>
            <a:custGeom>
              <a:avLst/>
              <a:gdLst>
                <a:gd name="txL" fmla="*/ 0 w 3"/>
                <a:gd name="txT" fmla="*/ 0 h 8"/>
                <a:gd name="txR" fmla="*/ 3 w 3"/>
                <a:gd name="txB" fmla="*/ 8 h 8"/>
              </a:gdLst>
              <a:ahLst/>
              <a:cxnLst>
                <a:cxn ang="0">
                  <a:pos x="3" y="8"/>
                </a:cxn>
                <a:cxn ang="0">
                  <a:pos x="0" y="0"/>
                </a:cxn>
                <a:cxn ang="0">
                  <a:pos x="3" y="8"/>
                </a:cxn>
              </a:cxnLst>
              <a:rect l="txL" t="txT" r="txR" b="txB"/>
              <a:pathLst>
                <a:path w="3" h="8">
                  <a:moveTo>
                    <a:pt x="3" y="8"/>
                  </a:moveTo>
                  <a:cubicBezTo>
                    <a:pt x="2" y="5"/>
                    <a:pt x="1" y="2"/>
                    <a:pt x="0" y="0"/>
                  </a:cubicBezTo>
                  <a:cubicBezTo>
                    <a:pt x="1" y="2"/>
                    <a:pt x="2" y="5"/>
                    <a:pt x="3"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1" name="Freeform 132"/>
            <p:cNvSpPr/>
            <p:nvPr>
              <p:custDataLst>
                <p:tags r:id="rId102"/>
              </p:custDataLst>
            </p:nvPr>
          </p:nvSpPr>
          <p:spPr>
            <a:xfrm>
              <a:off x="933450" y="4167189"/>
              <a:ext cx="3175" cy="1"/>
            </a:xfrm>
            <a:custGeom>
              <a:avLst/>
              <a:gdLst>
                <a:gd name="txL" fmla="*/ 0 w 1"/>
                <a:gd name="txT" fmla="*/ 0 h 1"/>
                <a:gd name="txR" fmla="*/ 1 w 1"/>
                <a:gd name="txB" fmla="*/ 1 h 1"/>
              </a:gdLst>
              <a:ahLst/>
              <a:cxnLst>
                <a:cxn ang="0">
                  <a:pos x="0" y="0"/>
                </a:cxn>
                <a:cxn ang="0">
                  <a:pos x="1" y="0"/>
                </a:cxn>
                <a:cxn ang="0">
                  <a:pos x="1" y="0"/>
                </a:cxn>
                <a:cxn ang="0">
                  <a:pos x="0" y="0"/>
                </a:cxn>
              </a:cxnLst>
              <a:rect l="txL" t="txT" r="txR" b="txB"/>
              <a:pathLst>
                <a:path w="1" h="1">
                  <a:moveTo>
                    <a:pt x="0" y="0"/>
                  </a:moveTo>
                  <a:cubicBezTo>
                    <a:pt x="0" y="0"/>
                    <a:pt x="1" y="0"/>
                    <a:pt x="1" y="0"/>
                  </a:cubicBezTo>
                  <a:cubicBezTo>
                    <a:pt x="1" y="0"/>
                    <a:pt x="1" y="0"/>
                    <a:pt x="1" y="0"/>
                  </a:cubicBezTo>
                  <a:cubicBezTo>
                    <a:pt x="1" y="0"/>
                    <a:pt x="1" y="0"/>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2" name="Freeform 133"/>
            <p:cNvSpPr/>
            <p:nvPr>
              <p:custDataLst>
                <p:tags r:id="rId103"/>
              </p:custDataLst>
            </p:nvPr>
          </p:nvSpPr>
          <p:spPr>
            <a:xfrm>
              <a:off x="190500" y="3154364"/>
              <a:ext cx="1" cy="1"/>
            </a:xfrm>
            <a:custGeom>
              <a:avLst/>
              <a:gdLst>
                <a:gd name="txL" fmla="*/ 0 w 1"/>
                <a:gd name="txT" fmla="*/ 0 h 1"/>
                <a:gd name="txR" fmla="*/ 1 w 1"/>
                <a:gd name="txB" fmla="*/ 1 h 1"/>
              </a:gdLst>
              <a:ahLst/>
              <a:cxnLst>
                <a:cxn ang="0">
                  <a:pos x="0" y="0"/>
                </a:cxn>
                <a:cxn ang="0">
                  <a:pos x="0" y="0"/>
                </a:cxn>
                <a:cxn ang="0">
                  <a:pos x="0" y="0"/>
                </a:cxn>
              </a:cxnLst>
              <a:rect l="txL" t="txT" r="txR" b="txB"/>
              <a:pathLst>
                <a:path w="1" h="1">
                  <a:moveTo>
                    <a:pt x="0" y="0"/>
                  </a:moveTo>
                  <a:cubicBezTo>
                    <a:pt x="0" y="0"/>
                    <a:pt x="0" y="0"/>
                    <a:pt x="0" y="0"/>
                  </a:cubicBezTo>
                  <a:cubicBezTo>
                    <a:pt x="0" y="0"/>
                    <a:pt x="0" y="0"/>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3" name="Freeform 134"/>
            <p:cNvSpPr/>
            <p:nvPr>
              <p:custDataLst>
                <p:tags r:id="rId104"/>
              </p:custDataLst>
            </p:nvPr>
          </p:nvSpPr>
          <p:spPr>
            <a:xfrm>
              <a:off x="231775" y="3270251"/>
              <a:ext cx="9525" cy="20638"/>
            </a:xfrm>
            <a:custGeom>
              <a:avLst/>
              <a:gdLst>
                <a:gd name="txL" fmla="*/ 0 w 4"/>
                <a:gd name="txT" fmla="*/ 0 h 8"/>
                <a:gd name="txR" fmla="*/ 4 w 4"/>
                <a:gd name="txB" fmla="*/ 8 h 8"/>
              </a:gdLst>
              <a:ahLst/>
              <a:cxnLst>
                <a:cxn ang="0">
                  <a:pos x="4" y="8"/>
                </a:cxn>
                <a:cxn ang="0">
                  <a:pos x="0" y="0"/>
                </a:cxn>
                <a:cxn ang="0">
                  <a:pos x="4" y="8"/>
                </a:cxn>
              </a:cxnLst>
              <a:rect l="txL" t="txT" r="txR" b="txB"/>
              <a:pathLst>
                <a:path w="4" h="8">
                  <a:moveTo>
                    <a:pt x="4" y="8"/>
                  </a:moveTo>
                  <a:cubicBezTo>
                    <a:pt x="3" y="5"/>
                    <a:pt x="1" y="3"/>
                    <a:pt x="0" y="0"/>
                  </a:cubicBezTo>
                  <a:cubicBezTo>
                    <a:pt x="1" y="3"/>
                    <a:pt x="3" y="5"/>
                    <a:pt x="4" y="8"/>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4" name="Freeform 135"/>
            <p:cNvSpPr/>
            <p:nvPr>
              <p:custDataLst>
                <p:tags r:id="rId105"/>
              </p:custDataLst>
            </p:nvPr>
          </p:nvSpPr>
          <p:spPr>
            <a:xfrm>
              <a:off x="339725" y="3460751"/>
              <a:ext cx="11113" cy="15875"/>
            </a:xfrm>
            <a:custGeom>
              <a:avLst/>
              <a:gdLst>
                <a:gd name="txL" fmla="*/ 0 w 4"/>
                <a:gd name="txT" fmla="*/ 0 h 6"/>
                <a:gd name="txR" fmla="*/ 4 w 4"/>
                <a:gd name="txB" fmla="*/ 6 h 6"/>
              </a:gdLst>
              <a:ahLst/>
              <a:cxnLst>
                <a:cxn ang="0">
                  <a:pos x="4" y="6"/>
                </a:cxn>
                <a:cxn ang="0">
                  <a:pos x="0" y="0"/>
                </a:cxn>
                <a:cxn ang="0">
                  <a:pos x="4" y="6"/>
                </a:cxn>
              </a:cxnLst>
              <a:rect l="txL" t="txT" r="txR" b="txB"/>
              <a:pathLst>
                <a:path w="4" h="6">
                  <a:moveTo>
                    <a:pt x="4" y="6"/>
                  </a:moveTo>
                  <a:cubicBezTo>
                    <a:pt x="3" y="4"/>
                    <a:pt x="1" y="2"/>
                    <a:pt x="0" y="0"/>
                  </a:cubicBezTo>
                  <a:cubicBezTo>
                    <a:pt x="1" y="2"/>
                    <a:pt x="3" y="4"/>
                    <a:pt x="4" y="6"/>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5" name="Freeform 136"/>
            <p:cNvSpPr/>
            <p:nvPr>
              <p:custDataLst>
                <p:tags r:id="rId106"/>
              </p:custDataLst>
            </p:nvPr>
          </p:nvSpPr>
          <p:spPr>
            <a:xfrm>
              <a:off x="249238" y="3311526"/>
              <a:ext cx="9525" cy="17463"/>
            </a:xfrm>
            <a:custGeom>
              <a:avLst/>
              <a:gdLst>
                <a:gd name="txL" fmla="*/ 0 w 4"/>
                <a:gd name="txT" fmla="*/ 0 h 7"/>
                <a:gd name="txR" fmla="*/ 4 w 4"/>
                <a:gd name="txB" fmla="*/ 7 h 7"/>
              </a:gdLst>
              <a:ahLst/>
              <a:cxnLst>
                <a:cxn ang="0">
                  <a:pos x="4" y="7"/>
                </a:cxn>
                <a:cxn ang="0">
                  <a:pos x="0" y="0"/>
                </a:cxn>
                <a:cxn ang="0">
                  <a:pos x="4" y="7"/>
                </a:cxn>
              </a:cxnLst>
              <a:rect l="txL" t="txT" r="txR" b="txB"/>
              <a:pathLst>
                <a:path w="4" h="7">
                  <a:moveTo>
                    <a:pt x="4" y="7"/>
                  </a:moveTo>
                  <a:cubicBezTo>
                    <a:pt x="3" y="5"/>
                    <a:pt x="2" y="2"/>
                    <a:pt x="0" y="0"/>
                  </a:cubicBezTo>
                  <a:cubicBezTo>
                    <a:pt x="2" y="2"/>
                    <a:pt x="3" y="5"/>
                    <a:pt x="4" y="7"/>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6" name="Freeform 137"/>
            <p:cNvSpPr/>
            <p:nvPr>
              <p:custDataLst>
                <p:tags r:id="rId107"/>
              </p:custDataLst>
            </p:nvPr>
          </p:nvSpPr>
          <p:spPr>
            <a:xfrm>
              <a:off x="1887538" y="4586289"/>
              <a:ext cx="41275" cy="7938"/>
            </a:xfrm>
            <a:custGeom>
              <a:avLst/>
              <a:gdLst>
                <a:gd name="txL" fmla="*/ 0 w 16"/>
                <a:gd name="txT" fmla="*/ 0 h 3"/>
                <a:gd name="txR" fmla="*/ 16 w 16"/>
                <a:gd name="txB" fmla="*/ 3 h 3"/>
              </a:gdLst>
              <a:ahLst/>
              <a:cxnLst>
                <a:cxn ang="0">
                  <a:pos x="0" y="0"/>
                </a:cxn>
                <a:cxn ang="0">
                  <a:pos x="16" y="3"/>
                </a:cxn>
                <a:cxn ang="0">
                  <a:pos x="0" y="0"/>
                </a:cxn>
              </a:cxnLst>
              <a:rect l="txL" t="txT" r="txR" b="txB"/>
              <a:pathLst>
                <a:path w="16" h="3">
                  <a:moveTo>
                    <a:pt x="0" y="0"/>
                  </a:moveTo>
                  <a:cubicBezTo>
                    <a:pt x="16" y="3"/>
                    <a:pt x="16" y="3"/>
                    <a:pt x="16" y="3"/>
                  </a:cubicBezTo>
                  <a:cubicBezTo>
                    <a:pt x="11" y="2"/>
                    <a:pt x="5" y="1"/>
                    <a:pt x="0" y="0"/>
                  </a:cubicBezTo>
                  <a:close/>
                </a:path>
              </a:pathLst>
            </a:custGeom>
            <a:solidFill>
              <a:srgbClr val="009944"/>
            </a:soli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20587" name="组合 107"/>
            <p:cNvGrpSpPr/>
            <p:nvPr/>
          </p:nvGrpSpPr>
          <p:grpSpPr>
            <a:xfrm>
              <a:off x="163549" y="0"/>
              <a:ext cx="4454526" cy="2862263"/>
              <a:chOff x="0" y="0"/>
              <a:chExt cx="4454526" cy="2862263"/>
            </a:xfrm>
          </p:grpSpPr>
          <p:sp>
            <p:nvSpPr>
              <p:cNvPr id="20588" name="Freeform 28"/>
              <p:cNvSpPr/>
              <p:nvPr>
                <p:custDataLst>
                  <p:tags r:id="rId108"/>
                </p:custDataLst>
              </p:nvPr>
            </p:nvSpPr>
            <p:spPr>
              <a:xfrm>
                <a:off x="1895475" y="2366963"/>
                <a:ext cx="1" cy="1"/>
              </a:xfrm>
              <a:custGeom>
                <a:avLst/>
                <a:gdLst>
                  <a:gd name="txL" fmla="*/ 0 w 1"/>
                  <a:gd name="txT" fmla="*/ 0 h 1"/>
                  <a:gd name="txR" fmla="*/ 1 w 1"/>
                  <a:gd name="txB" fmla="*/ 1 h 1"/>
                </a:gdLst>
                <a:ahLst/>
                <a:cxnLst>
                  <a:cxn ang="0">
                    <a:pos x="0" y="0"/>
                  </a:cxn>
                  <a:cxn ang="0">
                    <a:pos x="0" y="0"/>
                  </a:cxn>
                  <a:cxn ang="0">
                    <a:pos x="0" y="0"/>
                  </a:cxn>
                  <a:cxn ang="0">
                    <a:pos x="0" y="0"/>
                  </a:cxn>
                </a:cxnLst>
                <a:rect l="txL" t="txT" r="txR" b="txB"/>
                <a:pathLst>
                  <a:path w="1" h="1">
                    <a:moveTo>
                      <a:pt x="0" y="0"/>
                    </a:moveTo>
                    <a:cubicBezTo>
                      <a:pt x="0" y="0"/>
                      <a:pt x="0" y="0"/>
                      <a:pt x="0" y="0"/>
                    </a:cubicBezTo>
                    <a:cubicBezTo>
                      <a:pt x="0" y="0"/>
                      <a:pt x="0" y="0"/>
                      <a:pt x="0" y="0"/>
                    </a:cubicBezTo>
                    <a:cubicBezTo>
                      <a:pt x="0" y="0"/>
                      <a:pt x="0"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89" name="Freeform 50"/>
              <p:cNvSpPr/>
              <p:nvPr>
                <p:custDataLst>
                  <p:tags r:id="rId109"/>
                </p:custDataLst>
              </p:nvPr>
            </p:nvSpPr>
            <p:spPr>
              <a:xfrm>
                <a:off x="1370013" y="1084263"/>
                <a:ext cx="9525" cy="15875"/>
              </a:xfrm>
              <a:custGeom>
                <a:avLst/>
                <a:gdLst>
                  <a:gd name="txL" fmla="*/ 0 w 4"/>
                  <a:gd name="txT" fmla="*/ 0 h 6"/>
                  <a:gd name="txR" fmla="*/ 4 w 4"/>
                  <a:gd name="txB" fmla="*/ 6 h 6"/>
                </a:gdLst>
                <a:ahLst/>
                <a:cxnLst>
                  <a:cxn ang="0">
                    <a:pos x="4" y="6"/>
                  </a:cxn>
                  <a:cxn ang="0">
                    <a:pos x="0" y="0"/>
                  </a:cxn>
                  <a:cxn ang="0">
                    <a:pos x="4" y="6"/>
                  </a:cxn>
                </a:cxnLst>
                <a:rect l="txL" t="txT" r="txR" b="txB"/>
                <a:pathLst>
                  <a:path w="4" h="6">
                    <a:moveTo>
                      <a:pt x="4" y="6"/>
                    </a:moveTo>
                    <a:cubicBezTo>
                      <a:pt x="3" y="4"/>
                      <a:pt x="2" y="2"/>
                      <a:pt x="0" y="0"/>
                    </a:cubicBezTo>
                    <a:cubicBezTo>
                      <a:pt x="2" y="2"/>
                      <a:pt x="3" y="4"/>
                      <a:pt x="4" y="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0" name="Freeform 51"/>
              <p:cNvSpPr/>
              <p:nvPr>
                <p:custDataLst>
                  <p:tags r:id="rId110"/>
                </p:custDataLst>
              </p:nvPr>
            </p:nvSpPr>
            <p:spPr>
              <a:xfrm>
                <a:off x="323850" y="635000"/>
                <a:ext cx="203200" cy="127000"/>
              </a:xfrm>
              <a:custGeom>
                <a:avLst/>
                <a:gdLst>
                  <a:gd name="txL" fmla="*/ 0 w 80"/>
                  <a:gd name="txT" fmla="*/ 0 h 50"/>
                  <a:gd name="txR" fmla="*/ 80 w 80"/>
                  <a:gd name="txB" fmla="*/ 50 h 50"/>
                </a:gdLst>
                <a:ahLst/>
                <a:cxnLst>
                  <a:cxn ang="0">
                    <a:pos x="80" y="50"/>
                  </a:cxn>
                  <a:cxn ang="0">
                    <a:pos x="0" y="0"/>
                  </a:cxn>
                  <a:cxn ang="0">
                    <a:pos x="80" y="50"/>
                  </a:cxn>
                </a:cxnLst>
                <a:rect l="txL" t="txT" r="txR" b="txB"/>
                <a:pathLst>
                  <a:path w="80" h="50">
                    <a:moveTo>
                      <a:pt x="80" y="50"/>
                    </a:moveTo>
                    <a:cubicBezTo>
                      <a:pt x="54" y="42"/>
                      <a:pt x="27" y="25"/>
                      <a:pt x="0" y="0"/>
                    </a:cubicBezTo>
                    <a:cubicBezTo>
                      <a:pt x="29" y="28"/>
                      <a:pt x="56" y="43"/>
                      <a:pt x="80" y="5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1" name="Freeform 52"/>
              <p:cNvSpPr/>
              <p:nvPr>
                <p:custDataLst>
                  <p:tags r:id="rId111"/>
                </p:custDataLst>
              </p:nvPr>
            </p:nvSpPr>
            <p:spPr>
              <a:xfrm>
                <a:off x="288925" y="600075"/>
                <a:ext cx="20638" cy="19050"/>
              </a:xfrm>
              <a:custGeom>
                <a:avLst/>
                <a:gdLst>
                  <a:gd name="txL" fmla="*/ 0 w 8"/>
                  <a:gd name="txT" fmla="*/ 0 h 8"/>
                  <a:gd name="txR" fmla="*/ 8 w 8"/>
                  <a:gd name="txB" fmla="*/ 8 h 8"/>
                </a:gdLst>
                <a:ahLst/>
                <a:cxnLst>
                  <a:cxn ang="0">
                    <a:pos x="8" y="8"/>
                  </a:cxn>
                  <a:cxn ang="0">
                    <a:pos x="0" y="0"/>
                  </a:cxn>
                  <a:cxn ang="0">
                    <a:pos x="8" y="8"/>
                  </a:cxn>
                </a:cxnLst>
                <a:rect l="txL" t="txT" r="txR" b="txB"/>
                <a:pathLst>
                  <a:path w="8" h="8">
                    <a:moveTo>
                      <a:pt x="8" y="8"/>
                    </a:moveTo>
                    <a:cubicBezTo>
                      <a:pt x="5" y="5"/>
                      <a:pt x="3" y="2"/>
                      <a:pt x="0" y="0"/>
                    </a:cubicBezTo>
                    <a:cubicBezTo>
                      <a:pt x="3" y="2"/>
                      <a:pt x="5" y="5"/>
                      <a:pt x="8" y="8"/>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2" name="Freeform 53"/>
              <p:cNvSpPr/>
              <p:nvPr>
                <p:custDataLst>
                  <p:tags r:id="rId112"/>
                </p:custDataLst>
              </p:nvPr>
            </p:nvSpPr>
            <p:spPr>
              <a:xfrm>
                <a:off x="603250" y="642938"/>
                <a:ext cx="461963" cy="131763"/>
              </a:xfrm>
              <a:custGeom>
                <a:avLst/>
                <a:gdLst>
                  <a:gd name="txL" fmla="*/ 0 w 182"/>
                  <a:gd name="txT" fmla="*/ 0 h 52"/>
                  <a:gd name="txR" fmla="*/ 182 w 182"/>
                  <a:gd name="txB" fmla="*/ 52 h 52"/>
                </a:gdLst>
                <a:ahLst/>
                <a:cxnLst>
                  <a:cxn ang="0">
                    <a:pos x="70" y="24"/>
                  </a:cxn>
                  <a:cxn ang="0">
                    <a:pos x="0" y="51"/>
                  </a:cxn>
                  <a:cxn ang="0">
                    <a:pos x="64" y="31"/>
                  </a:cxn>
                  <a:cxn ang="0">
                    <a:pos x="182" y="42"/>
                  </a:cxn>
                  <a:cxn ang="0">
                    <a:pos x="70" y="24"/>
                  </a:cxn>
                </a:cxnLst>
                <a:rect l="txL" t="txT" r="txR" b="txB"/>
                <a:pathLst>
                  <a:path w="182" h="52">
                    <a:moveTo>
                      <a:pt x="70" y="24"/>
                    </a:moveTo>
                    <a:cubicBezTo>
                      <a:pt x="50" y="43"/>
                      <a:pt x="26" y="52"/>
                      <a:pt x="0" y="51"/>
                    </a:cubicBezTo>
                    <a:cubicBezTo>
                      <a:pt x="35" y="52"/>
                      <a:pt x="58" y="38"/>
                      <a:pt x="64" y="31"/>
                    </a:cubicBezTo>
                    <a:cubicBezTo>
                      <a:pt x="90" y="0"/>
                      <a:pt x="135" y="10"/>
                      <a:pt x="182" y="42"/>
                    </a:cubicBezTo>
                    <a:cubicBezTo>
                      <a:pt x="138" y="12"/>
                      <a:pt x="95" y="0"/>
                      <a:pt x="70" y="24"/>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3" name="Freeform 54"/>
              <p:cNvSpPr/>
              <p:nvPr>
                <p:custDataLst>
                  <p:tags r:id="rId113"/>
                </p:custDataLst>
              </p:nvPr>
            </p:nvSpPr>
            <p:spPr>
              <a:xfrm>
                <a:off x="1077913" y="757238"/>
                <a:ext cx="26988" cy="20638"/>
              </a:xfrm>
              <a:custGeom>
                <a:avLst/>
                <a:gdLst>
                  <a:gd name="txL" fmla="*/ 0 w 11"/>
                  <a:gd name="txT" fmla="*/ 0 h 8"/>
                  <a:gd name="txR" fmla="*/ 11 w 11"/>
                  <a:gd name="txB" fmla="*/ 8 h 8"/>
                </a:gdLst>
                <a:ahLst/>
                <a:cxnLst>
                  <a:cxn ang="0">
                    <a:pos x="11" y="8"/>
                  </a:cxn>
                  <a:cxn ang="0">
                    <a:pos x="0" y="0"/>
                  </a:cxn>
                  <a:cxn ang="0">
                    <a:pos x="11" y="8"/>
                  </a:cxn>
                </a:cxnLst>
                <a:rect l="txL" t="txT" r="txR" b="txB"/>
                <a:pathLst>
                  <a:path w="11" h="8">
                    <a:moveTo>
                      <a:pt x="11" y="8"/>
                    </a:moveTo>
                    <a:cubicBezTo>
                      <a:pt x="7" y="6"/>
                      <a:pt x="4" y="3"/>
                      <a:pt x="0" y="0"/>
                    </a:cubicBezTo>
                    <a:cubicBezTo>
                      <a:pt x="4" y="3"/>
                      <a:pt x="7" y="6"/>
                      <a:pt x="11" y="8"/>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4" name="Freeform 55"/>
              <p:cNvSpPr/>
              <p:nvPr>
                <p:custDataLst>
                  <p:tags r:id="rId114"/>
                </p:custDataLst>
              </p:nvPr>
            </p:nvSpPr>
            <p:spPr>
              <a:xfrm>
                <a:off x="530225" y="762000"/>
                <a:ext cx="31750" cy="7938"/>
              </a:xfrm>
              <a:custGeom>
                <a:avLst/>
                <a:gdLst>
                  <a:gd name="txL" fmla="*/ 0 w 13"/>
                  <a:gd name="txT" fmla="*/ 0 h 3"/>
                  <a:gd name="txR" fmla="*/ 13 w 13"/>
                  <a:gd name="txB" fmla="*/ 3 h 3"/>
                </a:gdLst>
                <a:ahLst/>
                <a:cxnLst>
                  <a:cxn ang="0">
                    <a:pos x="13" y="3"/>
                  </a:cxn>
                  <a:cxn ang="0">
                    <a:pos x="0" y="0"/>
                  </a:cxn>
                  <a:cxn ang="0">
                    <a:pos x="13" y="3"/>
                  </a:cxn>
                </a:cxnLst>
                <a:rect l="txL" t="txT" r="txR" b="txB"/>
                <a:pathLst>
                  <a:path w="13" h="3">
                    <a:moveTo>
                      <a:pt x="13" y="3"/>
                    </a:moveTo>
                    <a:cubicBezTo>
                      <a:pt x="9" y="2"/>
                      <a:pt x="4" y="1"/>
                      <a:pt x="0" y="0"/>
                    </a:cubicBezTo>
                    <a:cubicBezTo>
                      <a:pt x="4" y="1"/>
                      <a:pt x="9" y="2"/>
                      <a:pt x="13"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5" name="Freeform 56"/>
              <p:cNvSpPr/>
              <p:nvPr>
                <p:custDataLst>
                  <p:tags r:id="rId115"/>
                </p:custDataLst>
              </p:nvPr>
            </p:nvSpPr>
            <p:spPr>
              <a:xfrm>
                <a:off x="574675" y="769938"/>
                <a:ext cx="20638" cy="1588"/>
              </a:xfrm>
              <a:custGeom>
                <a:avLst/>
                <a:gdLst>
                  <a:gd name="txL" fmla="*/ 0 w 8"/>
                  <a:gd name="txT" fmla="*/ 0 h 1"/>
                  <a:gd name="txR" fmla="*/ 8 w 8"/>
                  <a:gd name="txB" fmla="*/ 1 h 1"/>
                </a:gdLst>
                <a:ahLst/>
                <a:cxnLst>
                  <a:cxn ang="0">
                    <a:pos x="8" y="1"/>
                  </a:cxn>
                  <a:cxn ang="0">
                    <a:pos x="0" y="0"/>
                  </a:cxn>
                  <a:cxn ang="0">
                    <a:pos x="8" y="1"/>
                  </a:cxn>
                </a:cxnLst>
                <a:rect l="txL" t="txT" r="txR" b="txB"/>
                <a:pathLst>
                  <a:path w="8" h="1">
                    <a:moveTo>
                      <a:pt x="8" y="1"/>
                    </a:moveTo>
                    <a:cubicBezTo>
                      <a:pt x="6" y="1"/>
                      <a:pt x="3" y="1"/>
                      <a:pt x="0" y="0"/>
                    </a:cubicBezTo>
                    <a:cubicBezTo>
                      <a:pt x="3" y="1"/>
                      <a:pt x="6" y="1"/>
                      <a:pt x="8"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6" name="Freeform 58"/>
              <p:cNvSpPr/>
              <p:nvPr>
                <p:custDataLst>
                  <p:tags r:id="rId116"/>
                </p:custDataLst>
              </p:nvPr>
            </p:nvSpPr>
            <p:spPr>
              <a:xfrm>
                <a:off x="1455738" y="1417638"/>
                <a:ext cx="3175" cy="12700"/>
              </a:xfrm>
              <a:custGeom>
                <a:avLst/>
                <a:gdLst>
                  <a:gd name="txL" fmla="*/ 0 w 1"/>
                  <a:gd name="txT" fmla="*/ 0 h 5"/>
                  <a:gd name="txR" fmla="*/ 1 w 1"/>
                  <a:gd name="txB" fmla="*/ 5 h 5"/>
                </a:gdLst>
                <a:ahLst/>
                <a:cxnLst>
                  <a:cxn ang="0">
                    <a:pos x="0" y="5"/>
                  </a:cxn>
                  <a:cxn ang="0">
                    <a:pos x="1" y="0"/>
                  </a:cxn>
                  <a:cxn ang="0">
                    <a:pos x="0" y="5"/>
                  </a:cxn>
                </a:cxnLst>
                <a:rect l="txL" t="txT" r="txR" b="txB"/>
                <a:pathLst>
                  <a:path w="1" h="5">
                    <a:moveTo>
                      <a:pt x="0" y="5"/>
                    </a:moveTo>
                    <a:cubicBezTo>
                      <a:pt x="1" y="3"/>
                      <a:pt x="1" y="2"/>
                      <a:pt x="1" y="0"/>
                    </a:cubicBezTo>
                    <a:cubicBezTo>
                      <a:pt x="1" y="2"/>
                      <a:pt x="1" y="3"/>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7" name="Freeform 61"/>
              <p:cNvSpPr/>
              <p:nvPr>
                <p:custDataLst>
                  <p:tags r:id="rId117"/>
                </p:custDataLst>
              </p:nvPr>
            </p:nvSpPr>
            <p:spPr>
              <a:xfrm>
                <a:off x="1392238" y="1125538"/>
                <a:ext cx="76200" cy="279400"/>
              </a:xfrm>
              <a:custGeom>
                <a:avLst/>
                <a:gdLst>
                  <a:gd name="txL" fmla="*/ 0 w 30"/>
                  <a:gd name="txT" fmla="*/ 0 h 110"/>
                  <a:gd name="txR" fmla="*/ 30 w 30"/>
                  <a:gd name="txB" fmla="*/ 110 h 110"/>
                </a:gdLst>
                <a:ahLst/>
                <a:cxnLst>
                  <a:cxn ang="0">
                    <a:pos x="0" y="0"/>
                  </a:cxn>
                  <a:cxn ang="0">
                    <a:pos x="20" y="47"/>
                  </a:cxn>
                  <a:cxn ang="0">
                    <a:pos x="27" y="110"/>
                  </a:cxn>
                  <a:cxn ang="0">
                    <a:pos x="28" y="106"/>
                  </a:cxn>
                  <a:cxn ang="0">
                    <a:pos x="0" y="0"/>
                  </a:cxn>
                </a:cxnLst>
                <a:rect l="txL" t="txT" r="txR" b="txB"/>
                <a:pathLst>
                  <a:path w="30" h="110">
                    <a:moveTo>
                      <a:pt x="0" y="0"/>
                    </a:moveTo>
                    <a:cubicBezTo>
                      <a:pt x="8" y="16"/>
                      <a:pt x="15" y="31"/>
                      <a:pt x="20" y="47"/>
                    </a:cubicBezTo>
                    <a:cubicBezTo>
                      <a:pt x="27" y="71"/>
                      <a:pt x="29" y="92"/>
                      <a:pt x="27" y="110"/>
                    </a:cubicBezTo>
                    <a:cubicBezTo>
                      <a:pt x="27" y="109"/>
                      <a:pt x="28" y="108"/>
                      <a:pt x="28" y="106"/>
                    </a:cubicBezTo>
                    <a:cubicBezTo>
                      <a:pt x="30" y="74"/>
                      <a:pt x="20" y="37"/>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8" name="Freeform 62"/>
              <p:cNvSpPr/>
              <p:nvPr>
                <p:custDataLst>
                  <p:tags r:id="rId118"/>
                </p:custDataLst>
              </p:nvPr>
            </p:nvSpPr>
            <p:spPr>
              <a:xfrm>
                <a:off x="479425" y="995363"/>
                <a:ext cx="504825" cy="512763"/>
              </a:xfrm>
              <a:custGeom>
                <a:avLst/>
                <a:gdLst>
                  <a:gd name="txL" fmla="*/ 0 w 199"/>
                  <a:gd name="txT" fmla="*/ 0 h 202"/>
                  <a:gd name="txR" fmla="*/ 199 w 199"/>
                  <a:gd name="txB" fmla="*/ 202 h 202"/>
                </a:gdLst>
                <a:ahLst/>
                <a:cxnLst>
                  <a:cxn ang="0">
                    <a:pos x="199" y="143"/>
                  </a:cxn>
                  <a:cxn ang="0">
                    <a:pos x="0" y="202"/>
                  </a:cxn>
                  <a:cxn ang="0">
                    <a:pos x="199" y="143"/>
                  </a:cxn>
                </a:cxnLst>
                <a:rect l="txL" t="txT" r="txR" b="txB"/>
                <a:pathLst>
                  <a:path w="199" h="202">
                    <a:moveTo>
                      <a:pt x="199" y="143"/>
                    </a:moveTo>
                    <a:cubicBezTo>
                      <a:pt x="119" y="69"/>
                      <a:pt x="1" y="60"/>
                      <a:pt x="0" y="202"/>
                    </a:cubicBezTo>
                    <a:cubicBezTo>
                      <a:pt x="24" y="0"/>
                      <a:pt x="187" y="133"/>
                      <a:pt x="199" y="14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599" name="Freeform 69"/>
              <p:cNvSpPr/>
              <p:nvPr>
                <p:custDataLst>
                  <p:tags r:id="rId119"/>
                </p:custDataLst>
              </p:nvPr>
            </p:nvSpPr>
            <p:spPr>
              <a:xfrm>
                <a:off x="1458913" y="1404938"/>
                <a:ext cx="1588" cy="12700"/>
              </a:xfrm>
              <a:custGeom>
                <a:avLst/>
                <a:gdLst>
                  <a:gd name="txL" fmla="*/ 0 w 1"/>
                  <a:gd name="txT" fmla="*/ 0 h 5"/>
                  <a:gd name="txR" fmla="*/ 1 w 1"/>
                  <a:gd name="txB" fmla="*/ 5 h 5"/>
                </a:gdLst>
                <a:ahLst/>
                <a:cxnLst>
                  <a:cxn ang="0">
                    <a:pos x="0" y="5"/>
                  </a:cxn>
                  <a:cxn ang="0">
                    <a:pos x="1" y="0"/>
                  </a:cxn>
                  <a:cxn ang="0">
                    <a:pos x="0" y="5"/>
                  </a:cxn>
                </a:cxnLst>
                <a:rect l="txL" t="txT" r="txR" b="txB"/>
                <a:pathLst>
                  <a:path w="1" h="5">
                    <a:moveTo>
                      <a:pt x="0" y="5"/>
                    </a:moveTo>
                    <a:cubicBezTo>
                      <a:pt x="1" y="3"/>
                      <a:pt x="1" y="2"/>
                      <a:pt x="1" y="0"/>
                    </a:cubicBezTo>
                    <a:cubicBezTo>
                      <a:pt x="1" y="2"/>
                      <a:pt x="1" y="3"/>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0" name="Freeform 70"/>
              <p:cNvSpPr/>
              <p:nvPr>
                <p:custDataLst>
                  <p:tags r:id="rId120"/>
                </p:custDataLst>
              </p:nvPr>
            </p:nvSpPr>
            <p:spPr>
              <a:xfrm>
                <a:off x="984250" y="1358900"/>
                <a:ext cx="1" cy="3175"/>
              </a:xfrm>
              <a:custGeom>
                <a:avLst/>
                <a:gdLst>
                  <a:gd name="txL" fmla="*/ 0 w 1"/>
                  <a:gd name="txT" fmla="*/ 0 h 1"/>
                  <a:gd name="txR" fmla="*/ 1 w 1"/>
                  <a:gd name="txB" fmla="*/ 1 h 1"/>
                </a:gdLst>
                <a:ahLst/>
                <a:cxnLst>
                  <a:cxn ang="0">
                    <a:pos x="0" y="0"/>
                  </a:cxn>
                  <a:cxn ang="0">
                    <a:pos x="0" y="1"/>
                  </a:cxn>
                  <a:cxn ang="0">
                    <a:pos x="0" y="0"/>
                  </a:cxn>
                </a:cxnLst>
                <a:rect l="txL" t="txT" r="txR" b="txB"/>
                <a:pathLst>
                  <a:path w="1" h="1">
                    <a:moveTo>
                      <a:pt x="0" y="0"/>
                    </a:moveTo>
                    <a:cubicBezTo>
                      <a:pt x="0" y="0"/>
                      <a:pt x="0" y="1"/>
                      <a:pt x="0" y="1"/>
                    </a:cubicBezTo>
                    <a:cubicBezTo>
                      <a:pt x="0" y="1"/>
                      <a:pt x="0" y="1"/>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1" name="Freeform 71"/>
              <p:cNvSpPr/>
              <p:nvPr>
                <p:custDataLst>
                  <p:tags r:id="rId121"/>
                </p:custDataLst>
              </p:nvPr>
            </p:nvSpPr>
            <p:spPr>
              <a:xfrm>
                <a:off x="1104900" y="777875"/>
                <a:ext cx="265113" cy="306388"/>
              </a:xfrm>
              <a:custGeom>
                <a:avLst/>
                <a:gdLst>
                  <a:gd name="txL" fmla="*/ 0 w 104"/>
                  <a:gd name="txT" fmla="*/ 0 h 121"/>
                  <a:gd name="txR" fmla="*/ 104 w 104"/>
                  <a:gd name="txB" fmla="*/ 121 h 121"/>
                </a:gdLst>
                <a:ahLst/>
                <a:cxnLst>
                  <a:cxn ang="0">
                    <a:pos x="0" y="0"/>
                  </a:cxn>
                  <a:cxn ang="0">
                    <a:pos x="104" y="121"/>
                  </a:cxn>
                  <a:cxn ang="0">
                    <a:pos x="0" y="0"/>
                  </a:cxn>
                </a:cxnLst>
                <a:rect l="txL" t="txT" r="txR" b="txB"/>
                <a:pathLst>
                  <a:path w="104" h="121">
                    <a:moveTo>
                      <a:pt x="0" y="0"/>
                    </a:moveTo>
                    <a:cubicBezTo>
                      <a:pt x="39" y="31"/>
                      <a:pt x="77" y="75"/>
                      <a:pt x="104" y="121"/>
                    </a:cubicBezTo>
                    <a:cubicBezTo>
                      <a:pt x="77" y="74"/>
                      <a:pt x="39" y="31"/>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2" name="Freeform 72"/>
              <p:cNvSpPr/>
              <p:nvPr>
                <p:custDataLst>
                  <p:tags r:id="rId122"/>
                </p:custDataLst>
              </p:nvPr>
            </p:nvSpPr>
            <p:spPr>
              <a:xfrm>
                <a:off x="76200" y="261938"/>
                <a:ext cx="212725" cy="338138"/>
              </a:xfrm>
              <a:custGeom>
                <a:avLst/>
                <a:gdLst>
                  <a:gd name="txL" fmla="*/ 0 w 84"/>
                  <a:gd name="txT" fmla="*/ 0 h 133"/>
                  <a:gd name="txR" fmla="*/ 84 w 84"/>
                  <a:gd name="txB" fmla="*/ 133 h 133"/>
                </a:gdLst>
                <a:ahLst/>
                <a:cxnLst>
                  <a:cxn ang="0">
                    <a:pos x="0" y="0"/>
                  </a:cxn>
                  <a:cxn ang="0">
                    <a:pos x="68" y="114"/>
                  </a:cxn>
                  <a:cxn ang="0">
                    <a:pos x="84" y="133"/>
                  </a:cxn>
                  <a:cxn ang="0">
                    <a:pos x="68" y="114"/>
                  </a:cxn>
                  <a:cxn ang="0">
                    <a:pos x="0" y="0"/>
                  </a:cxn>
                </a:cxnLst>
                <a:rect l="txL" t="txT" r="txR" b="txB"/>
                <a:pathLst>
                  <a:path w="84" h="133">
                    <a:moveTo>
                      <a:pt x="0" y="0"/>
                    </a:moveTo>
                    <a:cubicBezTo>
                      <a:pt x="25" y="30"/>
                      <a:pt x="47" y="68"/>
                      <a:pt x="68" y="114"/>
                    </a:cubicBezTo>
                    <a:cubicBezTo>
                      <a:pt x="73" y="120"/>
                      <a:pt x="79" y="127"/>
                      <a:pt x="84" y="133"/>
                    </a:cubicBezTo>
                    <a:cubicBezTo>
                      <a:pt x="79" y="127"/>
                      <a:pt x="73" y="120"/>
                      <a:pt x="68" y="114"/>
                    </a:cubicBezTo>
                    <a:cubicBezTo>
                      <a:pt x="47" y="68"/>
                      <a:pt x="25" y="3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3" name="Freeform 73"/>
              <p:cNvSpPr/>
              <p:nvPr>
                <p:custDataLst>
                  <p:tags r:id="rId123"/>
                </p:custDataLst>
              </p:nvPr>
            </p:nvSpPr>
            <p:spPr>
              <a:xfrm>
                <a:off x="309563" y="619125"/>
                <a:ext cx="14288" cy="15875"/>
              </a:xfrm>
              <a:custGeom>
                <a:avLst/>
                <a:gdLst>
                  <a:gd name="txL" fmla="*/ 0 w 6"/>
                  <a:gd name="txT" fmla="*/ 0 h 6"/>
                  <a:gd name="txR" fmla="*/ 6 w 6"/>
                  <a:gd name="txB" fmla="*/ 6 h 6"/>
                </a:gdLst>
                <a:ahLst/>
                <a:cxnLst>
                  <a:cxn ang="0">
                    <a:pos x="6" y="6"/>
                  </a:cxn>
                  <a:cxn ang="0">
                    <a:pos x="0" y="0"/>
                  </a:cxn>
                  <a:cxn ang="0">
                    <a:pos x="6" y="6"/>
                  </a:cxn>
                </a:cxnLst>
                <a:rect l="txL" t="txT" r="txR" b="txB"/>
                <a:pathLst>
                  <a:path w="6" h="6">
                    <a:moveTo>
                      <a:pt x="6" y="6"/>
                    </a:moveTo>
                    <a:cubicBezTo>
                      <a:pt x="4" y="4"/>
                      <a:pt x="2" y="2"/>
                      <a:pt x="0" y="0"/>
                    </a:cubicBezTo>
                    <a:cubicBezTo>
                      <a:pt x="2" y="2"/>
                      <a:pt x="4" y="4"/>
                      <a:pt x="6" y="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4" name="Freeform 74"/>
              <p:cNvSpPr/>
              <p:nvPr>
                <p:custDataLst>
                  <p:tags r:id="rId124"/>
                </p:custDataLst>
              </p:nvPr>
            </p:nvSpPr>
            <p:spPr>
              <a:xfrm>
                <a:off x="984250" y="1362075"/>
                <a:ext cx="471488" cy="250825"/>
              </a:xfrm>
              <a:custGeom>
                <a:avLst/>
                <a:gdLst>
                  <a:gd name="txL" fmla="*/ 0 w 186"/>
                  <a:gd name="txT" fmla="*/ 0 h 99"/>
                  <a:gd name="txR" fmla="*/ 186 w 186"/>
                  <a:gd name="txB" fmla="*/ 99 h 99"/>
                </a:gdLst>
                <a:ahLst/>
                <a:cxnLst>
                  <a:cxn ang="0">
                    <a:pos x="186" y="27"/>
                  </a:cxn>
                  <a:cxn ang="0">
                    <a:pos x="0" y="0"/>
                  </a:cxn>
                  <a:cxn ang="0">
                    <a:pos x="66" y="52"/>
                  </a:cxn>
                  <a:cxn ang="0">
                    <a:pos x="186" y="27"/>
                  </a:cxn>
                </a:cxnLst>
                <a:rect l="txL" t="txT" r="txR" b="txB"/>
                <a:pathLst>
                  <a:path w="186" h="99">
                    <a:moveTo>
                      <a:pt x="186" y="27"/>
                    </a:moveTo>
                    <a:cubicBezTo>
                      <a:pt x="172" y="83"/>
                      <a:pt x="101" y="99"/>
                      <a:pt x="0" y="0"/>
                    </a:cubicBezTo>
                    <a:cubicBezTo>
                      <a:pt x="13" y="12"/>
                      <a:pt x="36" y="35"/>
                      <a:pt x="66" y="52"/>
                    </a:cubicBezTo>
                    <a:cubicBezTo>
                      <a:pt x="129" y="88"/>
                      <a:pt x="176" y="74"/>
                      <a:pt x="186" y="27"/>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5" name="Freeform 75"/>
              <p:cNvSpPr/>
              <p:nvPr>
                <p:custDataLst>
                  <p:tags r:id="rId125"/>
                </p:custDataLst>
              </p:nvPr>
            </p:nvSpPr>
            <p:spPr>
              <a:xfrm>
                <a:off x="561975" y="769938"/>
                <a:ext cx="12700" cy="1"/>
              </a:xfrm>
              <a:custGeom>
                <a:avLst/>
                <a:gdLst>
                  <a:gd name="txL" fmla="*/ 0 w 5"/>
                  <a:gd name="txT" fmla="*/ 0 h 1"/>
                  <a:gd name="txR" fmla="*/ 5 w 5"/>
                  <a:gd name="txB" fmla="*/ 1 h 1"/>
                </a:gdLst>
                <a:ahLst/>
                <a:cxnLst>
                  <a:cxn ang="0">
                    <a:pos x="5" y="0"/>
                  </a:cxn>
                  <a:cxn ang="0">
                    <a:pos x="0" y="0"/>
                  </a:cxn>
                  <a:cxn ang="0">
                    <a:pos x="5" y="0"/>
                  </a:cxn>
                </a:cxnLst>
                <a:rect l="txL" t="txT" r="txR" b="txB"/>
                <a:pathLst>
                  <a:path w="5" h="1">
                    <a:moveTo>
                      <a:pt x="5" y="0"/>
                    </a:moveTo>
                    <a:cubicBezTo>
                      <a:pt x="3" y="0"/>
                      <a:pt x="2" y="0"/>
                      <a:pt x="0" y="0"/>
                    </a:cubicBezTo>
                    <a:cubicBezTo>
                      <a:pt x="1" y="0"/>
                      <a:pt x="3" y="0"/>
                      <a:pt x="5"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6" name="Freeform 76"/>
              <p:cNvSpPr/>
              <p:nvPr>
                <p:custDataLst>
                  <p:tags r:id="rId126"/>
                </p:custDataLst>
              </p:nvPr>
            </p:nvSpPr>
            <p:spPr>
              <a:xfrm>
                <a:off x="527050" y="762000"/>
                <a:ext cx="3175" cy="1"/>
              </a:xfrm>
              <a:custGeom>
                <a:avLst/>
                <a:gdLst>
                  <a:gd name="txL" fmla="*/ 0 w 1"/>
                  <a:gd name="txT" fmla="*/ 0 h 1"/>
                  <a:gd name="txR" fmla="*/ 1 w 1"/>
                  <a:gd name="txB" fmla="*/ 1 h 1"/>
                </a:gdLst>
                <a:ahLst/>
                <a:cxnLst>
                  <a:cxn ang="0">
                    <a:pos x="1" y="0"/>
                  </a:cxn>
                  <a:cxn ang="0">
                    <a:pos x="0" y="0"/>
                  </a:cxn>
                  <a:cxn ang="0">
                    <a:pos x="1" y="0"/>
                  </a:cxn>
                </a:cxnLst>
                <a:rect l="txL" t="txT" r="txR" b="txB"/>
                <a:pathLst>
                  <a:path w="1" h="1">
                    <a:moveTo>
                      <a:pt x="1" y="0"/>
                    </a:moveTo>
                    <a:cubicBezTo>
                      <a:pt x="1" y="0"/>
                      <a:pt x="1" y="0"/>
                      <a:pt x="0" y="0"/>
                    </a:cubicBezTo>
                    <a:cubicBezTo>
                      <a:pt x="1" y="0"/>
                      <a:pt x="1" y="0"/>
                      <a:pt x="1"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7" name="Freeform 77"/>
              <p:cNvSpPr/>
              <p:nvPr>
                <p:custDataLst>
                  <p:tags r:id="rId127"/>
                </p:custDataLst>
              </p:nvPr>
            </p:nvSpPr>
            <p:spPr>
              <a:xfrm>
                <a:off x="595313" y="771525"/>
                <a:ext cx="7938" cy="1"/>
              </a:xfrm>
              <a:custGeom>
                <a:avLst/>
                <a:gdLst>
                  <a:gd name="txL" fmla="*/ 0 w 3"/>
                  <a:gd name="txT" fmla="*/ 0 h 1"/>
                  <a:gd name="txR" fmla="*/ 3 w 3"/>
                  <a:gd name="txB" fmla="*/ 1 h 1"/>
                </a:gdLst>
                <a:ahLst/>
                <a:cxnLst>
                  <a:cxn ang="0">
                    <a:pos x="3" y="0"/>
                  </a:cxn>
                  <a:cxn ang="0">
                    <a:pos x="0" y="0"/>
                  </a:cxn>
                  <a:cxn ang="0">
                    <a:pos x="3" y="0"/>
                  </a:cxn>
                </a:cxnLst>
                <a:rect l="txL" t="txT" r="txR" b="txB"/>
                <a:pathLst>
                  <a:path w="3" h="1">
                    <a:moveTo>
                      <a:pt x="3" y="0"/>
                    </a:moveTo>
                    <a:cubicBezTo>
                      <a:pt x="2" y="0"/>
                      <a:pt x="1" y="0"/>
                      <a:pt x="0" y="0"/>
                    </a:cubicBezTo>
                    <a:cubicBezTo>
                      <a:pt x="1" y="0"/>
                      <a:pt x="2" y="0"/>
                      <a:pt x="3"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8" name="Freeform 78"/>
              <p:cNvSpPr/>
              <p:nvPr>
                <p:custDataLst>
                  <p:tags r:id="rId128"/>
                </p:custDataLst>
              </p:nvPr>
            </p:nvSpPr>
            <p:spPr>
              <a:xfrm>
                <a:off x="1065213" y="749300"/>
                <a:ext cx="12700" cy="7938"/>
              </a:xfrm>
              <a:custGeom>
                <a:avLst/>
                <a:gdLst>
                  <a:gd name="txL" fmla="*/ 0 w 5"/>
                  <a:gd name="txT" fmla="*/ 0 h 3"/>
                  <a:gd name="txR" fmla="*/ 5 w 5"/>
                  <a:gd name="txB" fmla="*/ 3 h 3"/>
                </a:gdLst>
                <a:ahLst/>
                <a:cxnLst>
                  <a:cxn ang="0">
                    <a:pos x="5" y="3"/>
                  </a:cxn>
                  <a:cxn ang="0">
                    <a:pos x="0" y="0"/>
                  </a:cxn>
                  <a:cxn ang="0">
                    <a:pos x="5" y="3"/>
                  </a:cxn>
                </a:cxnLst>
                <a:rect l="txL" t="txT" r="txR" b="txB"/>
                <a:pathLst>
                  <a:path w="5" h="3">
                    <a:moveTo>
                      <a:pt x="5" y="3"/>
                    </a:moveTo>
                    <a:cubicBezTo>
                      <a:pt x="3" y="2"/>
                      <a:pt x="2" y="1"/>
                      <a:pt x="0" y="0"/>
                    </a:cubicBezTo>
                    <a:cubicBezTo>
                      <a:pt x="2" y="1"/>
                      <a:pt x="3" y="2"/>
                      <a:pt x="5"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09" name="Freeform 79"/>
              <p:cNvSpPr/>
              <p:nvPr>
                <p:custDataLst>
                  <p:tags r:id="rId129"/>
                </p:custDataLst>
              </p:nvPr>
            </p:nvSpPr>
            <p:spPr>
              <a:xfrm>
                <a:off x="1379538" y="1100138"/>
                <a:ext cx="12700" cy="25400"/>
              </a:xfrm>
              <a:custGeom>
                <a:avLst/>
                <a:gdLst>
                  <a:gd name="txL" fmla="*/ 0 w 5"/>
                  <a:gd name="txT" fmla="*/ 0 h 10"/>
                  <a:gd name="txR" fmla="*/ 5 w 5"/>
                  <a:gd name="txB" fmla="*/ 10 h 10"/>
                </a:gdLst>
                <a:ahLst/>
                <a:cxnLst>
                  <a:cxn ang="0">
                    <a:pos x="5" y="10"/>
                  </a:cxn>
                  <a:cxn ang="0">
                    <a:pos x="0" y="0"/>
                  </a:cxn>
                  <a:cxn ang="0">
                    <a:pos x="5" y="10"/>
                  </a:cxn>
                </a:cxnLst>
                <a:rect l="txL" t="txT" r="txR" b="txB"/>
                <a:pathLst>
                  <a:path w="5" h="10">
                    <a:moveTo>
                      <a:pt x="5" y="10"/>
                    </a:moveTo>
                    <a:cubicBezTo>
                      <a:pt x="4" y="7"/>
                      <a:pt x="2" y="4"/>
                      <a:pt x="0" y="0"/>
                    </a:cubicBezTo>
                    <a:cubicBezTo>
                      <a:pt x="2" y="4"/>
                      <a:pt x="4" y="7"/>
                      <a:pt x="5" y="1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0" name="Freeform 138"/>
              <p:cNvSpPr/>
              <p:nvPr>
                <p:custDataLst>
                  <p:tags r:id="rId130"/>
                </p:custDataLst>
              </p:nvPr>
            </p:nvSpPr>
            <p:spPr>
              <a:xfrm>
                <a:off x="1206500" y="706438"/>
                <a:ext cx="28575" cy="12700"/>
              </a:xfrm>
              <a:custGeom>
                <a:avLst/>
                <a:gdLst>
                  <a:gd name="txL" fmla="*/ 0 w 11"/>
                  <a:gd name="txT" fmla="*/ 0 h 5"/>
                  <a:gd name="txR" fmla="*/ 11 w 11"/>
                  <a:gd name="txB" fmla="*/ 5 h 5"/>
                </a:gdLst>
                <a:ahLst/>
                <a:cxnLst>
                  <a:cxn ang="0">
                    <a:pos x="11" y="5"/>
                  </a:cxn>
                  <a:cxn ang="0">
                    <a:pos x="0" y="0"/>
                  </a:cxn>
                  <a:cxn ang="0">
                    <a:pos x="11" y="5"/>
                  </a:cxn>
                </a:cxnLst>
                <a:rect l="txL" t="txT" r="txR" b="txB"/>
                <a:pathLst>
                  <a:path w="11" h="5">
                    <a:moveTo>
                      <a:pt x="11" y="5"/>
                    </a:moveTo>
                    <a:cubicBezTo>
                      <a:pt x="7" y="3"/>
                      <a:pt x="4" y="1"/>
                      <a:pt x="0" y="0"/>
                    </a:cubicBezTo>
                    <a:cubicBezTo>
                      <a:pt x="4" y="1"/>
                      <a:pt x="7" y="3"/>
                      <a:pt x="11"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1" name="Freeform 139"/>
              <p:cNvSpPr/>
              <p:nvPr>
                <p:custDataLst>
                  <p:tags r:id="rId131"/>
                </p:custDataLst>
              </p:nvPr>
            </p:nvSpPr>
            <p:spPr>
              <a:xfrm>
                <a:off x="1162050" y="690563"/>
                <a:ext cx="25400" cy="7938"/>
              </a:xfrm>
              <a:custGeom>
                <a:avLst/>
                <a:gdLst>
                  <a:gd name="txL" fmla="*/ 0 w 10"/>
                  <a:gd name="txT" fmla="*/ 0 h 3"/>
                  <a:gd name="txR" fmla="*/ 10 w 10"/>
                  <a:gd name="txB" fmla="*/ 3 h 3"/>
                </a:gdLst>
                <a:ahLst/>
                <a:cxnLst>
                  <a:cxn ang="0">
                    <a:pos x="10" y="3"/>
                  </a:cxn>
                  <a:cxn ang="0">
                    <a:pos x="0" y="0"/>
                  </a:cxn>
                  <a:cxn ang="0">
                    <a:pos x="10" y="3"/>
                  </a:cxn>
                </a:cxnLst>
                <a:rect l="txL" t="txT" r="txR" b="txB"/>
                <a:pathLst>
                  <a:path w="10" h="3">
                    <a:moveTo>
                      <a:pt x="10" y="3"/>
                    </a:moveTo>
                    <a:cubicBezTo>
                      <a:pt x="7" y="2"/>
                      <a:pt x="3" y="1"/>
                      <a:pt x="0" y="0"/>
                    </a:cubicBezTo>
                    <a:cubicBezTo>
                      <a:pt x="3" y="1"/>
                      <a:pt x="7" y="2"/>
                      <a:pt x="10"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2" name="Freeform 140"/>
              <p:cNvSpPr/>
              <p:nvPr>
                <p:custDataLst>
                  <p:tags r:id="rId132"/>
                </p:custDataLst>
              </p:nvPr>
            </p:nvSpPr>
            <p:spPr>
              <a:xfrm>
                <a:off x="476250" y="1006475"/>
                <a:ext cx="22225" cy="1588"/>
              </a:xfrm>
              <a:custGeom>
                <a:avLst/>
                <a:gdLst>
                  <a:gd name="txL" fmla="*/ 0 w 9"/>
                  <a:gd name="txT" fmla="*/ 0 h 1"/>
                  <a:gd name="txR" fmla="*/ 9 w 9"/>
                  <a:gd name="txB" fmla="*/ 1 h 1"/>
                </a:gdLst>
                <a:ahLst/>
                <a:cxnLst>
                  <a:cxn ang="0">
                    <a:pos x="9" y="0"/>
                  </a:cxn>
                  <a:cxn ang="0">
                    <a:pos x="0" y="1"/>
                  </a:cxn>
                  <a:cxn ang="0">
                    <a:pos x="9" y="0"/>
                  </a:cxn>
                </a:cxnLst>
                <a:rect l="txL" t="txT" r="txR" b="txB"/>
                <a:pathLst>
                  <a:path w="9" h="1">
                    <a:moveTo>
                      <a:pt x="9" y="0"/>
                    </a:moveTo>
                    <a:cubicBezTo>
                      <a:pt x="5" y="1"/>
                      <a:pt x="2" y="1"/>
                      <a:pt x="0" y="1"/>
                    </a:cubicBezTo>
                    <a:cubicBezTo>
                      <a:pt x="2" y="1"/>
                      <a:pt x="5" y="1"/>
                      <a:pt x="9"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3" name="Freeform 141"/>
              <p:cNvSpPr/>
              <p:nvPr>
                <p:custDataLst>
                  <p:tags r:id="rId133"/>
                </p:custDataLst>
              </p:nvPr>
            </p:nvSpPr>
            <p:spPr>
              <a:xfrm>
                <a:off x="968375" y="695325"/>
                <a:ext cx="28575" cy="12700"/>
              </a:xfrm>
              <a:custGeom>
                <a:avLst/>
                <a:gdLst>
                  <a:gd name="txL" fmla="*/ 0 w 11"/>
                  <a:gd name="txT" fmla="*/ 0 h 5"/>
                  <a:gd name="txR" fmla="*/ 11 w 11"/>
                  <a:gd name="txB" fmla="*/ 5 h 5"/>
                </a:gdLst>
                <a:ahLst/>
                <a:cxnLst>
                  <a:cxn ang="0">
                    <a:pos x="11" y="0"/>
                  </a:cxn>
                  <a:cxn ang="0">
                    <a:pos x="0" y="5"/>
                  </a:cxn>
                  <a:cxn ang="0">
                    <a:pos x="11" y="0"/>
                  </a:cxn>
                </a:cxnLst>
                <a:rect l="txL" t="txT" r="txR" b="txB"/>
                <a:pathLst>
                  <a:path w="11" h="5">
                    <a:moveTo>
                      <a:pt x="11" y="0"/>
                    </a:moveTo>
                    <a:cubicBezTo>
                      <a:pt x="7" y="2"/>
                      <a:pt x="4" y="3"/>
                      <a:pt x="0" y="5"/>
                    </a:cubicBezTo>
                    <a:cubicBezTo>
                      <a:pt x="4" y="3"/>
                      <a:pt x="7" y="2"/>
                      <a:pt x="11"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4" name="Freeform 142"/>
              <p:cNvSpPr/>
              <p:nvPr>
                <p:custDataLst>
                  <p:tags r:id="rId134"/>
                </p:custDataLst>
              </p:nvPr>
            </p:nvSpPr>
            <p:spPr>
              <a:xfrm>
                <a:off x="887413" y="1541463"/>
                <a:ext cx="42863" cy="12700"/>
              </a:xfrm>
              <a:custGeom>
                <a:avLst/>
                <a:gdLst>
                  <a:gd name="txL" fmla="*/ 0 w 17"/>
                  <a:gd name="txT" fmla="*/ 0 h 5"/>
                  <a:gd name="txR" fmla="*/ 17 w 17"/>
                  <a:gd name="txB" fmla="*/ 5 h 5"/>
                </a:gdLst>
                <a:ahLst/>
                <a:cxnLst>
                  <a:cxn ang="0">
                    <a:pos x="0" y="5"/>
                  </a:cxn>
                  <a:cxn ang="0">
                    <a:pos x="17" y="0"/>
                  </a:cxn>
                  <a:cxn ang="0">
                    <a:pos x="0" y="5"/>
                  </a:cxn>
                </a:cxnLst>
                <a:rect l="txL" t="txT" r="txR" b="txB"/>
                <a:pathLst>
                  <a:path w="17" h="5">
                    <a:moveTo>
                      <a:pt x="0" y="5"/>
                    </a:moveTo>
                    <a:cubicBezTo>
                      <a:pt x="5" y="4"/>
                      <a:pt x="11" y="2"/>
                      <a:pt x="17" y="0"/>
                    </a:cubicBezTo>
                    <a:cubicBezTo>
                      <a:pt x="11" y="2"/>
                      <a:pt x="5" y="4"/>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5" name="Freeform 143"/>
              <p:cNvSpPr/>
              <p:nvPr>
                <p:custDataLst>
                  <p:tags r:id="rId135"/>
                </p:custDataLst>
              </p:nvPr>
            </p:nvSpPr>
            <p:spPr>
              <a:xfrm>
                <a:off x="620713" y="1506538"/>
                <a:ext cx="46038" cy="26988"/>
              </a:xfrm>
              <a:custGeom>
                <a:avLst/>
                <a:gdLst>
                  <a:gd name="txL" fmla="*/ 0 w 18"/>
                  <a:gd name="txT" fmla="*/ 0 h 11"/>
                  <a:gd name="txR" fmla="*/ 18 w 18"/>
                  <a:gd name="txB" fmla="*/ 11 h 11"/>
                </a:gdLst>
                <a:ahLst/>
                <a:cxnLst>
                  <a:cxn ang="0">
                    <a:pos x="0" y="0"/>
                  </a:cxn>
                  <a:cxn ang="0">
                    <a:pos x="18" y="11"/>
                  </a:cxn>
                  <a:cxn ang="0">
                    <a:pos x="0" y="0"/>
                  </a:cxn>
                </a:cxnLst>
                <a:rect l="txL" t="txT" r="txR" b="txB"/>
                <a:pathLst>
                  <a:path w="18" h="11">
                    <a:moveTo>
                      <a:pt x="0" y="0"/>
                    </a:moveTo>
                    <a:cubicBezTo>
                      <a:pt x="6" y="4"/>
                      <a:pt x="12" y="8"/>
                      <a:pt x="18" y="11"/>
                    </a:cubicBezTo>
                    <a:cubicBezTo>
                      <a:pt x="12" y="8"/>
                      <a:pt x="6" y="4"/>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6" name="Freeform 144"/>
              <p:cNvSpPr/>
              <p:nvPr>
                <p:custDataLst>
                  <p:tags r:id="rId136"/>
                </p:custDataLst>
              </p:nvPr>
            </p:nvSpPr>
            <p:spPr>
              <a:xfrm>
                <a:off x="1019175" y="682625"/>
                <a:ext cx="61913" cy="6350"/>
              </a:xfrm>
              <a:custGeom>
                <a:avLst/>
                <a:gdLst>
                  <a:gd name="txL" fmla="*/ 0 w 24"/>
                  <a:gd name="txT" fmla="*/ 0 h 2"/>
                  <a:gd name="txR" fmla="*/ 24 w 24"/>
                  <a:gd name="txB" fmla="*/ 2 h 2"/>
                </a:gdLst>
                <a:ahLst/>
                <a:cxnLst>
                  <a:cxn ang="0">
                    <a:pos x="24" y="0"/>
                  </a:cxn>
                  <a:cxn ang="0">
                    <a:pos x="0" y="2"/>
                  </a:cxn>
                  <a:cxn ang="0">
                    <a:pos x="24" y="0"/>
                  </a:cxn>
                </a:cxnLst>
                <a:rect l="txL" t="txT" r="txR" b="txB"/>
                <a:pathLst>
                  <a:path w="24" h="2">
                    <a:moveTo>
                      <a:pt x="24" y="0"/>
                    </a:moveTo>
                    <a:cubicBezTo>
                      <a:pt x="16" y="0"/>
                      <a:pt x="8" y="1"/>
                      <a:pt x="0" y="2"/>
                    </a:cubicBezTo>
                    <a:cubicBezTo>
                      <a:pt x="8" y="1"/>
                      <a:pt x="16" y="0"/>
                      <a:pt x="24"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7" name="Freeform 145"/>
              <p:cNvSpPr/>
              <p:nvPr>
                <p:custDataLst>
                  <p:tags r:id="rId137"/>
                </p:custDataLst>
              </p:nvPr>
            </p:nvSpPr>
            <p:spPr>
              <a:xfrm>
                <a:off x="438150" y="974725"/>
                <a:ext cx="1" cy="6350"/>
              </a:xfrm>
              <a:custGeom>
                <a:avLst/>
                <a:gdLst>
                  <a:gd name="txL" fmla="*/ 0 w 1"/>
                  <a:gd name="txT" fmla="*/ 0 h 2"/>
                  <a:gd name="txR" fmla="*/ 1 w 1"/>
                  <a:gd name="txB" fmla="*/ 2 h 2"/>
                </a:gdLst>
                <a:ahLst/>
                <a:cxnLst>
                  <a:cxn ang="0">
                    <a:pos x="0" y="2"/>
                  </a:cxn>
                  <a:cxn ang="0">
                    <a:pos x="0" y="0"/>
                  </a:cxn>
                  <a:cxn ang="0">
                    <a:pos x="0" y="2"/>
                  </a:cxn>
                </a:cxnLst>
                <a:rect l="txL" t="txT" r="txR" b="txB"/>
                <a:pathLst>
                  <a:path w="1" h="2">
                    <a:moveTo>
                      <a:pt x="0" y="2"/>
                    </a:moveTo>
                    <a:cubicBezTo>
                      <a:pt x="0" y="1"/>
                      <a:pt x="0" y="1"/>
                      <a:pt x="0" y="0"/>
                    </a:cubicBezTo>
                    <a:cubicBezTo>
                      <a:pt x="0" y="1"/>
                      <a:pt x="0" y="1"/>
                      <a:pt x="0" y="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8" name="Freeform 146"/>
              <p:cNvSpPr/>
              <p:nvPr>
                <p:custDataLst>
                  <p:tags r:id="rId138"/>
                </p:custDataLst>
              </p:nvPr>
            </p:nvSpPr>
            <p:spPr>
              <a:xfrm>
                <a:off x="1095375" y="682625"/>
                <a:ext cx="47625" cy="6350"/>
              </a:xfrm>
              <a:custGeom>
                <a:avLst/>
                <a:gdLst>
                  <a:gd name="txL" fmla="*/ 0 w 19"/>
                  <a:gd name="txT" fmla="*/ 0 h 2"/>
                  <a:gd name="txR" fmla="*/ 19 w 19"/>
                  <a:gd name="txB" fmla="*/ 2 h 2"/>
                </a:gdLst>
                <a:ahLst/>
                <a:cxnLst>
                  <a:cxn ang="0">
                    <a:pos x="0" y="0"/>
                  </a:cxn>
                  <a:cxn ang="0">
                    <a:pos x="19" y="2"/>
                  </a:cxn>
                  <a:cxn ang="0">
                    <a:pos x="0" y="0"/>
                  </a:cxn>
                </a:cxnLst>
                <a:rect l="txL" t="txT" r="txR" b="txB"/>
                <a:pathLst>
                  <a:path w="19" h="2">
                    <a:moveTo>
                      <a:pt x="0" y="0"/>
                    </a:moveTo>
                    <a:cubicBezTo>
                      <a:pt x="7" y="0"/>
                      <a:pt x="13" y="1"/>
                      <a:pt x="19" y="2"/>
                    </a:cubicBezTo>
                    <a:cubicBezTo>
                      <a:pt x="13" y="1"/>
                      <a:pt x="7"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19" name="Freeform 147"/>
              <p:cNvSpPr/>
              <p:nvPr>
                <p:custDataLst>
                  <p:tags r:id="rId139"/>
                </p:custDataLst>
              </p:nvPr>
            </p:nvSpPr>
            <p:spPr>
              <a:xfrm>
                <a:off x="671513" y="1536700"/>
                <a:ext cx="211138" cy="34925"/>
              </a:xfrm>
              <a:custGeom>
                <a:avLst/>
                <a:gdLst>
                  <a:gd name="txL" fmla="*/ 0 w 83"/>
                  <a:gd name="txT" fmla="*/ 0 h 14"/>
                  <a:gd name="txR" fmla="*/ 83 w 83"/>
                  <a:gd name="txB" fmla="*/ 14 h 14"/>
                </a:gdLst>
                <a:ahLst/>
                <a:cxnLst>
                  <a:cxn ang="0">
                    <a:pos x="83" y="8"/>
                  </a:cxn>
                  <a:cxn ang="0">
                    <a:pos x="0" y="0"/>
                  </a:cxn>
                  <a:cxn ang="0">
                    <a:pos x="83" y="8"/>
                  </a:cxn>
                </a:cxnLst>
                <a:rect l="txL" t="txT" r="txR" b="txB"/>
                <a:pathLst>
                  <a:path w="83" h="14">
                    <a:moveTo>
                      <a:pt x="83" y="8"/>
                    </a:moveTo>
                    <a:cubicBezTo>
                      <a:pt x="55" y="14"/>
                      <a:pt x="26" y="12"/>
                      <a:pt x="0" y="0"/>
                    </a:cubicBezTo>
                    <a:cubicBezTo>
                      <a:pt x="27" y="12"/>
                      <a:pt x="55" y="14"/>
                      <a:pt x="83" y="8"/>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0" name="Freeform 148"/>
              <p:cNvSpPr/>
              <p:nvPr>
                <p:custDataLst>
                  <p:tags r:id="rId140"/>
                </p:custDataLst>
              </p:nvPr>
            </p:nvSpPr>
            <p:spPr>
              <a:xfrm>
                <a:off x="441325" y="987425"/>
                <a:ext cx="31750" cy="20638"/>
              </a:xfrm>
              <a:custGeom>
                <a:avLst/>
                <a:gdLst>
                  <a:gd name="txL" fmla="*/ 0 w 13"/>
                  <a:gd name="txT" fmla="*/ 0 h 8"/>
                  <a:gd name="txR" fmla="*/ 13 w 13"/>
                  <a:gd name="txB" fmla="*/ 8 h 8"/>
                </a:gdLst>
                <a:ahLst/>
                <a:cxnLst>
                  <a:cxn ang="0">
                    <a:pos x="0" y="0"/>
                  </a:cxn>
                  <a:cxn ang="0">
                    <a:pos x="13" y="8"/>
                  </a:cxn>
                  <a:cxn ang="0">
                    <a:pos x="0" y="0"/>
                  </a:cxn>
                </a:cxnLst>
                <a:rect l="txL" t="txT" r="txR" b="txB"/>
                <a:pathLst>
                  <a:path w="13" h="8">
                    <a:moveTo>
                      <a:pt x="0" y="0"/>
                    </a:moveTo>
                    <a:cubicBezTo>
                      <a:pt x="3" y="5"/>
                      <a:pt x="7" y="7"/>
                      <a:pt x="13" y="8"/>
                    </a:cubicBezTo>
                    <a:cubicBezTo>
                      <a:pt x="7" y="7"/>
                      <a:pt x="3" y="4"/>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1" name="Freeform 149"/>
              <p:cNvSpPr/>
              <p:nvPr>
                <p:custDataLst>
                  <p:tags r:id="rId141"/>
                </p:custDataLst>
              </p:nvPr>
            </p:nvSpPr>
            <p:spPr>
              <a:xfrm>
                <a:off x="1244600" y="727075"/>
                <a:ext cx="117475" cy="327025"/>
              </a:xfrm>
              <a:custGeom>
                <a:avLst/>
                <a:gdLst>
                  <a:gd name="txL" fmla="*/ 0 w 46"/>
                  <a:gd name="txT" fmla="*/ 0 h 129"/>
                  <a:gd name="txR" fmla="*/ 46 w 46"/>
                  <a:gd name="txB" fmla="*/ 129 h 129"/>
                </a:gdLst>
                <a:ahLst/>
                <a:cxnLst>
                  <a:cxn ang="0">
                    <a:pos x="40" y="71"/>
                  </a:cxn>
                  <a:cxn ang="0">
                    <a:pos x="0" y="0"/>
                  </a:cxn>
                  <a:cxn ang="0">
                    <a:pos x="38" y="129"/>
                  </a:cxn>
                  <a:cxn ang="0">
                    <a:pos x="40" y="71"/>
                  </a:cxn>
                </a:cxnLst>
                <a:rect l="txL" t="txT" r="txR" b="txB"/>
                <a:pathLst>
                  <a:path w="46" h="129">
                    <a:moveTo>
                      <a:pt x="40" y="71"/>
                    </a:moveTo>
                    <a:cubicBezTo>
                      <a:pt x="36" y="49"/>
                      <a:pt x="27" y="19"/>
                      <a:pt x="0" y="0"/>
                    </a:cubicBezTo>
                    <a:cubicBezTo>
                      <a:pt x="46" y="33"/>
                      <a:pt x="41" y="105"/>
                      <a:pt x="38" y="129"/>
                    </a:cubicBezTo>
                    <a:cubicBezTo>
                      <a:pt x="42" y="110"/>
                      <a:pt x="43" y="90"/>
                      <a:pt x="40" y="7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2" name="Freeform 150"/>
              <p:cNvSpPr/>
              <p:nvPr>
                <p:custDataLst>
                  <p:tags r:id="rId142"/>
                </p:custDataLst>
              </p:nvPr>
            </p:nvSpPr>
            <p:spPr>
              <a:xfrm>
                <a:off x="4454525" y="2306638"/>
                <a:ext cx="1" cy="1588"/>
              </a:xfrm>
              <a:custGeom>
                <a:avLst/>
                <a:gdLst>
                  <a:gd name="txL" fmla="*/ 0 w 1"/>
                  <a:gd name="txT" fmla="*/ 0 h 1"/>
                  <a:gd name="txR" fmla="*/ 1 w 1"/>
                  <a:gd name="txB" fmla="*/ 1 h 1"/>
                </a:gdLst>
                <a:ahLst/>
                <a:cxnLst>
                  <a:cxn ang="0">
                    <a:pos x="0" y="0"/>
                  </a:cxn>
                  <a:cxn ang="0">
                    <a:pos x="0" y="0"/>
                  </a:cxn>
                  <a:cxn ang="0">
                    <a:pos x="0" y="1"/>
                  </a:cxn>
                  <a:cxn ang="0">
                    <a:pos x="0" y="0"/>
                  </a:cxn>
                </a:cxnLst>
                <a:rect l="txL" t="txT" r="txR" b="txB"/>
                <a:pathLst>
                  <a:path w="1" h="1">
                    <a:moveTo>
                      <a:pt x="0" y="0"/>
                    </a:moveTo>
                    <a:cubicBezTo>
                      <a:pt x="0" y="0"/>
                      <a:pt x="0" y="0"/>
                      <a:pt x="0" y="0"/>
                    </a:cubicBezTo>
                    <a:cubicBezTo>
                      <a:pt x="0" y="0"/>
                      <a:pt x="0" y="0"/>
                      <a:pt x="0" y="1"/>
                    </a:cubicBezTo>
                    <a:cubicBezTo>
                      <a:pt x="0" y="0"/>
                      <a:pt x="0"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3" name="Freeform 151"/>
              <p:cNvSpPr/>
              <p:nvPr>
                <p:custDataLst>
                  <p:tags r:id="rId143"/>
                </p:custDataLst>
              </p:nvPr>
            </p:nvSpPr>
            <p:spPr>
              <a:xfrm>
                <a:off x="963613" y="1527175"/>
                <a:ext cx="4763" cy="1588"/>
              </a:xfrm>
              <a:custGeom>
                <a:avLst/>
                <a:gdLst>
                  <a:gd name="txL" fmla="*/ 0 w 2"/>
                  <a:gd name="txT" fmla="*/ 0 h 1"/>
                  <a:gd name="txR" fmla="*/ 2 w 2"/>
                  <a:gd name="txB" fmla="*/ 1 h 1"/>
                </a:gdLst>
                <a:ahLst/>
                <a:cxnLst>
                  <a:cxn ang="0">
                    <a:pos x="0" y="1"/>
                  </a:cxn>
                  <a:cxn ang="0">
                    <a:pos x="2" y="0"/>
                  </a:cxn>
                  <a:cxn ang="0">
                    <a:pos x="0" y="1"/>
                  </a:cxn>
                </a:cxnLst>
                <a:rect l="txL" t="txT" r="txR" b="txB"/>
                <a:pathLst>
                  <a:path w="2" h="1">
                    <a:moveTo>
                      <a:pt x="0" y="1"/>
                    </a:moveTo>
                    <a:cubicBezTo>
                      <a:pt x="1" y="0"/>
                      <a:pt x="2" y="0"/>
                      <a:pt x="2" y="0"/>
                    </a:cubicBezTo>
                    <a:cubicBezTo>
                      <a:pt x="2" y="0"/>
                      <a:pt x="1" y="0"/>
                      <a:pt x="0"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4" name="Freeform 152"/>
              <p:cNvSpPr/>
              <p:nvPr>
                <p:custDataLst>
                  <p:tags r:id="rId144"/>
                </p:custDataLst>
              </p:nvPr>
            </p:nvSpPr>
            <p:spPr>
              <a:xfrm>
                <a:off x="3930650" y="1023938"/>
                <a:ext cx="9525" cy="17463"/>
              </a:xfrm>
              <a:custGeom>
                <a:avLst/>
                <a:gdLst>
                  <a:gd name="txL" fmla="*/ 0 w 4"/>
                  <a:gd name="txT" fmla="*/ 0 h 7"/>
                  <a:gd name="txR" fmla="*/ 4 w 4"/>
                  <a:gd name="txB" fmla="*/ 7 h 7"/>
                </a:gdLst>
                <a:ahLst/>
                <a:cxnLst>
                  <a:cxn ang="0">
                    <a:pos x="4" y="7"/>
                  </a:cxn>
                  <a:cxn ang="0">
                    <a:pos x="0" y="0"/>
                  </a:cxn>
                  <a:cxn ang="0">
                    <a:pos x="4" y="7"/>
                  </a:cxn>
                </a:cxnLst>
                <a:rect l="txL" t="txT" r="txR" b="txB"/>
                <a:pathLst>
                  <a:path w="4" h="7">
                    <a:moveTo>
                      <a:pt x="4" y="7"/>
                    </a:moveTo>
                    <a:cubicBezTo>
                      <a:pt x="3" y="4"/>
                      <a:pt x="1" y="2"/>
                      <a:pt x="0" y="0"/>
                    </a:cubicBezTo>
                    <a:cubicBezTo>
                      <a:pt x="1" y="2"/>
                      <a:pt x="3" y="4"/>
                      <a:pt x="4" y="7"/>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5" name="Freeform 153"/>
              <p:cNvSpPr/>
              <p:nvPr>
                <p:custDataLst>
                  <p:tags r:id="rId145"/>
                </p:custDataLst>
              </p:nvPr>
            </p:nvSpPr>
            <p:spPr>
              <a:xfrm>
                <a:off x="2884488" y="574675"/>
                <a:ext cx="203200" cy="127000"/>
              </a:xfrm>
              <a:custGeom>
                <a:avLst/>
                <a:gdLst>
                  <a:gd name="txL" fmla="*/ 0 w 80"/>
                  <a:gd name="txT" fmla="*/ 0 h 50"/>
                  <a:gd name="txR" fmla="*/ 80 w 80"/>
                  <a:gd name="txB" fmla="*/ 50 h 50"/>
                </a:gdLst>
                <a:ahLst/>
                <a:cxnLst>
                  <a:cxn ang="0">
                    <a:pos x="80" y="50"/>
                  </a:cxn>
                  <a:cxn ang="0">
                    <a:pos x="0" y="0"/>
                  </a:cxn>
                  <a:cxn ang="0">
                    <a:pos x="80" y="50"/>
                  </a:cxn>
                </a:cxnLst>
                <a:rect l="txL" t="txT" r="txR" b="txB"/>
                <a:pathLst>
                  <a:path w="80" h="50">
                    <a:moveTo>
                      <a:pt x="80" y="50"/>
                    </a:moveTo>
                    <a:cubicBezTo>
                      <a:pt x="54" y="42"/>
                      <a:pt x="26" y="25"/>
                      <a:pt x="0" y="0"/>
                    </a:cubicBezTo>
                    <a:cubicBezTo>
                      <a:pt x="29" y="28"/>
                      <a:pt x="56" y="43"/>
                      <a:pt x="80" y="5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6" name="Freeform 154"/>
              <p:cNvSpPr/>
              <p:nvPr>
                <p:custDataLst>
                  <p:tags r:id="rId146"/>
                </p:custDataLst>
              </p:nvPr>
            </p:nvSpPr>
            <p:spPr>
              <a:xfrm>
                <a:off x="2849563" y="538163"/>
                <a:ext cx="19050" cy="20638"/>
              </a:xfrm>
              <a:custGeom>
                <a:avLst/>
                <a:gdLst>
                  <a:gd name="txL" fmla="*/ 0 w 8"/>
                  <a:gd name="txT" fmla="*/ 0 h 8"/>
                  <a:gd name="txR" fmla="*/ 8 w 8"/>
                  <a:gd name="txB" fmla="*/ 8 h 8"/>
                </a:gdLst>
                <a:ahLst/>
                <a:cxnLst>
                  <a:cxn ang="0">
                    <a:pos x="8" y="8"/>
                  </a:cxn>
                  <a:cxn ang="0">
                    <a:pos x="0" y="0"/>
                  </a:cxn>
                  <a:cxn ang="0">
                    <a:pos x="8" y="8"/>
                  </a:cxn>
                </a:cxnLst>
                <a:rect l="txL" t="txT" r="txR" b="txB"/>
                <a:pathLst>
                  <a:path w="8" h="8">
                    <a:moveTo>
                      <a:pt x="8" y="8"/>
                    </a:moveTo>
                    <a:cubicBezTo>
                      <a:pt x="5" y="5"/>
                      <a:pt x="2" y="3"/>
                      <a:pt x="0" y="0"/>
                    </a:cubicBezTo>
                    <a:cubicBezTo>
                      <a:pt x="3" y="3"/>
                      <a:pt x="5" y="5"/>
                      <a:pt x="8" y="8"/>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7" name="Freeform 155"/>
              <p:cNvSpPr/>
              <p:nvPr>
                <p:custDataLst>
                  <p:tags r:id="rId147"/>
                </p:custDataLst>
              </p:nvPr>
            </p:nvSpPr>
            <p:spPr>
              <a:xfrm>
                <a:off x="3163888" y="581025"/>
                <a:ext cx="461963" cy="134938"/>
              </a:xfrm>
              <a:custGeom>
                <a:avLst/>
                <a:gdLst>
                  <a:gd name="txL" fmla="*/ 0 w 182"/>
                  <a:gd name="txT" fmla="*/ 0 h 53"/>
                  <a:gd name="txR" fmla="*/ 182 w 182"/>
                  <a:gd name="txB" fmla="*/ 53 h 53"/>
                </a:gdLst>
                <a:ahLst/>
                <a:cxnLst>
                  <a:cxn ang="0">
                    <a:pos x="69" y="25"/>
                  </a:cxn>
                  <a:cxn ang="0">
                    <a:pos x="0" y="52"/>
                  </a:cxn>
                  <a:cxn ang="0">
                    <a:pos x="64" y="31"/>
                  </a:cxn>
                  <a:cxn ang="0">
                    <a:pos x="182" y="42"/>
                  </a:cxn>
                  <a:cxn ang="0">
                    <a:pos x="69" y="25"/>
                  </a:cxn>
                </a:cxnLst>
                <a:rect l="txL" t="txT" r="txR" b="txB"/>
                <a:pathLst>
                  <a:path w="182" h="53">
                    <a:moveTo>
                      <a:pt x="69" y="25"/>
                    </a:moveTo>
                    <a:cubicBezTo>
                      <a:pt x="50" y="44"/>
                      <a:pt x="26" y="52"/>
                      <a:pt x="0" y="52"/>
                    </a:cubicBezTo>
                    <a:cubicBezTo>
                      <a:pt x="35" y="53"/>
                      <a:pt x="58" y="38"/>
                      <a:pt x="64" y="31"/>
                    </a:cubicBezTo>
                    <a:cubicBezTo>
                      <a:pt x="89" y="0"/>
                      <a:pt x="135" y="11"/>
                      <a:pt x="182" y="42"/>
                    </a:cubicBezTo>
                    <a:cubicBezTo>
                      <a:pt x="138" y="12"/>
                      <a:pt x="95" y="0"/>
                      <a:pt x="69" y="2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8" name="Freeform 156"/>
              <p:cNvSpPr/>
              <p:nvPr>
                <p:custDataLst>
                  <p:tags r:id="rId148"/>
                </p:custDataLst>
              </p:nvPr>
            </p:nvSpPr>
            <p:spPr>
              <a:xfrm>
                <a:off x="3638550" y="695325"/>
                <a:ext cx="26988" cy="23813"/>
              </a:xfrm>
              <a:custGeom>
                <a:avLst/>
                <a:gdLst>
                  <a:gd name="txL" fmla="*/ 0 w 11"/>
                  <a:gd name="txT" fmla="*/ 0 h 9"/>
                  <a:gd name="txR" fmla="*/ 11 w 11"/>
                  <a:gd name="txB" fmla="*/ 9 h 9"/>
                </a:gdLst>
                <a:ahLst/>
                <a:cxnLst>
                  <a:cxn ang="0">
                    <a:pos x="11" y="9"/>
                  </a:cxn>
                  <a:cxn ang="0">
                    <a:pos x="0" y="0"/>
                  </a:cxn>
                  <a:cxn ang="0">
                    <a:pos x="11" y="9"/>
                  </a:cxn>
                </a:cxnLst>
                <a:rect l="txL" t="txT" r="txR" b="txB"/>
                <a:pathLst>
                  <a:path w="11" h="9">
                    <a:moveTo>
                      <a:pt x="11" y="9"/>
                    </a:moveTo>
                    <a:cubicBezTo>
                      <a:pt x="7" y="6"/>
                      <a:pt x="3" y="3"/>
                      <a:pt x="0" y="0"/>
                    </a:cubicBezTo>
                    <a:cubicBezTo>
                      <a:pt x="3" y="3"/>
                      <a:pt x="7" y="6"/>
                      <a:pt x="11" y="9"/>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29" name="Freeform 157"/>
              <p:cNvSpPr/>
              <p:nvPr>
                <p:custDataLst>
                  <p:tags r:id="rId149"/>
                </p:custDataLst>
              </p:nvPr>
            </p:nvSpPr>
            <p:spPr>
              <a:xfrm>
                <a:off x="3089275" y="701675"/>
                <a:ext cx="33338" cy="6350"/>
              </a:xfrm>
              <a:custGeom>
                <a:avLst/>
                <a:gdLst>
                  <a:gd name="txL" fmla="*/ 0 w 13"/>
                  <a:gd name="txT" fmla="*/ 0 h 3"/>
                  <a:gd name="txR" fmla="*/ 13 w 13"/>
                  <a:gd name="txB" fmla="*/ 3 h 3"/>
                </a:gdLst>
                <a:ahLst/>
                <a:cxnLst>
                  <a:cxn ang="0">
                    <a:pos x="13" y="3"/>
                  </a:cxn>
                  <a:cxn ang="0">
                    <a:pos x="0" y="0"/>
                  </a:cxn>
                  <a:cxn ang="0">
                    <a:pos x="13" y="3"/>
                  </a:cxn>
                </a:cxnLst>
                <a:rect l="txL" t="txT" r="txR" b="txB"/>
                <a:pathLst>
                  <a:path w="13" h="3">
                    <a:moveTo>
                      <a:pt x="13" y="3"/>
                    </a:moveTo>
                    <a:cubicBezTo>
                      <a:pt x="8" y="2"/>
                      <a:pt x="4" y="1"/>
                      <a:pt x="0" y="0"/>
                    </a:cubicBezTo>
                    <a:cubicBezTo>
                      <a:pt x="4" y="1"/>
                      <a:pt x="9" y="2"/>
                      <a:pt x="13"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0" name="Freeform 158"/>
              <p:cNvSpPr/>
              <p:nvPr>
                <p:custDataLst>
                  <p:tags r:id="rId150"/>
                </p:custDataLst>
              </p:nvPr>
            </p:nvSpPr>
            <p:spPr>
              <a:xfrm>
                <a:off x="3135313" y="711200"/>
                <a:ext cx="20638" cy="3175"/>
              </a:xfrm>
              <a:custGeom>
                <a:avLst/>
                <a:gdLst>
                  <a:gd name="txL" fmla="*/ 0 w 8"/>
                  <a:gd name="txT" fmla="*/ 0 h 1"/>
                  <a:gd name="txR" fmla="*/ 8 w 8"/>
                  <a:gd name="txB" fmla="*/ 1 h 1"/>
                </a:gdLst>
                <a:ahLst/>
                <a:cxnLst>
                  <a:cxn ang="0">
                    <a:pos x="8" y="1"/>
                  </a:cxn>
                  <a:cxn ang="0">
                    <a:pos x="0" y="0"/>
                  </a:cxn>
                  <a:cxn ang="0">
                    <a:pos x="8" y="1"/>
                  </a:cxn>
                </a:cxnLst>
                <a:rect l="txL" t="txT" r="txR" b="txB"/>
                <a:pathLst>
                  <a:path w="8" h="1">
                    <a:moveTo>
                      <a:pt x="8" y="1"/>
                    </a:moveTo>
                    <a:cubicBezTo>
                      <a:pt x="5" y="1"/>
                      <a:pt x="3" y="0"/>
                      <a:pt x="0" y="0"/>
                    </a:cubicBezTo>
                    <a:cubicBezTo>
                      <a:pt x="3" y="0"/>
                      <a:pt x="5" y="1"/>
                      <a:pt x="8"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1" name="Freeform 159"/>
              <p:cNvSpPr/>
              <p:nvPr>
                <p:custDataLst>
                  <p:tags r:id="rId151"/>
                </p:custDataLst>
              </p:nvPr>
            </p:nvSpPr>
            <p:spPr>
              <a:xfrm>
                <a:off x="4016375" y="1355725"/>
                <a:ext cx="1588" cy="12700"/>
              </a:xfrm>
              <a:custGeom>
                <a:avLst/>
                <a:gdLst>
                  <a:gd name="txL" fmla="*/ 0 w 1"/>
                  <a:gd name="txT" fmla="*/ 0 h 5"/>
                  <a:gd name="txR" fmla="*/ 1 w 1"/>
                  <a:gd name="txB" fmla="*/ 5 h 5"/>
                </a:gdLst>
                <a:ahLst/>
                <a:cxnLst>
                  <a:cxn ang="0">
                    <a:pos x="0" y="5"/>
                  </a:cxn>
                  <a:cxn ang="0">
                    <a:pos x="1" y="0"/>
                  </a:cxn>
                  <a:cxn ang="0">
                    <a:pos x="0" y="5"/>
                  </a:cxn>
                </a:cxnLst>
                <a:rect l="txL" t="txT" r="txR" b="txB"/>
                <a:pathLst>
                  <a:path w="1" h="5">
                    <a:moveTo>
                      <a:pt x="0" y="5"/>
                    </a:moveTo>
                    <a:cubicBezTo>
                      <a:pt x="1" y="4"/>
                      <a:pt x="1" y="2"/>
                      <a:pt x="1" y="0"/>
                    </a:cubicBezTo>
                    <a:cubicBezTo>
                      <a:pt x="1" y="2"/>
                      <a:pt x="1" y="4"/>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2" name="Freeform 160"/>
              <p:cNvSpPr/>
              <p:nvPr>
                <p:custDataLst>
                  <p:tags r:id="rId152"/>
                </p:custDataLst>
              </p:nvPr>
            </p:nvSpPr>
            <p:spPr>
              <a:xfrm>
                <a:off x="4371975" y="2725738"/>
                <a:ext cx="17463" cy="38100"/>
              </a:xfrm>
              <a:custGeom>
                <a:avLst/>
                <a:gdLst>
                  <a:gd name="txL" fmla="*/ 0 w 7"/>
                  <a:gd name="txT" fmla="*/ 0 h 15"/>
                  <a:gd name="txR" fmla="*/ 7 w 7"/>
                  <a:gd name="txB" fmla="*/ 15 h 15"/>
                </a:gdLst>
                <a:ahLst/>
                <a:cxnLst>
                  <a:cxn ang="0">
                    <a:pos x="2" y="2"/>
                  </a:cxn>
                  <a:cxn ang="0">
                    <a:pos x="0" y="0"/>
                  </a:cxn>
                  <a:cxn ang="0">
                    <a:pos x="7" y="15"/>
                  </a:cxn>
                  <a:cxn ang="0">
                    <a:pos x="7" y="15"/>
                  </a:cxn>
                  <a:cxn ang="0">
                    <a:pos x="2" y="2"/>
                  </a:cxn>
                </a:cxnLst>
                <a:rect l="txL" t="txT" r="txR" b="txB"/>
                <a:pathLst>
                  <a:path w="7" h="15">
                    <a:moveTo>
                      <a:pt x="2" y="2"/>
                    </a:moveTo>
                    <a:cubicBezTo>
                      <a:pt x="1" y="1"/>
                      <a:pt x="1" y="1"/>
                      <a:pt x="0" y="0"/>
                    </a:cubicBezTo>
                    <a:cubicBezTo>
                      <a:pt x="3" y="5"/>
                      <a:pt x="5" y="10"/>
                      <a:pt x="7" y="15"/>
                    </a:cubicBezTo>
                    <a:cubicBezTo>
                      <a:pt x="7" y="15"/>
                      <a:pt x="7" y="15"/>
                      <a:pt x="7" y="15"/>
                    </a:cubicBezTo>
                    <a:cubicBezTo>
                      <a:pt x="6" y="10"/>
                      <a:pt x="4" y="6"/>
                      <a:pt x="2" y="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3" name="Freeform 161"/>
              <p:cNvSpPr/>
              <p:nvPr>
                <p:custDataLst>
                  <p:tags r:id="rId153"/>
                </p:custDataLst>
              </p:nvPr>
            </p:nvSpPr>
            <p:spPr>
              <a:xfrm>
                <a:off x="1035050" y="0"/>
                <a:ext cx="1951038" cy="287338"/>
              </a:xfrm>
              <a:custGeom>
                <a:avLst/>
                <a:gdLst>
                  <a:gd name="txL" fmla="*/ 0 w 769"/>
                  <a:gd name="txT" fmla="*/ 0 h 113"/>
                  <a:gd name="txR" fmla="*/ 769 w 769"/>
                  <a:gd name="txB" fmla="*/ 113 h 113"/>
                </a:gdLst>
                <a:ahLst/>
                <a:cxnLst>
                  <a:cxn ang="0">
                    <a:pos x="111" y="76"/>
                  </a:cxn>
                  <a:cxn ang="0">
                    <a:pos x="198" y="37"/>
                  </a:cxn>
                  <a:cxn ang="0">
                    <a:pos x="330" y="17"/>
                  </a:cxn>
                  <a:cxn ang="0">
                    <a:pos x="330" y="22"/>
                  </a:cxn>
                  <a:cxn ang="0">
                    <a:pos x="410" y="32"/>
                  </a:cxn>
                  <a:cxn ang="0">
                    <a:pos x="585" y="33"/>
                  </a:cxn>
                  <a:cxn ang="0">
                    <a:pos x="585" y="33"/>
                  </a:cxn>
                  <a:cxn ang="0">
                    <a:pos x="769" y="61"/>
                  </a:cxn>
                  <a:cxn ang="0">
                    <a:pos x="439" y="0"/>
                  </a:cxn>
                  <a:cxn ang="0">
                    <a:pos x="0" y="113"/>
                  </a:cxn>
                  <a:cxn ang="0">
                    <a:pos x="78" y="85"/>
                  </a:cxn>
                  <a:cxn ang="0">
                    <a:pos x="111" y="76"/>
                  </a:cxn>
                </a:cxnLst>
                <a:rect l="txL" t="txT" r="txR" b="txB"/>
                <a:pathLst>
                  <a:path w="769" h="113">
                    <a:moveTo>
                      <a:pt x="111" y="76"/>
                    </a:moveTo>
                    <a:cubicBezTo>
                      <a:pt x="141" y="65"/>
                      <a:pt x="169" y="50"/>
                      <a:pt x="198" y="37"/>
                    </a:cubicBezTo>
                    <a:cubicBezTo>
                      <a:pt x="244" y="34"/>
                      <a:pt x="286" y="24"/>
                      <a:pt x="330" y="17"/>
                    </a:cubicBezTo>
                    <a:cubicBezTo>
                      <a:pt x="330" y="19"/>
                      <a:pt x="330" y="21"/>
                      <a:pt x="330" y="22"/>
                    </a:cubicBezTo>
                    <a:cubicBezTo>
                      <a:pt x="353" y="31"/>
                      <a:pt x="368" y="32"/>
                      <a:pt x="410" y="32"/>
                    </a:cubicBezTo>
                    <a:cubicBezTo>
                      <a:pt x="474" y="29"/>
                      <a:pt x="531" y="30"/>
                      <a:pt x="585" y="33"/>
                    </a:cubicBezTo>
                    <a:cubicBezTo>
                      <a:pt x="585" y="33"/>
                      <a:pt x="585" y="33"/>
                      <a:pt x="585" y="33"/>
                    </a:cubicBezTo>
                    <a:cubicBezTo>
                      <a:pt x="654" y="37"/>
                      <a:pt x="717" y="47"/>
                      <a:pt x="769" y="61"/>
                    </a:cubicBezTo>
                    <a:cubicBezTo>
                      <a:pt x="667" y="22"/>
                      <a:pt x="556" y="0"/>
                      <a:pt x="439" y="0"/>
                    </a:cubicBezTo>
                    <a:cubicBezTo>
                      <a:pt x="280" y="0"/>
                      <a:pt x="130" y="41"/>
                      <a:pt x="0" y="113"/>
                    </a:cubicBezTo>
                    <a:cubicBezTo>
                      <a:pt x="22" y="103"/>
                      <a:pt x="48" y="94"/>
                      <a:pt x="78" y="85"/>
                    </a:cubicBezTo>
                    <a:cubicBezTo>
                      <a:pt x="89" y="82"/>
                      <a:pt x="100" y="79"/>
                      <a:pt x="111" y="7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4" name="Freeform 162"/>
              <p:cNvSpPr/>
              <p:nvPr>
                <p:custDataLst>
                  <p:tags r:id="rId154"/>
                </p:custDataLst>
              </p:nvPr>
            </p:nvSpPr>
            <p:spPr>
              <a:xfrm>
                <a:off x="3952875" y="1063625"/>
                <a:ext cx="76200" cy="279400"/>
              </a:xfrm>
              <a:custGeom>
                <a:avLst/>
                <a:gdLst>
                  <a:gd name="txL" fmla="*/ 0 w 30"/>
                  <a:gd name="txT" fmla="*/ 0 h 110"/>
                  <a:gd name="txR" fmla="*/ 30 w 30"/>
                  <a:gd name="txB" fmla="*/ 110 h 110"/>
                </a:gdLst>
                <a:ahLst/>
                <a:cxnLst>
                  <a:cxn ang="0">
                    <a:pos x="0" y="0"/>
                  </a:cxn>
                  <a:cxn ang="0">
                    <a:pos x="20" y="47"/>
                  </a:cxn>
                  <a:cxn ang="0">
                    <a:pos x="27" y="110"/>
                  </a:cxn>
                  <a:cxn ang="0">
                    <a:pos x="28" y="107"/>
                  </a:cxn>
                  <a:cxn ang="0">
                    <a:pos x="0" y="0"/>
                  </a:cxn>
                </a:cxnLst>
                <a:rect l="txL" t="txT" r="txR" b="txB"/>
                <a:pathLst>
                  <a:path w="30" h="110">
                    <a:moveTo>
                      <a:pt x="0" y="0"/>
                    </a:moveTo>
                    <a:cubicBezTo>
                      <a:pt x="8" y="16"/>
                      <a:pt x="15" y="32"/>
                      <a:pt x="20" y="47"/>
                    </a:cubicBezTo>
                    <a:cubicBezTo>
                      <a:pt x="27" y="72"/>
                      <a:pt x="29" y="93"/>
                      <a:pt x="27" y="110"/>
                    </a:cubicBezTo>
                    <a:cubicBezTo>
                      <a:pt x="27" y="109"/>
                      <a:pt x="28" y="108"/>
                      <a:pt x="28" y="107"/>
                    </a:cubicBezTo>
                    <a:cubicBezTo>
                      <a:pt x="30" y="75"/>
                      <a:pt x="19" y="37"/>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5" name="Freeform 163"/>
              <p:cNvSpPr/>
              <p:nvPr>
                <p:custDataLst>
                  <p:tags r:id="rId155"/>
                </p:custDataLst>
              </p:nvPr>
            </p:nvSpPr>
            <p:spPr>
              <a:xfrm>
                <a:off x="3040063" y="935038"/>
                <a:ext cx="501650" cy="515938"/>
              </a:xfrm>
              <a:custGeom>
                <a:avLst/>
                <a:gdLst>
                  <a:gd name="txL" fmla="*/ 0 w 198"/>
                  <a:gd name="txT" fmla="*/ 0 h 203"/>
                  <a:gd name="txR" fmla="*/ 198 w 198"/>
                  <a:gd name="txB" fmla="*/ 203 h 203"/>
                </a:gdLst>
                <a:ahLst/>
                <a:cxnLst>
                  <a:cxn ang="0">
                    <a:pos x="198" y="144"/>
                  </a:cxn>
                  <a:cxn ang="0">
                    <a:pos x="0" y="203"/>
                  </a:cxn>
                  <a:cxn ang="0">
                    <a:pos x="198" y="144"/>
                  </a:cxn>
                </a:cxnLst>
                <a:rect l="txL" t="txT" r="txR" b="txB"/>
                <a:pathLst>
                  <a:path w="198" h="203">
                    <a:moveTo>
                      <a:pt x="198" y="144"/>
                    </a:moveTo>
                    <a:cubicBezTo>
                      <a:pt x="119" y="69"/>
                      <a:pt x="1" y="61"/>
                      <a:pt x="0" y="203"/>
                    </a:cubicBezTo>
                    <a:cubicBezTo>
                      <a:pt x="24" y="0"/>
                      <a:pt x="187" y="133"/>
                      <a:pt x="198" y="144"/>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6" name="Freeform 164"/>
              <p:cNvSpPr/>
              <p:nvPr>
                <p:custDataLst>
                  <p:tags r:id="rId156"/>
                </p:custDataLst>
              </p:nvPr>
            </p:nvSpPr>
            <p:spPr>
              <a:xfrm>
                <a:off x="4356100" y="2713038"/>
                <a:ext cx="12700" cy="6350"/>
              </a:xfrm>
              <a:custGeom>
                <a:avLst/>
                <a:gdLst>
                  <a:gd name="txL" fmla="*/ 0 w 5"/>
                  <a:gd name="txT" fmla="*/ 0 h 3"/>
                  <a:gd name="txR" fmla="*/ 5 w 5"/>
                  <a:gd name="txB" fmla="*/ 3 h 3"/>
                </a:gdLst>
                <a:ahLst/>
                <a:cxnLst>
                  <a:cxn ang="0">
                    <a:pos x="2" y="0"/>
                  </a:cxn>
                  <a:cxn ang="0">
                    <a:pos x="0" y="0"/>
                  </a:cxn>
                  <a:cxn ang="0">
                    <a:pos x="5" y="3"/>
                  </a:cxn>
                  <a:cxn ang="0">
                    <a:pos x="2" y="0"/>
                  </a:cxn>
                </a:cxnLst>
                <a:rect l="txL" t="txT" r="txR" b="txB"/>
                <a:pathLst>
                  <a:path w="5" h="3">
                    <a:moveTo>
                      <a:pt x="2" y="0"/>
                    </a:moveTo>
                    <a:cubicBezTo>
                      <a:pt x="1" y="0"/>
                      <a:pt x="0" y="0"/>
                      <a:pt x="0" y="0"/>
                    </a:cubicBezTo>
                    <a:cubicBezTo>
                      <a:pt x="2" y="1"/>
                      <a:pt x="3" y="2"/>
                      <a:pt x="5" y="3"/>
                    </a:cubicBezTo>
                    <a:cubicBezTo>
                      <a:pt x="3" y="1"/>
                      <a:pt x="2" y="0"/>
                      <a:pt x="2"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7" name="Freeform 165"/>
              <p:cNvSpPr/>
              <p:nvPr>
                <p:custDataLst>
                  <p:tags r:id="rId157"/>
                </p:custDataLst>
              </p:nvPr>
            </p:nvSpPr>
            <p:spPr>
              <a:xfrm>
                <a:off x="2986088" y="155575"/>
                <a:ext cx="1468438" cy="2151063"/>
              </a:xfrm>
              <a:custGeom>
                <a:avLst/>
                <a:gdLst>
                  <a:gd name="txL" fmla="*/ 0 w 579"/>
                  <a:gd name="txT" fmla="*/ 0 h 847"/>
                  <a:gd name="txR" fmla="*/ 579 w 579"/>
                  <a:gd name="txB" fmla="*/ 847 h 847"/>
                </a:gdLst>
                <a:ahLst/>
                <a:cxnLst>
                  <a:cxn ang="0">
                    <a:pos x="579" y="847"/>
                  </a:cxn>
                  <a:cxn ang="0">
                    <a:pos x="578" y="785"/>
                  </a:cxn>
                  <a:cxn ang="0">
                    <a:pos x="555" y="632"/>
                  </a:cxn>
                  <a:cxn ang="0">
                    <a:pos x="507" y="488"/>
                  </a:cxn>
                  <a:cxn ang="0">
                    <a:pos x="438" y="356"/>
                  </a:cxn>
                  <a:cxn ang="0">
                    <a:pos x="347" y="237"/>
                  </a:cxn>
                  <a:cxn ang="0">
                    <a:pos x="238" y="134"/>
                  </a:cxn>
                  <a:cxn ang="0">
                    <a:pos x="108" y="47"/>
                  </a:cxn>
                  <a:cxn ang="0">
                    <a:pos x="53" y="19"/>
                  </a:cxn>
                  <a:cxn ang="0">
                    <a:pos x="6" y="2"/>
                  </a:cxn>
                  <a:cxn ang="0">
                    <a:pos x="0" y="0"/>
                  </a:cxn>
                  <a:cxn ang="0">
                    <a:pos x="579" y="847"/>
                  </a:cxn>
                </a:cxnLst>
                <a:rect l="txL" t="txT" r="txR" b="txB"/>
                <a:pathLst>
                  <a:path w="579" h="847">
                    <a:moveTo>
                      <a:pt x="579" y="847"/>
                    </a:moveTo>
                    <a:cubicBezTo>
                      <a:pt x="579" y="825"/>
                      <a:pt x="579" y="803"/>
                      <a:pt x="578" y="785"/>
                    </a:cubicBezTo>
                    <a:cubicBezTo>
                      <a:pt x="574" y="729"/>
                      <a:pt x="573" y="726"/>
                      <a:pt x="555" y="632"/>
                    </a:cubicBezTo>
                    <a:cubicBezTo>
                      <a:pt x="542" y="579"/>
                      <a:pt x="540" y="576"/>
                      <a:pt x="507" y="488"/>
                    </a:cubicBezTo>
                    <a:cubicBezTo>
                      <a:pt x="486" y="438"/>
                      <a:pt x="483" y="434"/>
                      <a:pt x="438" y="356"/>
                    </a:cubicBezTo>
                    <a:cubicBezTo>
                      <a:pt x="407" y="309"/>
                      <a:pt x="404" y="305"/>
                      <a:pt x="347" y="237"/>
                    </a:cubicBezTo>
                    <a:cubicBezTo>
                      <a:pt x="308" y="194"/>
                      <a:pt x="301" y="188"/>
                      <a:pt x="238" y="134"/>
                    </a:cubicBezTo>
                    <a:cubicBezTo>
                      <a:pt x="185" y="93"/>
                      <a:pt x="173" y="86"/>
                      <a:pt x="108" y="47"/>
                    </a:cubicBezTo>
                    <a:cubicBezTo>
                      <a:pt x="92" y="38"/>
                      <a:pt x="70" y="27"/>
                      <a:pt x="53" y="19"/>
                    </a:cubicBezTo>
                    <a:cubicBezTo>
                      <a:pt x="39" y="13"/>
                      <a:pt x="24" y="7"/>
                      <a:pt x="6" y="2"/>
                    </a:cubicBezTo>
                    <a:cubicBezTo>
                      <a:pt x="4" y="1"/>
                      <a:pt x="2" y="1"/>
                      <a:pt x="0" y="0"/>
                    </a:cubicBezTo>
                    <a:cubicBezTo>
                      <a:pt x="339" y="132"/>
                      <a:pt x="579" y="462"/>
                      <a:pt x="579" y="847"/>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8" name="Freeform 166"/>
              <p:cNvSpPr/>
              <p:nvPr>
                <p:custDataLst>
                  <p:tags r:id="rId158"/>
                </p:custDataLst>
              </p:nvPr>
            </p:nvSpPr>
            <p:spPr>
              <a:xfrm>
                <a:off x="4410075" y="2308225"/>
                <a:ext cx="44450" cy="447675"/>
              </a:xfrm>
              <a:custGeom>
                <a:avLst/>
                <a:gdLst>
                  <a:gd name="txL" fmla="*/ 0 w 18"/>
                  <a:gd name="txT" fmla="*/ 0 h 176"/>
                  <a:gd name="txR" fmla="*/ 18 w 18"/>
                  <a:gd name="txB" fmla="*/ 176 h 176"/>
                </a:gdLst>
                <a:ahLst/>
                <a:cxnLst>
                  <a:cxn ang="0">
                    <a:pos x="18" y="52"/>
                  </a:cxn>
                  <a:cxn ang="0">
                    <a:pos x="18" y="0"/>
                  </a:cxn>
                  <a:cxn ang="0">
                    <a:pos x="0" y="176"/>
                  </a:cxn>
                  <a:cxn ang="0">
                    <a:pos x="2" y="176"/>
                  </a:cxn>
                  <a:cxn ang="0">
                    <a:pos x="18" y="52"/>
                  </a:cxn>
                </a:cxnLst>
                <a:rect l="txL" t="txT" r="txR" b="txB"/>
                <a:pathLst>
                  <a:path w="18" h="176">
                    <a:moveTo>
                      <a:pt x="18" y="52"/>
                    </a:moveTo>
                    <a:cubicBezTo>
                      <a:pt x="18" y="36"/>
                      <a:pt x="18" y="18"/>
                      <a:pt x="18" y="0"/>
                    </a:cubicBezTo>
                    <a:cubicBezTo>
                      <a:pt x="18" y="60"/>
                      <a:pt x="12" y="119"/>
                      <a:pt x="0" y="176"/>
                    </a:cubicBezTo>
                    <a:cubicBezTo>
                      <a:pt x="1" y="176"/>
                      <a:pt x="1" y="176"/>
                      <a:pt x="2" y="176"/>
                    </a:cubicBezTo>
                    <a:cubicBezTo>
                      <a:pt x="8" y="146"/>
                      <a:pt x="10" y="129"/>
                      <a:pt x="18" y="5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39" name="Freeform 167"/>
              <p:cNvSpPr/>
              <p:nvPr>
                <p:custDataLst>
                  <p:tags r:id="rId159"/>
                </p:custDataLst>
              </p:nvPr>
            </p:nvSpPr>
            <p:spPr>
              <a:xfrm>
                <a:off x="2519363" y="84138"/>
                <a:ext cx="1935163" cy="2760663"/>
              </a:xfrm>
              <a:custGeom>
                <a:avLst/>
                <a:gdLst>
                  <a:gd name="txL" fmla="*/ 0 w 763"/>
                  <a:gd name="txT" fmla="*/ 0 h 1087"/>
                  <a:gd name="txR" fmla="*/ 763 w 763"/>
                  <a:gd name="txB" fmla="*/ 1087 h 1087"/>
                </a:gdLst>
                <a:ahLst/>
                <a:cxnLst>
                  <a:cxn ang="0">
                    <a:pos x="763" y="876"/>
                  </a:cxn>
                  <a:cxn ang="0">
                    <a:pos x="763" y="875"/>
                  </a:cxn>
                  <a:cxn ang="0">
                    <a:pos x="184" y="28"/>
                  </a:cxn>
                  <a:cxn ang="0">
                    <a:pos x="0" y="0"/>
                  </a:cxn>
                  <a:cxn ang="0">
                    <a:pos x="46" y="46"/>
                  </a:cxn>
                  <a:cxn ang="0">
                    <a:pos x="114" y="160"/>
                  </a:cxn>
                  <a:cxn ang="0">
                    <a:pos x="130" y="179"/>
                  </a:cxn>
                  <a:cxn ang="0">
                    <a:pos x="138" y="187"/>
                  </a:cxn>
                  <a:cxn ang="0">
                    <a:pos x="144" y="193"/>
                  </a:cxn>
                  <a:cxn ang="0">
                    <a:pos x="224" y="243"/>
                  </a:cxn>
                  <a:cxn ang="0">
                    <a:pos x="225" y="243"/>
                  </a:cxn>
                  <a:cxn ang="0">
                    <a:pos x="238" y="246"/>
                  </a:cxn>
                  <a:cxn ang="0">
                    <a:pos x="243" y="247"/>
                  </a:cxn>
                  <a:cxn ang="0">
                    <a:pos x="251" y="248"/>
                  </a:cxn>
                  <a:cxn ang="0">
                    <a:pos x="254" y="248"/>
                  </a:cxn>
                  <a:cxn ang="0">
                    <a:pos x="323" y="221"/>
                  </a:cxn>
                  <a:cxn ang="0">
                    <a:pos x="436" y="238"/>
                  </a:cxn>
                  <a:cxn ang="0">
                    <a:pos x="441" y="241"/>
                  </a:cxn>
                  <a:cxn ang="0">
                    <a:pos x="452" y="250"/>
                  </a:cxn>
                  <a:cxn ang="0">
                    <a:pos x="556" y="370"/>
                  </a:cxn>
                  <a:cxn ang="0">
                    <a:pos x="560" y="377"/>
                  </a:cxn>
                  <a:cxn ang="0">
                    <a:pos x="565" y="386"/>
                  </a:cxn>
                  <a:cxn ang="0">
                    <a:pos x="593" y="493"/>
                  </a:cxn>
                  <a:cxn ang="0">
                    <a:pos x="592" y="496"/>
                  </a:cxn>
                  <a:cxn ang="0">
                    <a:pos x="591" y="501"/>
                  </a:cxn>
                  <a:cxn ang="0">
                    <a:pos x="590" y="506"/>
                  </a:cxn>
                  <a:cxn ang="0">
                    <a:pos x="470" y="531"/>
                  </a:cxn>
                  <a:cxn ang="0">
                    <a:pos x="404" y="479"/>
                  </a:cxn>
                  <a:cxn ang="0">
                    <a:pos x="404" y="479"/>
                  </a:cxn>
                  <a:cxn ang="0">
                    <a:pos x="403" y="479"/>
                  </a:cxn>
                  <a:cxn ang="0">
                    <a:pos x="205" y="538"/>
                  </a:cxn>
                  <a:cxn ang="0">
                    <a:pos x="211" y="611"/>
                  </a:cxn>
                  <a:cxn ang="0">
                    <a:pos x="213" y="877"/>
                  </a:cxn>
                  <a:cxn ang="0">
                    <a:pos x="497" y="916"/>
                  </a:cxn>
                  <a:cxn ang="0">
                    <a:pos x="558" y="1087"/>
                  </a:cxn>
                  <a:cxn ang="0">
                    <a:pos x="683" y="1069"/>
                  </a:cxn>
                  <a:cxn ang="0">
                    <a:pos x="724" y="1035"/>
                  </a:cxn>
                  <a:cxn ang="0">
                    <a:pos x="726" y="1035"/>
                  </a:cxn>
                  <a:cxn ang="0">
                    <a:pos x="729" y="1038"/>
                  </a:cxn>
                  <a:cxn ang="0">
                    <a:pos x="730" y="1040"/>
                  </a:cxn>
                  <a:cxn ang="0">
                    <a:pos x="730" y="1040"/>
                  </a:cxn>
                  <a:cxn ang="0">
                    <a:pos x="732" y="1042"/>
                  </a:cxn>
                  <a:cxn ang="0">
                    <a:pos x="737" y="1055"/>
                  </a:cxn>
                  <a:cxn ang="0">
                    <a:pos x="745" y="1052"/>
                  </a:cxn>
                  <a:cxn ang="0">
                    <a:pos x="763" y="876"/>
                  </a:cxn>
                </a:cxnLst>
                <a:rect l="txL" t="txT" r="txR" b="txB"/>
                <a:pathLst>
                  <a:path w="763" h="1087">
                    <a:moveTo>
                      <a:pt x="763" y="876"/>
                    </a:moveTo>
                    <a:cubicBezTo>
                      <a:pt x="763" y="875"/>
                      <a:pt x="763" y="875"/>
                      <a:pt x="763" y="875"/>
                    </a:cubicBezTo>
                    <a:cubicBezTo>
                      <a:pt x="763" y="490"/>
                      <a:pt x="523" y="160"/>
                      <a:pt x="184" y="28"/>
                    </a:cubicBezTo>
                    <a:cubicBezTo>
                      <a:pt x="132" y="14"/>
                      <a:pt x="69" y="4"/>
                      <a:pt x="0" y="0"/>
                    </a:cubicBezTo>
                    <a:cubicBezTo>
                      <a:pt x="16" y="13"/>
                      <a:pt x="31" y="28"/>
                      <a:pt x="46" y="46"/>
                    </a:cubicBezTo>
                    <a:cubicBezTo>
                      <a:pt x="71" y="76"/>
                      <a:pt x="93" y="115"/>
                      <a:pt x="114" y="160"/>
                    </a:cubicBezTo>
                    <a:cubicBezTo>
                      <a:pt x="119" y="167"/>
                      <a:pt x="124" y="173"/>
                      <a:pt x="130" y="179"/>
                    </a:cubicBezTo>
                    <a:cubicBezTo>
                      <a:pt x="132" y="182"/>
                      <a:pt x="135" y="184"/>
                      <a:pt x="138" y="187"/>
                    </a:cubicBezTo>
                    <a:cubicBezTo>
                      <a:pt x="140" y="189"/>
                      <a:pt x="142" y="191"/>
                      <a:pt x="144" y="193"/>
                    </a:cubicBezTo>
                    <a:cubicBezTo>
                      <a:pt x="170" y="218"/>
                      <a:pt x="198" y="235"/>
                      <a:pt x="224" y="243"/>
                    </a:cubicBezTo>
                    <a:cubicBezTo>
                      <a:pt x="225" y="243"/>
                      <a:pt x="225" y="243"/>
                      <a:pt x="225" y="243"/>
                    </a:cubicBezTo>
                    <a:cubicBezTo>
                      <a:pt x="229" y="244"/>
                      <a:pt x="233" y="245"/>
                      <a:pt x="238" y="246"/>
                    </a:cubicBezTo>
                    <a:cubicBezTo>
                      <a:pt x="239" y="246"/>
                      <a:pt x="241" y="247"/>
                      <a:pt x="243" y="247"/>
                    </a:cubicBezTo>
                    <a:cubicBezTo>
                      <a:pt x="246" y="247"/>
                      <a:pt x="248" y="248"/>
                      <a:pt x="251" y="248"/>
                    </a:cubicBezTo>
                    <a:cubicBezTo>
                      <a:pt x="252" y="248"/>
                      <a:pt x="253" y="248"/>
                      <a:pt x="254" y="248"/>
                    </a:cubicBezTo>
                    <a:cubicBezTo>
                      <a:pt x="280" y="248"/>
                      <a:pt x="304" y="240"/>
                      <a:pt x="323" y="221"/>
                    </a:cubicBezTo>
                    <a:cubicBezTo>
                      <a:pt x="349" y="196"/>
                      <a:pt x="392" y="208"/>
                      <a:pt x="436" y="238"/>
                    </a:cubicBezTo>
                    <a:cubicBezTo>
                      <a:pt x="438" y="239"/>
                      <a:pt x="439" y="240"/>
                      <a:pt x="441" y="241"/>
                    </a:cubicBezTo>
                    <a:cubicBezTo>
                      <a:pt x="444" y="244"/>
                      <a:pt x="448" y="247"/>
                      <a:pt x="452" y="250"/>
                    </a:cubicBezTo>
                    <a:cubicBezTo>
                      <a:pt x="491" y="280"/>
                      <a:pt x="529" y="323"/>
                      <a:pt x="556" y="370"/>
                    </a:cubicBezTo>
                    <a:cubicBezTo>
                      <a:pt x="557" y="372"/>
                      <a:pt x="559" y="374"/>
                      <a:pt x="560" y="377"/>
                    </a:cubicBezTo>
                    <a:cubicBezTo>
                      <a:pt x="562" y="380"/>
                      <a:pt x="564" y="383"/>
                      <a:pt x="565" y="386"/>
                    </a:cubicBezTo>
                    <a:cubicBezTo>
                      <a:pt x="584" y="423"/>
                      <a:pt x="595" y="461"/>
                      <a:pt x="593" y="493"/>
                    </a:cubicBezTo>
                    <a:cubicBezTo>
                      <a:pt x="593" y="494"/>
                      <a:pt x="592" y="495"/>
                      <a:pt x="592" y="496"/>
                    </a:cubicBezTo>
                    <a:cubicBezTo>
                      <a:pt x="592" y="498"/>
                      <a:pt x="592" y="500"/>
                      <a:pt x="591" y="501"/>
                    </a:cubicBezTo>
                    <a:cubicBezTo>
                      <a:pt x="591" y="503"/>
                      <a:pt x="591" y="505"/>
                      <a:pt x="590" y="506"/>
                    </a:cubicBezTo>
                    <a:cubicBezTo>
                      <a:pt x="579" y="553"/>
                      <a:pt x="533" y="567"/>
                      <a:pt x="470" y="531"/>
                    </a:cubicBezTo>
                    <a:cubicBezTo>
                      <a:pt x="440" y="514"/>
                      <a:pt x="417" y="491"/>
                      <a:pt x="404" y="479"/>
                    </a:cubicBezTo>
                    <a:cubicBezTo>
                      <a:pt x="404" y="479"/>
                      <a:pt x="404" y="479"/>
                      <a:pt x="404" y="479"/>
                    </a:cubicBezTo>
                    <a:cubicBezTo>
                      <a:pt x="404" y="479"/>
                      <a:pt x="404" y="479"/>
                      <a:pt x="403" y="479"/>
                    </a:cubicBezTo>
                    <a:cubicBezTo>
                      <a:pt x="392" y="468"/>
                      <a:pt x="229" y="335"/>
                      <a:pt x="205" y="538"/>
                    </a:cubicBezTo>
                    <a:cubicBezTo>
                      <a:pt x="208" y="561"/>
                      <a:pt x="210" y="586"/>
                      <a:pt x="211" y="611"/>
                    </a:cubicBezTo>
                    <a:cubicBezTo>
                      <a:pt x="217" y="699"/>
                      <a:pt x="218" y="789"/>
                      <a:pt x="213" y="877"/>
                    </a:cubicBezTo>
                    <a:cubicBezTo>
                      <a:pt x="317" y="883"/>
                      <a:pt x="419" y="882"/>
                      <a:pt x="497" y="916"/>
                    </a:cubicBezTo>
                    <a:cubicBezTo>
                      <a:pt x="585" y="955"/>
                      <a:pt x="584" y="1029"/>
                      <a:pt x="558" y="1087"/>
                    </a:cubicBezTo>
                    <a:cubicBezTo>
                      <a:pt x="600" y="1084"/>
                      <a:pt x="641" y="1078"/>
                      <a:pt x="683" y="1069"/>
                    </a:cubicBezTo>
                    <a:cubicBezTo>
                      <a:pt x="699" y="1042"/>
                      <a:pt x="713" y="1032"/>
                      <a:pt x="724" y="1035"/>
                    </a:cubicBezTo>
                    <a:cubicBezTo>
                      <a:pt x="724" y="1035"/>
                      <a:pt x="725" y="1035"/>
                      <a:pt x="726" y="1035"/>
                    </a:cubicBezTo>
                    <a:cubicBezTo>
                      <a:pt x="726" y="1035"/>
                      <a:pt x="727" y="1036"/>
                      <a:pt x="729" y="1038"/>
                    </a:cubicBezTo>
                    <a:cubicBezTo>
                      <a:pt x="729" y="1039"/>
                      <a:pt x="730" y="1039"/>
                      <a:pt x="730" y="1040"/>
                    </a:cubicBezTo>
                    <a:cubicBezTo>
                      <a:pt x="730" y="1040"/>
                      <a:pt x="730" y="1040"/>
                      <a:pt x="730" y="1040"/>
                    </a:cubicBezTo>
                    <a:cubicBezTo>
                      <a:pt x="731" y="1041"/>
                      <a:pt x="731" y="1041"/>
                      <a:pt x="732" y="1042"/>
                    </a:cubicBezTo>
                    <a:cubicBezTo>
                      <a:pt x="734" y="1046"/>
                      <a:pt x="736" y="1050"/>
                      <a:pt x="737" y="1055"/>
                    </a:cubicBezTo>
                    <a:cubicBezTo>
                      <a:pt x="740" y="1054"/>
                      <a:pt x="743" y="1053"/>
                      <a:pt x="745" y="1052"/>
                    </a:cubicBezTo>
                    <a:cubicBezTo>
                      <a:pt x="757" y="995"/>
                      <a:pt x="763" y="936"/>
                      <a:pt x="763" y="87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0" name="Freeform 168"/>
              <p:cNvSpPr/>
              <p:nvPr>
                <p:custDataLst>
                  <p:tags r:id="rId160"/>
                </p:custDataLst>
              </p:nvPr>
            </p:nvSpPr>
            <p:spPr>
              <a:xfrm>
                <a:off x="865188" y="287338"/>
                <a:ext cx="169863" cy="101600"/>
              </a:xfrm>
              <a:custGeom>
                <a:avLst/>
                <a:gdLst>
                  <a:gd name="txL" fmla="*/ 0 w 67"/>
                  <a:gd name="txT" fmla="*/ 0 h 40"/>
                  <a:gd name="txR" fmla="*/ 67 w 67"/>
                  <a:gd name="txB" fmla="*/ 40 h 40"/>
                </a:gdLst>
                <a:ahLst/>
                <a:cxnLst>
                  <a:cxn ang="0">
                    <a:pos x="67" y="0"/>
                  </a:cxn>
                  <a:cxn ang="0">
                    <a:pos x="38" y="13"/>
                  </a:cxn>
                  <a:cxn ang="0">
                    <a:pos x="37" y="14"/>
                  </a:cxn>
                  <a:cxn ang="0">
                    <a:pos x="0" y="40"/>
                  </a:cxn>
                  <a:cxn ang="0">
                    <a:pos x="67" y="0"/>
                  </a:cxn>
                </a:cxnLst>
                <a:rect l="txL" t="txT" r="txR" b="txB"/>
                <a:pathLst>
                  <a:path w="67" h="40">
                    <a:moveTo>
                      <a:pt x="67" y="0"/>
                    </a:moveTo>
                    <a:cubicBezTo>
                      <a:pt x="56" y="4"/>
                      <a:pt x="47" y="9"/>
                      <a:pt x="38" y="13"/>
                    </a:cubicBezTo>
                    <a:cubicBezTo>
                      <a:pt x="37" y="14"/>
                      <a:pt x="37" y="14"/>
                      <a:pt x="37" y="14"/>
                    </a:cubicBezTo>
                    <a:cubicBezTo>
                      <a:pt x="24" y="23"/>
                      <a:pt x="12" y="31"/>
                      <a:pt x="0" y="40"/>
                    </a:cubicBezTo>
                    <a:cubicBezTo>
                      <a:pt x="22" y="26"/>
                      <a:pt x="44" y="13"/>
                      <a:pt x="67"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1" name="Freeform 169"/>
              <p:cNvSpPr/>
              <p:nvPr>
                <p:custDataLst>
                  <p:tags r:id="rId161"/>
                </p:custDataLst>
              </p:nvPr>
            </p:nvSpPr>
            <p:spPr>
              <a:xfrm>
                <a:off x="303213" y="42863"/>
                <a:ext cx="3722688" cy="2293938"/>
              </a:xfrm>
              <a:custGeom>
                <a:avLst/>
                <a:gdLst>
                  <a:gd name="txL" fmla="*/ 0 w 1467"/>
                  <a:gd name="txT" fmla="*/ 0 h 903"/>
                  <a:gd name="txR" fmla="*/ 1467 w 1467"/>
                  <a:gd name="txB" fmla="*/ 903 h 903"/>
                </a:gdLst>
                <a:ahLst/>
                <a:cxnLst>
                  <a:cxn ang="0">
                    <a:pos x="1083" y="893"/>
                  </a:cxn>
                  <a:cxn ang="0">
                    <a:pos x="1084" y="627"/>
                  </a:cxn>
                  <a:cxn ang="0">
                    <a:pos x="1276" y="495"/>
                  </a:cxn>
                  <a:cxn ang="0">
                    <a:pos x="1277" y="495"/>
                  </a:cxn>
                  <a:cxn ang="0">
                    <a:pos x="1464" y="517"/>
                  </a:cxn>
                  <a:cxn ang="0">
                    <a:pos x="1458" y="449"/>
                  </a:cxn>
                  <a:cxn ang="0">
                    <a:pos x="1433" y="393"/>
                  </a:cxn>
                  <a:cxn ang="0">
                    <a:pos x="1325" y="266"/>
                  </a:cxn>
                  <a:cxn ang="0">
                    <a:pos x="1309" y="254"/>
                  </a:cxn>
                  <a:cxn ang="0">
                    <a:pos x="1127" y="264"/>
                  </a:cxn>
                  <a:cxn ang="0">
                    <a:pos x="1116" y="263"/>
                  </a:cxn>
                  <a:cxn ang="0">
                    <a:pos x="1098" y="259"/>
                  </a:cxn>
                  <a:cxn ang="0">
                    <a:pos x="1017" y="209"/>
                  </a:cxn>
                  <a:cxn ang="0">
                    <a:pos x="1003" y="195"/>
                  </a:cxn>
                  <a:cxn ang="0">
                    <a:pos x="919" y="62"/>
                  </a:cxn>
                  <a:cxn ang="0">
                    <a:pos x="873" y="16"/>
                  </a:cxn>
                  <a:cxn ang="0">
                    <a:pos x="618" y="5"/>
                  </a:cxn>
                  <a:cxn ang="0">
                    <a:pos x="486" y="20"/>
                  </a:cxn>
                  <a:cxn ang="0">
                    <a:pos x="366" y="68"/>
                  </a:cxn>
                  <a:cxn ang="0">
                    <a:pos x="221" y="136"/>
                  </a:cxn>
                  <a:cxn ang="0">
                    <a:pos x="53" y="367"/>
                  </a:cxn>
                  <a:cxn ang="0">
                    <a:pos x="54" y="372"/>
                  </a:cxn>
                  <a:cxn ang="0">
                    <a:pos x="68" y="380"/>
                  </a:cxn>
                  <a:cxn ang="0">
                    <a:pos x="91" y="375"/>
                  </a:cxn>
                  <a:cxn ang="0">
                    <a:pos x="273" y="257"/>
                  </a:cxn>
                  <a:cxn ang="0">
                    <a:pos x="282" y="254"/>
                  </a:cxn>
                  <a:cxn ang="0">
                    <a:pos x="312" y="252"/>
                  </a:cxn>
                  <a:cxn ang="0">
                    <a:pos x="338" y="255"/>
                  </a:cxn>
                  <a:cxn ang="0">
                    <a:pos x="356" y="261"/>
                  </a:cxn>
                  <a:cxn ang="0">
                    <a:pos x="371" y="269"/>
                  </a:cxn>
                  <a:cxn ang="0">
                    <a:pos x="409" y="398"/>
                  </a:cxn>
                  <a:cxn ang="0">
                    <a:pos x="262" y="584"/>
                  </a:cxn>
                  <a:cxn ang="0">
                    <a:pos x="247" y="590"/>
                  </a:cxn>
                  <a:cxn ang="0">
                    <a:pos x="228" y="596"/>
                  </a:cxn>
                  <a:cxn ang="0">
                    <a:pos x="143" y="587"/>
                  </a:cxn>
                  <a:cxn ang="0">
                    <a:pos x="125" y="576"/>
                  </a:cxn>
                  <a:cxn ang="0">
                    <a:pos x="661" y="903"/>
                  </a:cxn>
                </a:cxnLst>
                <a:rect l="txL" t="txT" r="txR" b="txB"/>
                <a:pathLst>
                  <a:path w="1467" h="903">
                    <a:moveTo>
                      <a:pt x="1083" y="895"/>
                    </a:moveTo>
                    <a:cubicBezTo>
                      <a:pt x="1083" y="893"/>
                      <a:pt x="1083" y="893"/>
                      <a:pt x="1083" y="893"/>
                    </a:cubicBezTo>
                    <a:cubicBezTo>
                      <a:pt x="1086" y="893"/>
                      <a:pt x="1086" y="893"/>
                      <a:pt x="1086" y="893"/>
                    </a:cubicBezTo>
                    <a:cubicBezTo>
                      <a:pt x="1091" y="805"/>
                      <a:pt x="1090" y="715"/>
                      <a:pt x="1084" y="627"/>
                    </a:cubicBezTo>
                    <a:cubicBezTo>
                      <a:pt x="1083" y="602"/>
                      <a:pt x="1081" y="577"/>
                      <a:pt x="1078" y="554"/>
                    </a:cubicBezTo>
                    <a:cubicBezTo>
                      <a:pt x="1079" y="412"/>
                      <a:pt x="1197" y="420"/>
                      <a:pt x="1276" y="495"/>
                    </a:cubicBezTo>
                    <a:cubicBezTo>
                      <a:pt x="1277" y="495"/>
                      <a:pt x="1277" y="495"/>
                      <a:pt x="1277" y="495"/>
                    </a:cubicBezTo>
                    <a:cubicBezTo>
                      <a:pt x="1277" y="495"/>
                      <a:pt x="1277" y="495"/>
                      <a:pt x="1277" y="495"/>
                    </a:cubicBezTo>
                    <a:cubicBezTo>
                      <a:pt x="1378" y="594"/>
                      <a:pt x="1449" y="578"/>
                      <a:pt x="1463" y="522"/>
                    </a:cubicBezTo>
                    <a:cubicBezTo>
                      <a:pt x="1464" y="521"/>
                      <a:pt x="1464" y="519"/>
                      <a:pt x="1464" y="517"/>
                    </a:cubicBezTo>
                    <a:cubicBezTo>
                      <a:pt x="1465" y="516"/>
                      <a:pt x="1465" y="514"/>
                      <a:pt x="1465" y="512"/>
                    </a:cubicBezTo>
                    <a:cubicBezTo>
                      <a:pt x="1467" y="495"/>
                      <a:pt x="1465" y="474"/>
                      <a:pt x="1458" y="449"/>
                    </a:cubicBezTo>
                    <a:cubicBezTo>
                      <a:pt x="1453" y="434"/>
                      <a:pt x="1446" y="418"/>
                      <a:pt x="1438" y="402"/>
                    </a:cubicBezTo>
                    <a:cubicBezTo>
                      <a:pt x="1437" y="399"/>
                      <a:pt x="1435" y="396"/>
                      <a:pt x="1433" y="393"/>
                    </a:cubicBezTo>
                    <a:cubicBezTo>
                      <a:pt x="1432" y="390"/>
                      <a:pt x="1430" y="388"/>
                      <a:pt x="1429" y="386"/>
                    </a:cubicBezTo>
                    <a:cubicBezTo>
                      <a:pt x="1402" y="340"/>
                      <a:pt x="1364" y="296"/>
                      <a:pt x="1325" y="266"/>
                    </a:cubicBezTo>
                    <a:cubicBezTo>
                      <a:pt x="1321" y="263"/>
                      <a:pt x="1317" y="260"/>
                      <a:pt x="1314" y="257"/>
                    </a:cubicBezTo>
                    <a:cubicBezTo>
                      <a:pt x="1312" y="256"/>
                      <a:pt x="1311" y="255"/>
                      <a:pt x="1309" y="254"/>
                    </a:cubicBezTo>
                    <a:cubicBezTo>
                      <a:pt x="1262" y="223"/>
                      <a:pt x="1216" y="212"/>
                      <a:pt x="1191" y="243"/>
                    </a:cubicBezTo>
                    <a:cubicBezTo>
                      <a:pt x="1185" y="250"/>
                      <a:pt x="1162" y="265"/>
                      <a:pt x="1127" y="264"/>
                    </a:cubicBezTo>
                    <a:cubicBezTo>
                      <a:pt x="1126" y="264"/>
                      <a:pt x="1125" y="264"/>
                      <a:pt x="1124" y="264"/>
                    </a:cubicBezTo>
                    <a:cubicBezTo>
                      <a:pt x="1121" y="264"/>
                      <a:pt x="1119" y="263"/>
                      <a:pt x="1116" y="263"/>
                    </a:cubicBezTo>
                    <a:cubicBezTo>
                      <a:pt x="1114" y="263"/>
                      <a:pt x="1112" y="262"/>
                      <a:pt x="1111" y="262"/>
                    </a:cubicBezTo>
                    <a:cubicBezTo>
                      <a:pt x="1107" y="261"/>
                      <a:pt x="1102" y="260"/>
                      <a:pt x="1098" y="259"/>
                    </a:cubicBezTo>
                    <a:cubicBezTo>
                      <a:pt x="1098" y="259"/>
                      <a:pt x="1098" y="259"/>
                      <a:pt x="1097" y="259"/>
                    </a:cubicBezTo>
                    <a:cubicBezTo>
                      <a:pt x="1073" y="252"/>
                      <a:pt x="1046" y="237"/>
                      <a:pt x="1017" y="209"/>
                    </a:cubicBezTo>
                    <a:cubicBezTo>
                      <a:pt x="1015" y="207"/>
                      <a:pt x="1013" y="205"/>
                      <a:pt x="1011" y="203"/>
                    </a:cubicBezTo>
                    <a:cubicBezTo>
                      <a:pt x="1008" y="200"/>
                      <a:pt x="1006" y="198"/>
                      <a:pt x="1003" y="195"/>
                    </a:cubicBezTo>
                    <a:cubicBezTo>
                      <a:pt x="997" y="189"/>
                      <a:pt x="992" y="183"/>
                      <a:pt x="987" y="176"/>
                    </a:cubicBezTo>
                    <a:cubicBezTo>
                      <a:pt x="966" y="131"/>
                      <a:pt x="944" y="92"/>
                      <a:pt x="919" y="62"/>
                    </a:cubicBezTo>
                    <a:cubicBezTo>
                      <a:pt x="904" y="44"/>
                      <a:pt x="889" y="29"/>
                      <a:pt x="873" y="16"/>
                    </a:cubicBezTo>
                    <a:cubicBezTo>
                      <a:pt x="873" y="16"/>
                      <a:pt x="873" y="16"/>
                      <a:pt x="873" y="16"/>
                    </a:cubicBezTo>
                    <a:cubicBezTo>
                      <a:pt x="819" y="13"/>
                      <a:pt x="762" y="12"/>
                      <a:pt x="698" y="15"/>
                    </a:cubicBezTo>
                    <a:cubicBezTo>
                      <a:pt x="656" y="15"/>
                      <a:pt x="641" y="14"/>
                      <a:pt x="618" y="5"/>
                    </a:cubicBezTo>
                    <a:cubicBezTo>
                      <a:pt x="618" y="4"/>
                      <a:pt x="618" y="2"/>
                      <a:pt x="618" y="0"/>
                    </a:cubicBezTo>
                    <a:cubicBezTo>
                      <a:pt x="574" y="7"/>
                      <a:pt x="532" y="17"/>
                      <a:pt x="486" y="20"/>
                    </a:cubicBezTo>
                    <a:cubicBezTo>
                      <a:pt x="457" y="33"/>
                      <a:pt x="429" y="48"/>
                      <a:pt x="399" y="59"/>
                    </a:cubicBezTo>
                    <a:cubicBezTo>
                      <a:pt x="388" y="62"/>
                      <a:pt x="377" y="65"/>
                      <a:pt x="366" y="68"/>
                    </a:cubicBezTo>
                    <a:cubicBezTo>
                      <a:pt x="336" y="77"/>
                      <a:pt x="310" y="86"/>
                      <a:pt x="288" y="96"/>
                    </a:cubicBezTo>
                    <a:cubicBezTo>
                      <a:pt x="265" y="109"/>
                      <a:pt x="243" y="122"/>
                      <a:pt x="221" y="136"/>
                    </a:cubicBezTo>
                    <a:cubicBezTo>
                      <a:pt x="165" y="180"/>
                      <a:pt x="115" y="234"/>
                      <a:pt x="75" y="297"/>
                    </a:cubicBezTo>
                    <a:cubicBezTo>
                      <a:pt x="56" y="333"/>
                      <a:pt x="51" y="355"/>
                      <a:pt x="53" y="367"/>
                    </a:cubicBezTo>
                    <a:cubicBezTo>
                      <a:pt x="53" y="368"/>
                      <a:pt x="53" y="368"/>
                      <a:pt x="53" y="369"/>
                    </a:cubicBezTo>
                    <a:cubicBezTo>
                      <a:pt x="54" y="370"/>
                      <a:pt x="54" y="371"/>
                      <a:pt x="54" y="372"/>
                    </a:cubicBezTo>
                    <a:cubicBezTo>
                      <a:pt x="57" y="376"/>
                      <a:pt x="61" y="379"/>
                      <a:pt x="67" y="380"/>
                    </a:cubicBezTo>
                    <a:cubicBezTo>
                      <a:pt x="67" y="380"/>
                      <a:pt x="67" y="380"/>
                      <a:pt x="68" y="380"/>
                    </a:cubicBezTo>
                    <a:cubicBezTo>
                      <a:pt x="70" y="380"/>
                      <a:pt x="73" y="380"/>
                      <a:pt x="77" y="379"/>
                    </a:cubicBezTo>
                    <a:cubicBezTo>
                      <a:pt x="81" y="378"/>
                      <a:pt x="86" y="377"/>
                      <a:pt x="91" y="375"/>
                    </a:cubicBezTo>
                    <a:cubicBezTo>
                      <a:pt x="157" y="350"/>
                      <a:pt x="199" y="289"/>
                      <a:pt x="262" y="262"/>
                    </a:cubicBezTo>
                    <a:cubicBezTo>
                      <a:pt x="266" y="260"/>
                      <a:pt x="269" y="259"/>
                      <a:pt x="273" y="257"/>
                    </a:cubicBezTo>
                    <a:cubicBezTo>
                      <a:pt x="275" y="257"/>
                      <a:pt x="277" y="256"/>
                      <a:pt x="279" y="255"/>
                    </a:cubicBezTo>
                    <a:cubicBezTo>
                      <a:pt x="281" y="254"/>
                      <a:pt x="281" y="254"/>
                      <a:pt x="282" y="254"/>
                    </a:cubicBezTo>
                    <a:cubicBezTo>
                      <a:pt x="290" y="253"/>
                      <a:pt x="298" y="252"/>
                      <a:pt x="306" y="252"/>
                    </a:cubicBezTo>
                    <a:cubicBezTo>
                      <a:pt x="308" y="252"/>
                      <a:pt x="310" y="252"/>
                      <a:pt x="312" y="252"/>
                    </a:cubicBezTo>
                    <a:cubicBezTo>
                      <a:pt x="319" y="252"/>
                      <a:pt x="325" y="253"/>
                      <a:pt x="331" y="254"/>
                    </a:cubicBezTo>
                    <a:cubicBezTo>
                      <a:pt x="333" y="254"/>
                      <a:pt x="335" y="254"/>
                      <a:pt x="338" y="255"/>
                    </a:cubicBezTo>
                    <a:cubicBezTo>
                      <a:pt x="341" y="256"/>
                      <a:pt x="345" y="257"/>
                      <a:pt x="348" y="258"/>
                    </a:cubicBezTo>
                    <a:cubicBezTo>
                      <a:pt x="351" y="259"/>
                      <a:pt x="354" y="260"/>
                      <a:pt x="356" y="261"/>
                    </a:cubicBezTo>
                    <a:cubicBezTo>
                      <a:pt x="360" y="262"/>
                      <a:pt x="363" y="264"/>
                      <a:pt x="367" y="266"/>
                    </a:cubicBezTo>
                    <a:cubicBezTo>
                      <a:pt x="368" y="267"/>
                      <a:pt x="370" y="268"/>
                      <a:pt x="371" y="269"/>
                    </a:cubicBezTo>
                    <a:cubicBezTo>
                      <a:pt x="398" y="288"/>
                      <a:pt x="407" y="318"/>
                      <a:pt x="411" y="340"/>
                    </a:cubicBezTo>
                    <a:cubicBezTo>
                      <a:pt x="414" y="359"/>
                      <a:pt x="413" y="379"/>
                      <a:pt x="409" y="398"/>
                    </a:cubicBezTo>
                    <a:cubicBezTo>
                      <a:pt x="408" y="403"/>
                      <a:pt x="407" y="406"/>
                      <a:pt x="407" y="407"/>
                    </a:cubicBezTo>
                    <a:cubicBezTo>
                      <a:pt x="390" y="484"/>
                      <a:pt x="330" y="554"/>
                      <a:pt x="262" y="584"/>
                    </a:cubicBezTo>
                    <a:cubicBezTo>
                      <a:pt x="262" y="584"/>
                      <a:pt x="261" y="584"/>
                      <a:pt x="260" y="585"/>
                    </a:cubicBezTo>
                    <a:cubicBezTo>
                      <a:pt x="256" y="587"/>
                      <a:pt x="252" y="588"/>
                      <a:pt x="247" y="590"/>
                    </a:cubicBezTo>
                    <a:cubicBezTo>
                      <a:pt x="241" y="592"/>
                      <a:pt x="235" y="594"/>
                      <a:pt x="230" y="595"/>
                    </a:cubicBezTo>
                    <a:cubicBezTo>
                      <a:pt x="229" y="595"/>
                      <a:pt x="229" y="595"/>
                      <a:pt x="228" y="596"/>
                    </a:cubicBezTo>
                    <a:cubicBezTo>
                      <a:pt x="200" y="602"/>
                      <a:pt x="172" y="600"/>
                      <a:pt x="145" y="588"/>
                    </a:cubicBezTo>
                    <a:cubicBezTo>
                      <a:pt x="145" y="587"/>
                      <a:pt x="144" y="587"/>
                      <a:pt x="143" y="587"/>
                    </a:cubicBezTo>
                    <a:cubicBezTo>
                      <a:pt x="137" y="584"/>
                      <a:pt x="131" y="580"/>
                      <a:pt x="125" y="576"/>
                    </a:cubicBezTo>
                    <a:cubicBezTo>
                      <a:pt x="125" y="576"/>
                      <a:pt x="125" y="576"/>
                      <a:pt x="125" y="576"/>
                    </a:cubicBezTo>
                    <a:cubicBezTo>
                      <a:pt x="109" y="564"/>
                      <a:pt x="44" y="543"/>
                      <a:pt x="0" y="603"/>
                    </a:cubicBezTo>
                    <a:cubicBezTo>
                      <a:pt x="213" y="677"/>
                      <a:pt x="436" y="798"/>
                      <a:pt x="661" y="903"/>
                    </a:cubicBezTo>
                    <a:cubicBezTo>
                      <a:pt x="804" y="890"/>
                      <a:pt x="950" y="887"/>
                      <a:pt x="1083" y="89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2" name="Freeform 170"/>
              <p:cNvSpPr/>
              <p:nvPr>
                <p:custDataLst>
                  <p:tags r:id="rId162"/>
                </p:custDataLst>
              </p:nvPr>
            </p:nvSpPr>
            <p:spPr>
              <a:xfrm>
                <a:off x="4017963" y="1343025"/>
                <a:ext cx="3175" cy="12700"/>
              </a:xfrm>
              <a:custGeom>
                <a:avLst/>
                <a:gdLst>
                  <a:gd name="txL" fmla="*/ 0 w 1"/>
                  <a:gd name="txT" fmla="*/ 0 h 5"/>
                  <a:gd name="txR" fmla="*/ 1 w 1"/>
                  <a:gd name="txB" fmla="*/ 5 h 5"/>
                </a:gdLst>
                <a:ahLst/>
                <a:cxnLst>
                  <a:cxn ang="0">
                    <a:pos x="0" y="5"/>
                  </a:cxn>
                  <a:cxn ang="0">
                    <a:pos x="1" y="0"/>
                  </a:cxn>
                  <a:cxn ang="0">
                    <a:pos x="0" y="5"/>
                  </a:cxn>
                </a:cxnLst>
                <a:rect l="txL" t="txT" r="txR" b="txB"/>
                <a:pathLst>
                  <a:path w="1" h="5">
                    <a:moveTo>
                      <a:pt x="0" y="5"/>
                    </a:moveTo>
                    <a:cubicBezTo>
                      <a:pt x="1" y="4"/>
                      <a:pt x="1" y="2"/>
                      <a:pt x="1" y="0"/>
                    </a:cubicBezTo>
                    <a:cubicBezTo>
                      <a:pt x="1" y="2"/>
                      <a:pt x="1" y="4"/>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3" name="Freeform 171"/>
              <p:cNvSpPr/>
              <p:nvPr>
                <p:custDataLst>
                  <p:tags r:id="rId163"/>
                </p:custDataLst>
              </p:nvPr>
            </p:nvSpPr>
            <p:spPr>
              <a:xfrm>
                <a:off x="3541713" y="1300163"/>
                <a:ext cx="3175" cy="1"/>
              </a:xfrm>
              <a:custGeom>
                <a:avLst/>
                <a:gdLst>
                  <a:gd name="txL" fmla="*/ 0 w 1"/>
                  <a:gd name="txT" fmla="*/ 0 h 1"/>
                  <a:gd name="txR" fmla="*/ 1 w 1"/>
                  <a:gd name="txB" fmla="*/ 1 h 1"/>
                </a:gdLst>
                <a:ahLst/>
                <a:cxnLst>
                  <a:cxn ang="0">
                    <a:pos x="0" y="0"/>
                  </a:cxn>
                  <a:cxn ang="0">
                    <a:pos x="1" y="0"/>
                  </a:cxn>
                  <a:cxn ang="0">
                    <a:pos x="0" y="0"/>
                  </a:cxn>
                </a:cxnLst>
                <a:rect l="txL" t="txT" r="txR" b="txB"/>
                <a:pathLst>
                  <a:path w="1" h="1">
                    <a:moveTo>
                      <a:pt x="0" y="0"/>
                    </a:moveTo>
                    <a:cubicBezTo>
                      <a:pt x="1" y="0"/>
                      <a:pt x="1" y="0"/>
                      <a:pt x="1" y="0"/>
                    </a:cubicBezTo>
                    <a:cubicBezTo>
                      <a:pt x="1" y="0"/>
                      <a:pt x="1"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4" name="Freeform 172"/>
              <p:cNvSpPr/>
              <p:nvPr>
                <p:custDataLst>
                  <p:tags r:id="rId164"/>
                </p:custDataLst>
              </p:nvPr>
            </p:nvSpPr>
            <p:spPr>
              <a:xfrm>
                <a:off x="3665538" y="719138"/>
                <a:ext cx="265113" cy="304800"/>
              </a:xfrm>
              <a:custGeom>
                <a:avLst/>
                <a:gdLst>
                  <a:gd name="txL" fmla="*/ 0 w 104"/>
                  <a:gd name="txT" fmla="*/ 0 h 120"/>
                  <a:gd name="txR" fmla="*/ 104 w 104"/>
                  <a:gd name="txB" fmla="*/ 120 h 120"/>
                </a:gdLst>
                <a:ahLst/>
                <a:cxnLst>
                  <a:cxn ang="0">
                    <a:pos x="0" y="0"/>
                  </a:cxn>
                  <a:cxn ang="0">
                    <a:pos x="104" y="120"/>
                  </a:cxn>
                  <a:cxn ang="0">
                    <a:pos x="0" y="0"/>
                  </a:cxn>
                </a:cxnLst>
                <a:rect l="txL" t="txT" r="txR" b="txB"/>
                <a:pathLst>
                  <a:path w="104" h="120">
                    <a:moveTo>
                      <a:pt x="0" y="0"/>
                    </a:moveTo>
                    <a:cubicBezTo>
                      <a:pt x="39" y="30"/>
                      <a:pt x="77" y="74"/>
                      <a:pt x="104" y="120"/>
                    </a:cubicBezTo>
                    <a:cubicBezTo>
                      <a:pt x="77" y="73"/>
                      <a:pt x="39" y="3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5" name="Freeform 173"/>
              <p:cNvSpPr/>
              <p:nvPr>
                <p:custDataLst>
                  <p:tags r:id="rId165"/>
                </p:custDataLst>
              </p:nvPr>
            </p:nvSpPr>
            <p:spPr>
              <a:xfrm>
                <a:off x="2635250" y="200025"/>
                <a:ext cx="214313" cy="338138"/>
              </a:xfrm>
              <a:custGeom>
                <a:avLst/>
                <a:gdLst>
                  <a:gd name="txL" fmla="*/ 0 w 84"/>
                  <a:gd name="txT" fmla="*/ 0 h 133"/>
                  <a:gd name="txR" fmla="*/ 84 w 84"/>
                  <a:gd name="txB" fmla="*/ 133 h 133"/>
                </a:gdLst>
                <a:ahLst/>
                <a:cxnLst>
                  <a:cxn ang="0">
                    <a:pos x="0" y="0"/>
                  </a:cxn>
                  <a:cxn ang="0">
                    <a:pos x="68" y="114"/>
                  </a:cxn>
                  <a:cxn ang="0">
                    <a:pos x="84" y="133"/>
                  </a:cxn>
                  <a:cxn ang="0">
                    <a:pos x="68" y="114"/>
                  </a:cxn>
                  <a:cxn ang="0">
                    <a:pos x="0" y="0"/>
                  </a:cxn>
                </a:cxnLst>
                <a:rect l="txL" t="txT" r="txR" b="txB"/>
                <a:pathLst>
                  <a:path w="84" h="133">
                    <a:moveTo>
                      <a:pt x="0" y="0"/>
                    </a:moveTo>
                    <a:cubicBezTo>
                      <a:pt x="25" y="30"/>
                      <a:pt x="47" y="69"/>
                      <a:pt x="68" y="114"/>
                    </a:cubicBezTo>
                    <a:cubicBezTo>
                      <a:pt x="73" y="121"/>
                      <a:pt x="78" y="127"/>
                      <a:pt x="84" y="133"/>
                    </a:cubicBezTo>
                    <a:cubicBezTo>
                      <a:pt x="78" y="127"/>
                      <a:pt x="73" y="121"/>
                      <a:pt x="68" y="114"/>
                    </a:cubicBezTo>
                    <a:cubicBezTo>
                      <a:pt x="47" y="69"/>
                      <a:pt x="25" y="3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6" name="Freeform 174"/>
              <p:cNvSpPr/>
              <p:nvPr>
                <p:custDataLst>
                  <p:tags r:id="rId166"/>
                </p:custDataLst>
              </p:nvPr>
            </p:nvSpPr>
            <p:spPr>
              <a:xfrm>
                <a:off x="2868613" y="558800"/>
                <a:ext cx="15875" cy="15875"/>
              </a:xfrm>
              <a:custGeom>
                <a:avLst/>
                <a:gdLst>
                  <a:gd name="txL" fmla="*/ 0 w 6"/>
                  <a:gd name="txT" fmla="*/ 0 h 6"/>
                  <a:gd name="txR" fmla="*/ 6 w 6"/>
                  <a:gd name="txB" fmla="*/ 6 h 6"/>
                </a:gdLst>
                <a:ahLst/>
                <a:cxnLst>
                  <a:cxn ang="0">
                    <a:pos x="6" y="6"/>
                  </a:cxn>
                  <a:cxn ang="0">
                    <a:pos x="0" y="0"/>
                  </a:cxn>
                  <a:cxn ang="0">
                    <a:pos x="6" y="6"/>
                  </a:cxn>
                </a:cxnLst>
                <a:rect l="txL" t="txT" r="txR" b="txB"/>
                <a:pathLst>
                  <a:path w="6" h="6">
                    <a:moveTo>
                      <a:pt x="6" y="6"/>
                    </a:moveTo>
                    <a:cubicBezTo>
                      <a:pt x="4" y="4"/>
                      <a:pt x="2" y="2"/>
                      <a:pt x="0" y="0"/>
                    </a:cubicBezTo>
                    <a:cubicBezTo>
                      <a:pt x="2" y="2"/>
                      <a:pt x="4" y="4"/>
                      <a:pt x="6" y="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7" name="Freeform 175"/>
              <p:cNvSpPr/>
              <p:nvPr>
                <p:custDataLst>
                  <p:tags r:id="rId167"/>
                </p:custDataLst>
              </p:nvPr>
            </p:nvSpPr>
            <p:spPr>
              <a:xfrm>
                <a:off x="3803650" y="1400175"/>
                <a:ext cx="203200" cy="101600"/>
              </a:xfrm>
              <a:custGeom>
                <a:avLst/>
                <a:gdLst>
                  <a:gd name="txL" fmla="*/ 0 w 80"/>
                  <a:gd name="txT" fmla="*/ 0 h 40"/>
                  <a:gd name="txR" fmla="*/ 80 w 80"/>
                  <a:gd name="txB" fmla="*/ 40 h 40"/>
                </a:gdLst>
                <a:ahLst/>
                <a:cxnLst>
                  <a:cxn ang="0">
                    <a:pos x="80" y="0"/>
                  </a:cxn>
                  <a:cxn ang="0">
                    <a:pos x="0" y="28"/>
                  </a:cxn>
                  <a:cxn ang="0">
                    <a:pos x="80" y="0"/>
                  </a:cxn>
                </a:cxnLst>
                <a:rect l="txL" t="txT" r="txR" b="txB"/>
                <a:pathLst>
                  <a:path w="80" h="40">
                    <a:moveTo>
                      <a:pt x="80" y="0"/>
                    </a:moveTo>
                    <a:cubicBezTo>
                      <a:pt x="68" y="26"/>
                      <a:pt x="40" y="40"/>
                      <a:pt x="0" y="28"/>
                    </a:cubicBezTo>
                    <a:cubicBezTo>
                      <a:pt x="39" y="40"/>
                      <a:pt x="68" y="28"/>
                      <a:pt x="8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8" name="Freeform 176"/>
              <p:cNvSpPr/>
              <p:nvPr>
                <p:custDataLst>
                  <p:tags r:id="rId168"/>
                </p:custDataLst>
              </p:nvPr>
            </p:nvSpPr>
            <p:spPr>
              <a:xfrm>
                <a:off x="4006850" y="1368425"/>
                <a:ext cx="9525" cy="31750"/>
              </a:xfrm>
              <a:custGeom>
                <a:avLst/>
                <a:gdLst>
                  <a:gd name="txL" fmla="*/ 0 w 4"/>
                  <a:gd name="txT" fmla="*/ 0 h 12"/>
                  <a:gd name="txR" fmla="*/ 4 w 4"/>
                  <a:gd name="txB" fmla="*/ 12 h 12"/>
                </a:gdLst>
                <a:ahLst/>
                <a:cxnLst>
                  <a:cxn ang="0">
                    <a:pos x="0" y="12"/>
                  </a:cxn>
                  <a:cxn ang="0">
                    <a:pos x="4" y="0"/>
                  </a:cxn>
                  <a:cxn ang="0">
                    <a:pos x="0" y="12"/>
                  </a:cxn>
                </a:cxnLst>
                <a:rect l="txL" t="txT" r="txR" b="txB"/>
                <a:pathLst>
                  <a:path w="4" h="12">
                    <a:moveTo>
                      <a:pt x="0" y="12"/>
                    </a:moveTo>
                    <a:cubicBezTo>
                      <a:pt x="2" y="8"/>
                      <a:pt x="3" y="4"/>
                      <a:pt x="4" y="0"/>
                    </a:cubicBezTo>
                    <a:cubicBezTo>
                      <a:pt x="3" y="4"/>
                      <a:pt x="2" y="8"/>
                      <a:pt x="0" y="1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49" name="Freeform 177"/>
              <p:cNvSpPr/>
              <p:nvPr>
                <p:custDataLst>
                  <p:tags r:id="rId169"/>
                </p:custDataLst>
              </p:nvPr>
            </p:nvSpPr>
            <p:spPr>
              <a:xfrm>
                <a:off x="3544888" y="1300163"/>
                <a:ext cx="246063" cy="168275"/>
              </a:xfrm>
              <a:custGeom>
                <a:avLst/>
                <a:gdLst>
                  <a:gd name="txL" fmla="*/ 0 w 97"/>
                  <a:gd name="txT" fmla="*/ 0 h 66"/>
                  <a:gd name="txR" fmla="*/ 97 w 97"/>
                  <a:gd name="txB" fmla="*/ 66 h 66"/>
                </a:gdLst>
                <a:ahLst/>
                <a:cxnLst>
                  <a:cxn ang="0">
                    <a:pos x="66" y="52"/>
                  </a:cxn>
                  <a:cxn ang="0">
                    <a:pos x="97" y="66"/>
                  </a:cxn>
                  <a:cxn ang="0">
                    <a:pos x="0" y="0"/>
                  </a:cxn>
                  <a:cxn ang="0">
                    <a:pos x="66" y="52"/>
                  </a:cxn>
                </a:cxnLst>
                <a:rect l="txL" t="txT" r="txR" b="txB"/>
                <a:pathLst>
                  <a:path w="97" h="66">
                    <a:moveTo>
                      <a:pt x="66" y="52"/>
                    </a:moveTo>
                    <a:cubicBezTo>
                      <a:pt x="77" y="58"/>
                      <a:pt x="87" y="62"/>
                      <a:pt x="97" y="66"/>
                    </a:cubicBezTo>
                    <a:cubicBezTo>
                      <a:pt x="69" y="57"/>
                      <a:pt x="37" y="36"/>
                      <a:pt x="0" y="0"/>
                    </a:cubicBezTo>
                    <a:cubicBezTo>
                      <a:pt x="13" y="12"/>
                      <a:pt x="36" y="35"/>
                      <a:pt x="66" y="5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0" name="Freeform 178"/>
              <p:cNvSpPr/>
              <p:nvPr>
                <p:custDataLst>
                  <p:tags r:id="rId170"/>
                </p:custDataLst>
              </p:nvPr>
            </p:nvSpPr>
            <p:spPr>
              <a:xfrm>
                <a:off x="3790950" y="1468438"/>
                <a:ext cx="12700" cy="1588"/>
              </a:xfrm>
              <a:custGeom>
                <a:avLst/>
                <a:gdLst>
                  <a:gd name="txL" fmla="*/ 0 w 5"/>
                  <a:gd name="txT" fmla="*/ 0 h 1"/>
                  <a:gd name="txR" fmla="*/ 5 w 5"/>
                  <a:gd name="txB" fmla="*/ 1 h 1"/>
                </a:gdLst>
                <a:ahLst/>
                <a:cxnLst>
                  <a:cxn ang="0">
                    <a:pos x="5" y="1"/>
                  </a:cxn>
                  <a:cxn ang="0">
                    <a:pos x="0" y="0"/>
                  </a:cxn>
                  <a:cxn ang="0">
                    <a:pos x="5" y="1"/>
                  </a:cxn>
                </a:cxnLst>
                <a:rect l="txL" t="txT" r="txR" b="txB"/>
                <a:pathLst>
                  <a:path w="5" h="1">
                    <a:moveTo>
                      <a:pt x="5" y="1"/>
                    </a:moveTo>
                    <a:cubicBezTo>
                      <a:pt x="3" y="1"/>
                      <a:pt x="1" y="0"/>
                      <a:pt x="0" y="0"/>
                    </a:cubicBezTo>
                    <a:cubicBezTo>
                      <a:pt x="1" y="0"/>
                      <a:pt x="3" y="1"/>
                      <a:pt x="5"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1" name="Freeform 179"/>
              <p:cNvSpPr/>
              <p:nvPr>
                <p:custDataLst>
                  <p:tags r:id="rId171"/>
                </p:custDataLst>
              </p:nvPr>
            </p:nvSpPr>
            <p:spPr>
              <a:xfrm>
                <a:off x="3122613" y="708025"/>
                <a:ext cx="12700" cy="3175"/>
              </a:xfrm>
              <a:custGeom>
                <a:avLst/>
                <a:gdLst>
                  <a:gd name="txL" fmla="*/ 0 w 5"/>
                  <a:gd name="txT" fmla="*/ 0 h 1"/>
                  <a:gd name="txR" fmla="*/ 5 w 5"/>
                  <a:gd name="txB" fmla="*/ 1 h 1"/>
                </a:gdLst>
                <a:ahLst/>
                <a:cxnLst>
                  <a:cxn ang="0">
                    <a:pos x="5" y="1"/>
                  </a:cxn>
                  <a:cxn ang="0">
                    <a:pos x="0" y="0"/>
                  </a:cxn>
                  <a:cxn ang="0">
                    <a:pos x="5" y="1"/>
                  </a:cxn>
                </a:cxnLst>
                <a:rect l="txL" t="txT" r="txR" b="txB"/>
                <a:pathLst>
                  <a:path w="5" h="1">
                    <a:moveTo>
                      <a:pt x="5" y="1"/>
                    </a:moveTo>
                    <a:cubicBezTo>
                      <a:pt x="3" y="1"/>
                      <a:pt x="1" y="0"/>
                      <a:pt x="0" y="0"/>
                    </a:cubicBezTo>
                    <a:cubicBezTo>
                      <a:pt x="1" y="0"/>
                      <a:pt x="3" y="1"/>
                      <a:pt x="5"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2" name="Freeform 180"/>
              <p:cNvSpPr/>
              <p:nvPr>
                <p:custDataLst>
                  <p:tags r:id="rId172"/>
                </p:custDataLst>
              </p:nvPr>
            </p:nvSpPr>
            <p:spPr>
              <a:xfrm>
                <a:off x="3087688" y="701675"/>
                <a:ext cx="1588" cy="1"/>
              </a:xfrm>
              <a:custGeom>
                <a:avLst/>
                <a:gdLst>
                  <a:gd name="txL" fmla="*/ 0 w 1"/>
                  <a:gd name="txT" fmla="*/ 0 h 1"/>
                  <a:gd name="txR" fmla="*/ 1 w 1"/>
                  <a:gd name="txB" fmla="*/ 1 h 1"/>
                </a:gdLst>
                <a:ahLst/>
                <a:cxnLst>
                  <a:cxn ang="0">
                    <a:pos x="1" y="0"/>
                  </a:cxn>
                  <a:cxn ang="0">
                    <a:pos x="0" y="0"/>
                  </a:cxn>
                  <a:cxn ang="0">
                    <a:pos x="1" y="0"/>
                  </a:cxn>
                </a:cxnLst>
                <a:rect l="txL" t="txT" r="txR" b="txB"/>
                <a:pathLst>
                  <a:path w="1" h="1">
                    <a:moveTo>
                      <a:pt x="1" y="0"/>
                    </a:moveTo>
                    <a:cubicBezTo>
                      <a:pt x="1" y="0"/>
                      <a:pt x="1" y="0"/>
                      <a:pt x="0" y="0"/>
                    </a:cubicBezTo>
                    <a:cubicBezTo>
                      <a:pt x="1" y="0"/>
                      <a:pt x="1" y="0"/>
                      <a:pt x="1"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3" name="Freeform 181"/>
              <p:cNvSpPr/>
              <p:nvPr>
                <p:custDataLst>
                  <p:tags r:id="rId173"/>
                </p:custDataLst>
              </p:nvPr>
            </p:nvSpPr>
            <p:spPr>
              <a:xfrm>
                <a:off x="3155950" y="714375"/>
                <a:ext cx="7938" cy="1"/>
              </a:xfrm>
              <a:custGeom>
                <a:avLst/>
                <a:gdLst>
                  <a:gd name="txL" fmla="*/ 0 w 3"/>
                  <a:gd name="txT" fmla="*/ 0 h 1"/>
                  <a:gd name="txR" fmla="*/ 3 w 3"/>
                  <a:gd name="txB" fmla="*/ 1 h 1"/>
                </a:gdLst>
                <a:ahLst/>
                <a:cxnLst>
                  <a:cxn ang="0">
                    <a:pos x="3" y="0"/>
                  </a:cxn>
                  <a:cxn ang="0">
                    <a:pos x="0" y="0"/>
                  </a:cxn>
                  <a:cxn ang="0">
                    <a:pos x="3" y="0"/>
                  </a:cxn>
                </a:cxnLst>
                <a:rect l="txL" t="txT" r="txR" b="txB"/>
                <a:pathLst>
                  <a:path w="3" h="1">
                    <a:moveTo>
                      <a:pt x="3" y="0"/>
                    </a:moveTo>
                    <a:cubicBezTo>
                      <a:pt x="2" y="0"/>
                      <a:pt x="1" y="0"/>
                      <a:pt x="0" y="0"/>
                    </a:cubicBezTo>
                    <a:cubicBezTo>
                      <a:pt x="1" y="0"/>
                      <a:pt x="2" y="0"/>
                      <a:pt x="3"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4" name="Freeform 182"/>
              <p:cNvSpPr/>
              <p:nvPr>
                <p:custDataLst>
                  <p:tags r:id="rId174"/>
                </p:custDataLst>
              </p:nvPr>
            </p:nvSpPr>
            <p:spPr>
              <a:xfrm>
                <a:off x="3625850" y="688975"/>
                <a:ext cx="12700" cy="6350"/>
              </a:xfrm>
              <a:custGeom>
                <a:avLst/>
                <a:gdLst>
                  <a:gd name="txL" fmla="*/ 0 w 5"/>
                  <a:gd name="txT" fmla="*/ 0 h 3"/>
                  <a:gd name="txR" fmla="*/ 5 w 5"/>
                  <a:gd name="txB" fmla="*/ 3 h 3"/>
                </a:gdLst>
                <a:ahLst/>
                <a:cxnLst>
                  <a:cxn ang="0">
                    <a:pos x="5" y="3"/>
                  </a:cxn>
                  <a:cxn ang="0">
                    <a:pos x="0" y="0"/>
                  </a:cxn>
                  <a:cxn ang="0">
                    <a:pos x="5" y="3"/>
                  </a:cxn>
                </a:cxnLst>
                <a:rect l="txL" t="txT" r="txR" b="txB"/>
                <a:pathLst>
                  <a:path w="5" h="3">
                    <a:moveTo>
                      <a:pt x="5" y="3"/>
                    </a:moveTo>
                    <a:cubicBezTo>
                      <a:pt x="3" y="2"/>
                      <a:pt x="2" y="1"/>
                      <a:pt x="0" y="0"/>
                    </a:cubicBezTo>
                    <a:cubicBezTo>
                      <a:pt x="2" y="1"/>
                      <a:pt x="3" y="2"/>
                      <a:pt x="5"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5" name="Freeform 183"/>
              <p:cNvSpPr/>
              <p:nvPr>
                <p:custDataLst>
                  <p:tags r:id="rId175"/>
                </p:custDataLst>
              </p:nvPr>
            </p:nvSpPr>
            <p:spPr>
              <a:xfrm>
                <a:off x="3940175" y="1041400"/>
                <a:ext cx="12700" cy="22225"/>
              </a:xfrm>
              <a:custGeom>
                <a:avLst/>
                <a:gdLst>
                  <a:gd name="txL" fmla="*/ 0 w 5"/>
                  <a:gd name="txT" fmla="*/ 0 h 9"/>
                  <a:gd name="txR" fmla="*/ 5 w 5"/>
                  <a:gd name="txB" fmla="*/ 9 h 9"/>
                </a:gdLst>
                <a:ahLst/>
                <a:cxnLst>
                  <a:cxn ang="0">
                    <a:pos x="5" y="9"/>
                  </a:cxn>
                  <a:cxn ang="0">
                    <a:pos x="0" y="0"/>
                  </a:cxn>
                  <a:cxn ang="0">
                    <a:pos x="5" y="9"/>
                  </a:cxn>
                </a:cxnLst>
                <a:rect l="txL" t="txT" r="txR" b="txB"/>
                <a:pathLst>
                  <a:path w="5" h="9">
                    <a:moveTo>
                      <a:pt x="5" y="9"/>
                    </a:moveTo>
                    <a:cubicBezTo>
                      <a:pt x="4" y="6"/>
                      <a:pt x="2" y="3"/>
                      <a:pt x="0" y="0"/>
                    </a:cubicBezTo>
                    <a:cubicBezTo>
                      <a:pt x="2" y="3"/>
                      <a:pt x="4" y="6"/>
                      <a:pt x="5" y="9"/>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6" name="Freeform 184"/>
              <p:cNvSpPr/>
              <p:nvPr>
                <p:custDataLst>
                  <p:tags r:id="rId176"/>
                </p:custDataLst>
              </p:nvPr>
            </p:nvSpPr>
            <p:spPr>
              <a:xfrm>
                <a:off x="1981200" y="2295525"/>
                <a:ext cx="1069975" cy="436563"/>
              </a:xfrm>
              <a:custGeom>
                <a:avLst/>
                <a:gdLst>
                  <a:gd name="txL" fmla="*/ 0 w 422"/>
                  <a:gd name="txT" fmla="*/ 0 h 172"/>
                  <a:gd name="txR" fmla="*/ 422 w 422"/>
                  <a:gd name="txB" fmla="*/ 172 h 172"/>
                </a:gdLst>
                <a:ahLst/>
                <a:cxnLst>
                  <a:cxn ang="0">
                    <a:pos x="0" y="16"/>
                  </a:cxn>
                  <a:cxn ang="0">
                    <a:pos x="407" y="172"/>
                  </a:cxn>
                  <a:cxn ang="0">
                    <a:pos x="422" y="8"/>
                  </a:cxn>
                  <a:cxn ang="0">
                    <a:pos x="0" y="16"/>
                  </a:cxn>
                </a:cxnLst>
                <a:rect l="txL" t="txT" r="txR" b="txB"/>
                <a:pathLst>
                  <a:path w="422" h="172">
                    <a:moveTo>
                      <a:pt x="0" y="16"/>
                    </a:moveTo>
                    <a:cubicBezTo>
                      <a:pt x="135" y="78"/>
                      <a:pt x="271" y="135"/>
                      <a:pt x="407" y="172"/>
                    </a:cubicBezTo>
                    <a:cubicBezTo>
                      <a:pt x="414" y="118"/>
                      <a:pt x="419" y="64"/>
                      <a:pt x="422" y="8"/>
                    </a:cubicBezTo>
                    <a:cubicBezTo>
                      <a:pt x="289" y="0"/>
                      <a:pt x="143" y="3"/>
                      <a:pt x="0" y="1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7" name="Freeform 185"/>
              <p:cNvSpPr/>
              <p:nvPr>
                <p:custDataLst>
                  <p:tags r:id="rId177"/>
                </p:custDataLst>
              </p:nvPr>
            </p:nvSpPr>
            <p:spPr>
              <a:xfrm>
                <a:off x="4252913" y="2713038"/>
                <a:ext cx="136525" cy="85725"/>
              </a:xfrm>
              <a:custGeom>
                <a:avLst/>
                <a:gdLst>
                  <a:gd name="txL" fmla="*/ 0 w 54"/>
                  <a:gd name="txT" fmla="*/ 0 h 34"/>
                  <a:gd name="txR" fmla="*/ 54 w 54"/>
                  <a:gd name="txB" fmla="*/ 34 h 34"/>
                </a:gdLst>
                <a:ahLst/>
                <a:cxnLst>
                  <a:cxn ang="0">
                    <a:pos x="47" y="5"/>
                  </a:cxn>
                  <a:cxn ang="0">
                    <a:pos x="46" y="3"/>
                  </a:cxn>
                  <a:cxn ang="0">
                    <a:pos x="41" y="0"/>
                  </a:cxn>
                  <a:cxn ang="0">
                    <a:pos x="0" y="34"/>
                  </a:cxn>
                  <a:cxn ang="0">
                    <a:pos x="54" y="20"/>
                  </a:cxn>
                  <a:cxn ang="0">
                    <a:pos x="47" y="5"/>
                  </a:cxn>
                </a:cxnLst>
                <a:rect l="txL" t="txT" r="txR" b="txB"/>
                <a:pathLst>
                  <a:path w="54" h="34">
                    <a:moveTo>
                      <a:pt x="47" y="5"/>
                    </a:moveTo>
                    <a:cubicBezTo>
                      <a:pt x="47" y="4"/>
                      <a:pt x="46" y="4"/>
                      <a:pt x="46" y="3"/>
                    </a:cubicBezTo>
                    <a:cubicBezTo>
                      <a:pt x="44" y="2"/>
                      <a:pt x="43" y="1"/>
                      <a:pt x="41" y="0"/>
                    </a:cubicBezTo>
                    <a:cubicBezTo>
                      <a:pt x="25" y="1"/>
                      <a:pt x="12" y="14"/>
                      <a:pt x="0" y="34"/>
                    </a:cubicBezTo>
                    <a:cubicBezTo>
                      <a:pt x="18" y="30"/>
                      <a:pt x="36" y="25"/>
                      <a:pt x="54" y="20"/>
                    </a:cubicBezTo>
                    <a:cubicBezTo>
                      <a:pt x="52" y="15"/>
                      <a:pt x="50" y="10"/>
                      <a:pt x="47"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8" name="Freeform 186"/>
              <p:cNvSpPr/>
              <p:nvPr>
                <p:custDataLst>
                  <p:tags r:id="rId178"/>
                </p:custDataLst>
              </p:nvPr>
            </p:nvSpPr>
            <p:spPr>
              <a:xfrm>
                <a:off x="3014663" y="2311400"/>
                <a:ext cx="985838" cy="550863"/>
              </a:xfrm>
              <a:custGeom>
                <a:avLst/>
                <a:gdLst>
                  <a:gd name="txL" fmla="*/ 0 w 389"/>
                  <a:gd name="txT" fmla="*/ 0 h 217"/>
                  <a:gd name="txR" fmla="*/ 389 w 389"/>
                  <a:gd name="txB" fmla="*/ 217 h 217"/>
                </a:gdLst>
                <a:ahLst/>
                <a:cxnLst>
                  <a:cxn ang="0">
                    <a:pos x="359" y="210"/>
                  </a:cxn>
                  <a:cxn ang="0">
                    <a:pos x="302" y="39"/>
                  </a:cxn>
                  <a:cxn ang="0">
                    <a:pos x="18" y="0"/>
                  </a:cxn>
                  <a:cxn ang="0">
                    <a:pos x="15" y="0"/>
                  </a:cxn>
                  <a:cxn ang="0">
                    <a:pos x="15" y="2"/>
                  </a:cxn>
                  <a:cxn ang="0">
                    <a:pos x="0" y="166"/>
                  </a:cxn>
                  <a:cxn ang="0">
                    <a:pos x="359" y="210"/>
                  </a:cxn>
                </a:cxnLst>
                <a:rect l="txL" t="txT" r="txR" b="txB"/>
                <a:pathLst>
                  <a:path w="389" h="217">
                    <a:moveTo>
                      <a:pt x="359" y="210"/>
                    </a:moveTo>
                    <a:cubicBezTo>
                      <a:pt x="389" y="147"/>
                      <a:pt x="378" y="78"/>
                      <a:pt x="302" y="39"/>
                    </a:cubicBezTo>
                    <a:cubicBezTo>
                      <a:pt x="219" y="19"/>
                      <a:pt x="122" y="6"/>
                      <a:pt x="18" y="0"/>
                    </a:cubicBezTo>
                    <a:cubicBezTo>
                      <a:pt x="15" y="0"/>
                      <a:pt x="15" y="0"/>
                      <a:pt x="15" y="0"/>
                    </a:cubicBezTo>
                    <a:cubicBezTo>
                      <a:pt x="15" y="2"/>
                      <a:pt x="15" y="2"/>
                      <a:pt x="15" y="2"/>
                    </a:cubicBezTo>
                    <a:cubicBezTo>
                      <a:pt x="12" y="58"/>
                      <a:pt x="7" y="112"/>
                      <a:pt x="0" y="166"/>
                    </a:cubicBezTo>
                    <a:cubicBezTo>
                      <a:pt x="120" y="199"/>
                      <a:pt x="240" y="217"/>
                      <a:pt x="359" y="21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59" name="Freeform 187"/>
              <p:cNvSpPr/>
              <p:nvPr>
                <p:custDataLst>
                  <p:tags r:id="rId179"/>
                </p:custDataLst>
              </p:nvPr>
            </p:nvSpPr>
            <p:spPr>
              <a:xfrm>
                <a:off x="3779838" y="2409825"/>
                <a:ext cx="223838" cy="434975"/>
              </a:xfrm>
              <a:custGeom>
                <a:avLst/>
                <a:gdLst>
                  <a:gd name="txL" fmla="*/ 0 w 88"/>
                  <a:gd name="txT" fmla="*/ 0 h 171"/>
                  <a:gd name="txR" fmla="*/ 88 w 88"/>
                  <a:gd name="txB" fmla="*/ 171 h 171"/>
                </a:gdLst>
                <a:ahLst/>
                <a:cxnLst>
                  <a:cxn ang="0">
                    <a:pos x="0" y="0"/>
                  </a:cxn>
                  <a:cxn ang="0">
                    <a:pos x="57" y="171"/>
                  </a:cxn>
                  <a:cxn ang="0">
                    <a:pos x="61" y="171"/>
                  </a:cxn>
                  <a:cxn ang="0">
                    <a:pos x="0" y="0"/>
                  </a:cxn>
                </a:cxnLst>
                <a:rect l="txL" t="txT" r="txR" b="txB"/>
                <a:pathLst>
                  <a:path w="88" h="171">
                    <a:moveTo>
                      <a:pt x="0" y="0"/>
                    </a:moveTo>
                    <a:cubicBezTo>
                      <a:pt x="76" y="39"/>
                      <a:pt x="87" y="108"/>
                      <a:pt x="57" y="171"/>
                    </a:cubicBezTo>
                    <a:cubicBezTo>
                      <a:pt x="58" y="171"/>
                      <a:pt x="59" y="171"/>
                      <a:pt x="61" y="171"/>
                    </a:cubicBezTo>
                    <a:cubicBezTo>
                      <a:pt x="87" y="113"/>
                      <a:pt x="88" y="39"/>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0" name="Freeform 188"/>
              <p:cNvSpPr/>
              <p:nvPr>
                <p:custDataLst>
                  <p:tags r:id="rId180"/>
                </p:custDataLst>
              </p:nvPr>
            </p:nvSpPr>
            <p:spPr>
              <a:xfrm>
                <a:off x="3059113" y="2311400"/>
                <a:ext cx="720725" cy="98425"/>
              </a:xfrm>
              <a:custGeom>
                <a:avLst/>
                <a:gdLst>
                  <a:gd name="txL" fmla="*/ 0 w 284"/>
                  <a:gd name="txT" fmla="*/ 0 h 39"/>
                  <a:gd name="txR" fmla="*/ 284 w 284"/>
                  <a:gd name="txB" fmla="*/ 39 h 39"/>
                </a:gdLst>
                <a:ahLst/>
                <a:cxnLst>
                  <a:cxn ang="0">
                    <a:pos x="0" y="0"/>
                  </a:cxn>
                  <a:cxn ang="0">
                    <a:pos x="284" y="39"/>
                  </a:cxn>
                  <a:cxn ang="0">
                    <a:pos x="0" y="0"/>
                  </a:cxn>
                </a:cxnLst>
                <a:rect l="txL" t="txT" r="txR" b="txB"/>
                <a:pathLst>
                  <a:path w="284" h="39">
                    <a:moveTo>
                      <a:pt x="0" y="0"/>
                    </a:moveTo>
                    <a:cubicBezTo>
                      <a:pt x="104" y="6"/>
                      <a:pt x="201" y="19"/>
                      <a:pt x="284" y="39"/>
                    </a:cubicBezTo>
                    <a:cubicBezTo>
                      <a:pt x="206" y="5"/>
                      <a:pt x="104" y="6"/>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1" name="Freeform 189"/>
              <p:cNvSpPr/>
              <p:nvPr>
                <p:custDataLst>
                  <p:tags r:id="rId181"/>
                </p:custDataLst>
              </p:nvPr>
            </p:nvSpPr>
            <p:spPr>
              <a:xfrm>
                <a:off x="4252913" y="2705100"/>
                <a:ext cx="103188" cy="93663"/>
              </a:xfrm>
              <a:custGeom>
                <a:avLst/>
                <a:gdLst>
                  <a:gd name="txL" fmla="*/ 0 w 41"/>
                  <a:gd name="txT" fmla="*/ 0 h 37"/>
                  <a:gd name="txR" fmla="*/ 41 w 41"/>
                  <a:gd name="txB" fmla="*/ 37 h 37"/>
                </a:gdLst>
                <a:ahLst/>
                <a:cxnLst>
                  <a:cxn ang="0">
                    <a:pos x="41" y="3"/>
                  </a:cxn>
                  <a:cxn ang="0">
                    <a:pos x="0" y="37"/>
                  </a:cxn>
                  <a:cxn ang="0">
                    <a:pos x="0" y="37"/>
                  </a:cxn>
                  <a:cxn ang="0">
                    <a:pos x="41" y="3"/>
                  </a:cxn>
                </a:cxnLst>
                <a:rect l="txL" t="txT" r="txR" b="txB"/>
                <a:pathLst>
                  <a:path w="41" h="37">
                    <a:moveTo>
                      <a:pt x="41" y="3"/>
                    </a:moveTo>
                    <a:cubicBezTo>
                      <a:pt x="30" y="0"/>
                      <a:pt x="16" y="10"/>
                      <a:pt x="0" y="37"/>
                    </a:cubicBezTo>
                    <a:cubicBezTo>
                      <a:pt x="0" y="37"/>
                      <a:pt x="0" y="37"/>
                      <a:pt x="0" y="37"/>
                    </a:cubicBezTo>
                    <a:cubicBezTo>
                      <a:pt x="12" y="17"/>
                      <a:pt x="25" y="4"/>
                      <a:pt x="41"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2" name="Freeform 190"/>
              <p:cNvSpPr/>
              <p:nvPr>
                <p:custDataLst>
                  <p:tags r:id="rId182"/>
                </p:custDataLst>
              </p:nvPr>
            </p:nvSpPr>
            <p:spPr>
              <a:xfrm>
                <a:off x="4252913" y="2798763"/>
                <a:ext cx="1" cy="3175"/>
              </a:xfrm>
              <a:custGeom>
                <a:avLst/>
                <a:gdLst>
                  <a:gd name="txL" fmla="*/ 0 w 1"/>
                  <a:gd name="txT" fmla="*/ 0 h 1"/>
                  <a:gd name="txR" fmla="*/ 1 w 1"/>
                  <a:gd name="txB" fmla="*/ 1 h 1"/>
                </a:gdLst>
                <a:ahLst/>
                <a:cxnLst>
                  <a:cxn ang="0">
                    <a:pos x="0" y="0"/>
                  </a:cxn>
                  <a:cxn ang="0">
                    <a:pos x="0" y="0"/>
                  </a:cxn>
                  <a:cxn ang="0">
                    <a:pos x="0" y="1"/>
                  </a:cxn>
                  <a:cxn ang="0">
                    <a:pos x="0" y="0"/>
                  </a:cxn>
                </a:cxnLst>
                <a:rect l="txL" t="txT" r="txR" b="txB"/>
                <a:pathLst>
                  <a:path w="1" h="1">
                    <a:moveTo>
                      <a:pt x="0" y="0"/>
                    </a:moveTo>
                    <a:cubicBezTo>
                      <a:pt x="0" y="0"/>
                      <a:pt x="0" y="0"/>
                      <a:pt x="0" y="0"/>
                    </a:cubicBezTo>
                    <a:cubicBezTo>
                      <a:pt x="0" y="0"/>
                      <a:pt x="0" y="0"/>
                      <a:pt x="0" y="1"/>
                    </a:cubicBezTo>
                    <a:cubicBezTo>
                      <a:pt x="0" y="0"/>
                      <a:pt x="0"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3" name="Freeform 191"/>
              <p:cNvSpPr/>
              <p:nvPr>
                <p:custDataLst>
                  <p:tags r:id="rId183"/>
                </p:custDataLst>
              </p:nvPr>
            </p:nvSpPr>
            <p:spPr>
              <a:xfrm>
                <a:off x="4368800" y="2719388"/>
                <a:ext cx="3175" cy="6350"/>
              </a:xfrm>
              <a:custGeom>
                <a:avLst/>
                <a:gdLst>
                  <a:gd name="txL" fmla="*/ 0 w 1"/>
                  <a:gd name="txT" fmla="*/ 0 h 2"/>
                  <a:gd name="txR" fmla="*/ 1 w 1"/>
                  <a:gd name="txB" fmla="*/ 2 h 2"/>
                </a:gdLst>
                <a:ahLst/>
                <a:cxnLst>
                  <a:cxn ang="0">
                    <a:pos x="1" y="2"/>
                  </a:cxn>
                  <a:cxn ang="0">
                    <a:pos x="0" y="0"/>
                  </a:cxn>
                  <a:cxn ang="0">
                    <a:pos x="1" y="2"/>
                  </a:cxn>
                  <a:cxn ang="0">
                    <a:pos x="1" y="2"/>
                  </a:cxn>
                </a:cxnLst>
                <a:rect l="txL" t="txT" r="txR" b="txB"/>
                <a:pathLst>
                  <a:path w="1" h="2">
                    <a:moveTo>
                      <a:pt x="1" y="2"/>
                    </a:moveTo>
                    <a:cubicBezTo>
                      <a:pt x="1" y="1"/>
                      <a:pt x="0" y="1"/>
                      <a:pt x="0" y="0"/>
                    </a:cubicBezTo>
                    <a:cubicBezTo>
                      <a:pt x="0" y="1"/>
                      <a:pt x="1" y="1"/>
                      <a:pt x="1" y="2"/>
                    </a:cubicBezTo>
                    <a:cubicBezTo>
                      <a:pt x="1" y="2"/>
                      <a:pt x="1" y="2"/>
                      <a:pt x="1" y="2"/>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4" name="Freeform 193"/>
              <p:cNvSpPr/>
              <p:nvPr>
                <p:custDataLst>
                  <p:tags r:id="rId184"/>
                </p:custDataLst>
              </p:nvPr>
            </p:nvSpPr>
            <p:spPr>
              <a:xfrm>
                <a:off x="0" y="388938"/>
                <a:ext cx="1362075" cy="1185863"/>
              </a:xfrm>
              <a:custGeom>
                <a:avLst/>
                <a:gdLst>
                  <a:gd name="txL" fmla="*/ 0 w 537"/>
                  <a:gd name="txT" fmla="*/ 0 h 467"/>
                  <a:gd name="txR" fmla="*/ 537 w 537"/>
                  <a:gd name="txB" fmla="*/ 467 h 467"/>
                </a:gdLst>
                <a:ahLst/>
                <a:cxnLst>
                  <a:cxn ang="0">
                    <a:pos x="120" y="467"/>
                  </a:cxn>
                  <a:cxn ang="0">
                    <a:pos x="245" y="440"/>
                  </a:cxn>
                  <a:cxn ang="0">
                    <a:pos x="245" y="440"/>
                  </a:cxn>
                  <a:cxn ang="0">
                    <a:pos x="263" y="451"/>
                  </a:cxn>
                  <a:cxn ang="0">
                    <a:pos x="265" y="452"/>
                  </a:cxn>
                  <a:cxn ang="0">
                    <a:pos x="348" y="460"/>
                  </a:cxn>
                  <a:cxn ang="0">
                    <a:pos x="350" y="459"/>
                  </a:cxn>
                  <a:cxn ang="0">
                    <a:pos x="367" y="454"/>
                  </a:cxn>
                  <a:cxn ang="0">
                    <a:pos x="380" y="449"/>
                  </a:cxn>
                  <a:cxn ang="0">
                    <a:pos x="382" y="448"/>
                  </a:cxn>
                  <a:cxn ang="0">
                    <a:pos x="529" y="262"/>
                  </a:cxn>
                  <a:cxn ang="0">
                    <a:pos x="491" y="133"/>
                  </a:cxn>
                  <a:cxn ang="0">
                    <a:pos x="487" y="130"/>
                  </a:cxn>
                  <a:cxn ang="0">
                    <a:pos x="476" y="125"/>
                  </a:cxn>
                  <a:cxn ang="0">
                    <a:pos x="468" y="122"/>
                  </a:cxn>
                  <a:cxn ang="0">
                    <a:pos x="458" y="119"/>
                  </a:cxn>
                  <a:cxn ang="0">
                    <a:pos x="451" y="118"/>
                  </a:cxn>
                  <a:cxn ang="0">
                    <a:pos x="432" y="116"/>
                  </a:cxn>
                  <a:cxn ang="0">
                    <a:pos x="426" y="116"/>
                  </a:cxn>
                  <a:cxn ang="0">
                    <a:pos x="402" y="118"/>
                  </a:cxn>
                  <a:cxn ang="0">
                    <a:pos x="401" y="118"/>
                  </a:cxn>
                  <a:cxn ang="0">
                    <a:pos x="393" y="121"/>
                  </a:cxn>
                  <a:cxn ang="0">
                    <a:pos x="382" y="126"/>
                  </a:cxn>
                  <a:cxn ang="0">
                    <a:pos x="198" y="243"/>
                  </a:cxn>
                  <a:cxn ang="0">
                    <a:pos x="197" y="243"/>
                  </a:cxn>
                  <a:cxn ang="0">
                    <a:pos x="188" y="244"/>
                  </a:cxn>
                  <a:cxn ang="0">
                    <a:pos x="187" y="244"/>
                  </a:cxn>
                  <a:cxn ang="0">
                    <a:pos x="174" y="236"/>
                  </a:cxn>
                  <a:cxn ang="0">
                    <a:pos x="173" y="233"/>
                  </a:cxn>
                  <a:cxn ang="0">
                    <a:pos x="173" y="231"/>
                  </a:cxn>
                  <a:cxn ang="0">
                    <a:pos x="195" y="161"/>
                  </a:cxn>
                  <a:cxn ang="0">
                    <a:pos x="341" y="0"/>
                  </a:cxn>
                  <a:cxn ang="0">
                    <a:pos x="0" y="427"/>
                  </a:cxn>
                  <a:cxn ang="0">
                    <a:pos x="78" y="452"/>
                  </a:cxn>
                  <a:cxn ang="0">
                    <a:pos x="120" y="467"/>
                  </a:cxn>
                </a:cxnLst>
                <a:rect l="txL" t="txT" r="txR" b="txB"/>
                <a:pathLst>
                  <a:path w="537" h="467">
                    <a:moveTo>
                      <a:pt x="120" y="467"/>
                    </a:moveTo>
                    <a:cubicBezTo>
                      <a:pt x="164" y="407"/>
                      <a:pt x="229" y="428"/>
                      <a:pt x="245" y="440"/>
                    </a:cubicBezTo>
                    <a:cubicBezTo>
                      <a:pt x="245" y="440"/>
                      <a:pt x="245" y="440"/>
                      <a:pt x="245" y="440"/>
                    </a:cubicBezTo>
                    <a:cubicBezTo>
                      <a:pt x="251" y="444"/>
                      <a:pt x="257" y="448"/>
                      <a:pt x="263" y="451"/>
                    </a:cubicBezTo>
                    <a:cubicBezTo>
                      <a:pt x="264" y="451"/>
                      <a:pt x="265" y="451"/>
                      <a:pt x="265" y="452"/>
                    </a:cubicBezTo>
                    <a:cubicBezTo>
                      <a:pt x="291" y="464"/>
                      <a:pt x="320" y="466"/>
                      <a:pt x="348" y="460"/>
                    </a:cubicBezTo>
                    <a:cubicBezTo>
                      <a:pt x="349" y="459"/>
                      <a:pt x="349" y="459"/>
                      <a:pt x="350" y="459"/>
                    </a:cubicBezTo>
                    <a:cubicBezTo>
                      <a:pt x="355" y="458"/>
                      <a:pt x="361" y="456"/>
                      <a:pt x="367" y="454"/>
                    </a:cubicBezTo>
                    <a:cubicBezTo>
                      <a:pt x="371" y="452"/>
                      <a:pt x="376" y="451"/>
                      <a:pt x="380" y="449"/>
                    </a:cubicBezTo>
                    <a:cubicBezTo>
                      <a:pt x="381" y="448"/>
                      <a:pt x="382" y="448"/>
                      <a:pt x="382" y="448"/>
                    </a:cubicBezTo>
                    <a:cubicBezTo>
                      <a:pt x="452" y="416"/>
                      <a:pt x="513" y="339"/>
                      <a:pt x="529" y="262"/>
                    </a:cubicBezTo>
                    <a:cubicBezTo>
                      <a:pt x="532" y="238"/>
                      <a:pt x="537" y="166"/>
                      <a:pt x="491" y="133"/>
                    </a:cubicBezTo>
                    <a:cubicBezTo>
                      <a:pt x="490" y="132"/>
                      <a:pt x="488" y="131"/>
                      <a:pt x="487" y="130"/>
                    </a:cubicBezTo>
                    <a:cubicBezTo>
                      <a:pt x="483" y="128"/>
                      <a:pt x="480" y="126"/>
                      <a:pt x="476" y="125"/>
                    </a:cubicBezTo>
                    <a:cubicBezTo>
                      <a:pt x="474" y="124"/>
                      <a:pt x="471" y="123"/>
                      <a:pt x="468" y="122"/>
                    </a:cubicBezTo>
                    <a:cubicBezTo>
                      <a:pt x="465" y="121"/>
                      <a:pt x="461" y="120"/>
                      <a:pt x="458" y="119"/>
                    </a:cubicBezTo>
                    <a:cubicBezTo>
                      <a:pt x="455" y="118"/>
                      <a:pt x="453" y="118"/>
                      <a:pt x="451" y="118"/>
                    </a:cubicBezTo>
                    <a:cubicBezTo>
                      <a:pt x="445" y="117"/>
                      <a:pt x="439" y="116"/>
                      <a:pt x="432" y="116"/>
                    </a:cubicBezTo>
                    <a:cubicBezTo>
                      <a:pt x="430" y="116"/>
                      <a:pt x="428" y="116"/>
                      <a:pt x="426" y="116"/>
                    </a:cubicBezTo>
                    <a:cubicBezTo>
                      <a:pt x="418" y="116"/>
                      <a:pt x="410" y="117"/>
                      <a:pt x="402" y="118"/>
                    </a:cubicBezTo>
                    <a:cubicBezTo>
                      <a:pt x="401" y="118"/>
                      <a:pt x="401" y="118"/>
                      <a:pt x="401" y="118"/>
                    </a:cubicBezTo>
                    <a:cubicBezTo>
                      <a:pt x="398" y="119"/>
                      <a:pt x="396" y="120"/>
                      <a:pt x="393" y="121"/>
                    </a:cubicBezTo>
                    <a:cubicBezTo>
                      <a:pt x="389" y="123"/>
                      <a:pt x="386" y="124"/>
                      <a:pt x="382" y="126"/>
                    </a:cubicBezTo>
                    <a:cubicBezTo>
                      <a:pt x="316" y="156"/>
                      <a:pt x="274" y="227"/>
                      <a:pt x="198" y="243"/>
                    </a:cubicBezTo>
                    <a:cubicBezTo>
                      <a:pt x="198" y="243"/>
                      <a:pt x="197" y="243"/>
                      <a:pt x="197" y="243"/>
                    </a:cubicBezTo>
                    <a:cubicBezTo>
                      <a:pt x="193" y="244"/>
                      <a:pt x="190" y="244"/>
                      <a:pt x="188" y="244"/>
                    </a:cubicBezTo>
                    <a:cubicBezTo>
                      <a:pt x="187" y="244"/>
                      <a:pt x="187" y="244"/>
                      <a:pt x="187" y="244"/>
                    </a:cubicBezTo>
                    <a:cubicBezTo>
                      <a:pt x="181" y="243"/>
                      <a:pt x="177" y="241"/>
                      <a:pt x="174" y="236"/>
                    </a:cubicBezTo>
                    <a:cubicBezTo>
                      <a:pt x="174" y="235"/>
                      <a:pt x="174" y="234"/>
                      <a:pt x="173" y="233"/>
                    </a:cubicBezTo>
                    <a:cubicBezTo>
                      <a:pt x="173" y="232"/>
                      <a:pt x="173" y="232"/>
                      <a:pt x="173" y="231"/>
                    </a:cubicBezTo>
                    <a:cubicBezTo>
                      <a:pt x="169" y="217"/>
                      <a:pt x="176" y="193"/>
                      <a:pt x="195" y="161"/>
                    </a:cubicBezTo>
                    <a:cubicBezTo>
                      <a:pt x="235" y="98"/>
                      <a:pt x="285" y="44"/>
                      <a:pt x="341" y="0"/>
                    </a:cubicBezTo>
                    <a:cubicBezTo>
                      <a:pt x="188" y="103"/>
                      <a:pt x="68" y="252"/>
                      <a:pt x="0" y="427"/>
                    </a:cubicBezTo>
                    <a:cubicBezTo>
                      <a:pt x="27" y="434"/>
                      <a:pt x="53" y="442"/>
                      <a:pt x="78" y="452"/>
                    </a:cubicBezTo>
                    <a:cubicBezTo>
                      <a:pt x="92" y="457"/>
                      <a:pt x="106" y="462"/>
                      <a:pt x="120" y="467"/>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5" name="Freeform 194"/>
              <p:cNvSpPr/>
              <p:nvPr>
                <p:custDataLst>
                  <p:tags r:id="rId185"/>
                </p:custDataLst>
              </p:nvPr>
            </p:nvSpPr>
            <p:spPr>
              <a:xfrm>
                <a:off x="865188" y="322263"/>
                <a:ext cx="93663" cy="66675"/>
              </a:xfrm>
              <a:custGeom>
                <a:avLst/>
                <a:gdLst>
                  <a:gd name="txL" fmla="*/ 0 w 37"/>
                  <a:gd name="txT" fmla="*/ 0 h 26"/>
                  <a:gd name="txR" fmla="*/ 37 w 37"/>
                  <a:gd name="txB" fmla="*/ 26 h 26"/>
                </a:gdLst>
                <a:ahLst/>
                <a:cxnLst>
                  <a:cxn ang="0">
                    <a:pos x="0" y="26"/>
                  </a:cxn>
                  <a:cxn ang="0">
                    <a:pos x="37" y="0"/>
                  </a:cxn>
                  <a:cxn ang="0">
                    <a:pos x="0" y="26"/>
                  </a:cxn>
                  <a:cxn ang="0">
                    <a:pos x="0" y="26"/>
                  </a:cxn>
                </a:cxnLst>
                <a:rect l="txL" t="txT" r="txR" b="txB"/>
                <a:pathLst>
                  <a:path w="37" h="26">
                    <a:moveTo>
                      <a:pt x="0" y="26"/>
                    </a:moveTo>
                    <a:cubicBezTo>
                      <a:pt x="12" y="17"/>
                      <a:pt x="24" y="9"/>
                      <a:pt x="37" y="0"/>
                    </a:cubicBezTo>
                    <a:cubicBezTo>
                      <a:pt x="24" y="9"/>
                      <a:pt x="12" y="17"/>
                      <a:pt x="0" y="26"/>
                    </a:cubicBezTo>
                    <a:cubicBezTo>
                      <a:pt x="0" y="26"/>
                      <a:pt x="0" y="26"/>
                      <a:pt x="0" y="26"/>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6" name="Freeform 195"/>
              <p:cNvSpPr/>
              <p:nvPr>
                <p:custDataLst>
                  <p:tags r:id="rId186"/>
                </p:custDataLst>
              </p:nvPr>
            </p:nvSpPr>
            <p:spPr>
              <a:xfrm>
                <a:off x="473075" y="1008063"/>
                <a:ext cx="3175" cy="1"/>
              </a:xfrm>
              <a:custGeom>
                <a:avLst/>
                <a:gdLst>
                  <a:gd name="txL" fmla="*/ 0 w 1"/>
                  <a:gd name="txT" fmla="*/ 0 h 1"/>
                  <a:gd name="txR" fmla="*/ 1 w 1"/>
                  <a:gd name="txB" fmla="*/ 1 h 1"/>
                </a:gdLst>
                <a:ahLst/>
                <a:cxnLst>
                  <a:cxn ang="0">
                    <a:pos x="1" y="0"/>
                  </a:cxn>
                  <a:cxn ang="0">
                    <a:pos x="0" y="0"/>
                  </a:cxn>
                  <a:cxn ang="0">
                    <a:pos x="1" y="0"/>
                  </a:cxn>
                </a:cxnLst>
                <a:rect l="txL" t="txT" r="txR" b="txB"/>
                <a:pathLst>
                  <a:path w="1" h="1">
                    <a:moveTo>
                      <a:pt x="1" y="0"/>
                    </a:moveTo>
                    <a:cubicBezTo>
                      <a:pt x="0" y="0"/>
                      <a:pt x="0" y="0"/>
                      <a:pt x="0" y="0"/>
                    </a:cubicBezTo>
                    <a:cubicBezTo>
                      <a:pt x="0" y="0"/>
                      <a:pt x="0" y="0"/>
                      <a:pt x="1"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7" name="Freeform 196"/>
              <p:cNvSpPr/>
              <p:nvPr>
                <p:custDataLst>
                  <p:tags r:id="rId187"/>
                </p:custDataLst>
              </p:nvPr>
            </p:nvSpPr>
            <p:spPr>
              <a:xfrm>
                <a:off x="1187450" y="698500"/>
                <a:ext cx="19050" cy="7938"/>
              </a:xfrm>
              <a:custGeom>
                <a:avLst/>
                <a:gdLst>
                  <a:gd name="txL" fmla="*/ 0 w 8"/>
                  <a:gd name="txT" fmla="*/ 0 h 3"/>
                  <a:gd name="txR" fmla="*/ 8 w 8"/>
                  <a:gd name="txB" fmla="*/ 3 h 3"/>
                </a:gdLst>
                <a:ahLst/>
                <a:cxnLst>
                  <a:cxn ang="0">
                    <a:pos x="8" y="3"/>
                  </a:cxn>
                  <a:cxn ang="0">
                    <a:pos x="0" y="0"/>
                  </a:cxn>
                  <a:cxn ang="0">
                    <a:pos x="8" y="3"/>
                  </a:cxn>
                </a:cxnLst>
                <a:rect l="txL" t="txT" r="txR" b="txB"/>
                <a:pathLst>
                  <a:path w="8" h="3">
                    <a:moveTo>
                      <a:pt x="8" y="3"/>
                    </a:moveTo>
                    <a:cubicBezTo>
                      <a:pt x="6" y="2"/>
                      <a:pt x="3" y="1"/>
                      <a:pt x="0" y="0"/>
                    </a:cubicBezTo>
                    <a:cubicBezTo>
                      <a:pt x="3" y="1"/>
                      <a:pt x="6" y="2"/>
                      <a:pt x="8"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8" name="Freeform 197"/>
              <p:cNvSpPr/>
              <p:nvPr>
                <p:custDataLst>
                  <p:tags r:id="rId188"/>
                </p:custDataLst>
              </p:nvPr>
            </p:nvSpPr>
            <p:spPr>
              <a:xfrm>
                <a:off x="1143000" y="688975"/>
                <a:ext cx="19050" cy="1588"/>
              </a:xfrm>
              <a:custGeom>
                <a:avLst/>
                <a:gdLst>
                  <a:gd name="txL" fmla="*/ 0 w 7"/>
                  <a:gd name="txT" fmla="*/ 0 h 1"/>
                  <a:gd name="txR" fmla="*/ 7 w 7"/>
                  <a:gd name="txB" fmla="*/ 1 h 1"/>
                </a:gdLst>
                <a:ahLst/>
                <a:cxnLst>
                  <a:cxn ang="0">
                    <a:pos x="7" y="1"/>
                  </a:cxn>
                  <a:cxn ang="0">
                    <a:pos x="0" y="0"/>
                  </a:cxn>
                  <a:cxn ang="0">
                    <a:pos x="7" y="1"/>
                  </a:cxn>
                </a:cxnLst>
                <a:rect l="txL" t="txT" r="txR" b="txB"/>
                <a:pathLst>
                  <a:path w="7" h="1">
                    <a:moveTo>
                      <a:pt x="7" y="1"/>
                    </a:moveTo>
                    <a:cubicBezTo>
                      <a:pt x="4" y="0"/>
                      <a:pt x="2" y="0"/>
                      <a:pt x="0" y="0"/>
                    </a:cubicBezTo>
                    <a:cubicBezTo>
                      <a:pt x="2" y="0"/>
                      <a:pt x="4" y="0"/>
                      <a:pt x="7"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69" name="Freeform 198"/>
              <p:cNvSpPr/>
              <p:nvPr>
                <p:custDataLst>
                  <p:tags r:id="rId189"/>
                </p:custDataLst>
              </p:nvPr>
            </p:nvSpPr>
            <p:spPr>
              <a:xfrm>
                <a:off x="438150" y="981075"/>
                <a:ext cx="3175" cy="6350"/>
              </a:xfrm>
              <a:custGeom>
                <a:avLst/>
                <a:gdLst>
                  <a:gd name="txL" fmla="*/ 0 w 1"/>
                  <a:gd name="txT" fmla="*/ 0 h 3"/>
                  <a:gd name="txR" fmla="*/ 1 w 1"/>
                  <a:gd name="txB" fmla="*/ 3 h 3"/>
                </a:gdLst>
                <a:ahLst/>
                <a:cxnLst>
                  <a:cxn ang="0">
                    <a:pos x="1" y="3"/>
                  </a:cxn>
                  <a:cxn ang="0">
                    <a:pos x="0" y="0"/>
                  </a:cxn>
                  <a:cxn ang="0">
                    <a:pos x="1" y="3"/>
                  </a:cxn>
                </a:cxnLst>
                <a:rect l="txL" t="txT" r="txR" b="txB"/>
                <a:pathLst>
                  <a:path w="1" h="3">
                    <a:moveTo>
                      <a:pt x="1" y="3"/>
                    </a:moveTo>
                    <a:cubicBezTo>
                      <a:pt x="1" y="2"/>
                      <a:pt x="1" y="1"/>
                      <a:pt x="0" y="0"/>
                    </a:cubicBezTo>
                    <a:cubicBezTo>
                      <a:pt x="1" y="1"/>
                      <a:pt x="1" y="2"/>
                      <a:pt x="1"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0" name="Freeform 199"/>
              <p:cNvSpPr/>
              <p:nvPr>
                <p:custDataLst>
                  <p:tags r:id="rId190"/>
                </p:custDataLst>
              </p:nvPr>
            </p:nvSpPr>
            <p:spPr>
              <a:xfrm>
                <a:off x="493713" y="388938"/>
                <a:ext cx="371475" cy="407988"/>
              </a:xfrm>
              <a:custGeom>
                <a:avLst/>
                <a:gdLst>
                  <a:gd name="txL" fmla="*/ 0 w 146"/>
                  <a:gd name="txT" fmla="*/ 0 h 161"/>
                  <a:gd name="txR" fmla="*/ 146 w 146"/>
                  <a:gd name="txB" fmla="*/ 161 h 161"/>
                </a:gdLst>
                <a:ahLst/>
                <a:cxnLst>
                  <a:cxn ang="0">
                    <a:pos x="146" y="0"/>
                  </a:cxn>
                  <a:cxn ang="0">
                    <a:pos x="146" y="0"/>
                  </a:cxn>
                  <a:cxn ang="0">
                    <a:pos x="0" y="161"/>
                  </a:cxn>
                  <a:cxn ang="0">
                    <a:pos x="146" y="0"/>
                  </a:cxn>
                </a:cxnLst>
                <a:rect l="txL" t="txT" r="txR" b="txB"/>
                <a:pathLst>
                  <a:path w="146" h="161">
                    <a:moveTo>
                      <a:pt x="146" y="0"/>
                    </a:moveTo>
                    <a:cubicBezTo>
                      <a:pt x="146" y="0"/>
                      <a:pt x="146" y="0"/>
                      <a:pt x="146" y="0"/>
                    </a:cubicBezTo>
                    <a:cubicBezTo>
                      <a:pt x="90" y="44"/>
                      <a:pt x="40" y="98"/>
                      <a:pt x="0" y="161"/>
                    </a:cubicBezTo>
                    <a:cubicBezTo>
                      <a:pt x="40" y="98"/>
                      <a:pt x="90" y="44"/>
                      <a:pt x="146"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1" name="Freeform 200"/>
              <p:cNvSpPr/>
              <p:nvPr>
                <p:custDataLst>
                  <p:tags r:id="rId191"/>
                </p:custDataLst>
              </p:nvPr>
            </p:nvSpPr>
            <p:spPr>
              <a:xfrm>
                <a:off x="1235075" y="719138"/>
                <a:ext cx="9525" cy="7938"/>
              </a:xfrm>
              <a:custGeom>
                <a:avLst/>
                <a:gdLst>
                  <a:gd name="txL" fmla="*/ 0 w 4"/>
                  <a:gd name="txT" fmla="*/ 0 h 3"/>
                  <a:gd name="txR" fmla="*/ 4 w 4"/>
                  <a:gd name="txB" fmla="*/ 3 h 3"/>
                </a:gdLst>
                <a:ahLst/>
                <a:cxnLst>
                  <a:cxn ang="0">
                    <a:pos x="4" y="3"/>
                  </a:cxn>
                  <a:cxn ang="0">
                    <a:pos x="0" y="0"/>
                  </a:cxn>
                  <a:cxn ang="0">
                    <a:pos x="4" y="3"/>
                  </a:cxn>
                </a:cxnLst>
                <a:rect l="txL" t="txT" r="txR" b="txB"/>
                <a:pathLst>
                  <a:path w="4" h="3">
                    <a:moveTo>
                      <a:pt x="4" y="3"/>
                    </a:moveTo>
                    <a:cubicBezTo>
                      <a:pt x="3" y="2"/>
                      <a:pt x="1" y="1"/>
                      <a:pt x="0" y="0"/>
                    </a:cubicBezTo>
                    <a:cubicBezTo>
                      <a:pt x="1" y="1"/>
                      <a:pt x="3" y="2"/>
                      <a:pt x="4"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2" name="Freeform 201"/>
              <p:cNvSpPr/>
              <p:nvPr>
                <p:custDataLst>
                  <p:tags r:id="rId192"/>
                </p:custDataLst>
              </p:nvPr>
            </p:nvSpPr>
            <p:spPr>
              <a:xfrm>
                <a:off x="930275" y="1528763"/>
                <a:ext cx="33338" cy="12700"/>
              </a:xfrm>
              <a:custGeom>
                <a:avLst/>
                <a:gdLst>
                  <a:gd name="txL" fmla="*/ 0 w 13"/>
                  <a:gd name="txT" fmla="*/ 0 h 5"/>
                  <a:gd name="txR" fmla="*/ 13 w 13"/>
                  <a:gd name="txB" fmla="*/ 5 h 5"/>
                </a:gdLst>
                <a:ahLst/>
                <a:cxnLst>
                  <a:cxn ang="0">
                    <a:pos x="0" y="5"/>
                  </a:cxn>
                  <a:cxn ang="0">
                    <a:pos x="13" y="0"/>
                  </a:cxn>
                  <a:cxn ang="0">
                    <a:pos x="0" y="5"/>
                  </a:cxn>
                </a:cxnLst>
                <a:rect l="txL" t="txT" r="txR" b="txB"/>
                <a:pathLst>
                  <a:path w="13" h="5">
                    <a:moveTo>
                      <a:pt x="0" y="5"/>
                    </a:moveTo>
                    <a:cubicBezTo>
                      <a:pt x="5" y="3"/>
                      <a:pt x="9" y="2"/>
                      <a:pt x="13" y="0"/>
                    </a:cubicBezTo>
                    <a:cubicBezTo>
                      <a:pt x="9" y="2"/>
                      <a:pt x="4" y="3"/>
                      <a:pt x="0" y="5"/>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3" name="Freeform 202"/>
              <p:cNvSpPr/>
              <p:nvPr>
                <p:custDataLst>
                  <p:tags r:id="rId193"/>
                </p:custDataLst>
              </p:nvPr>
            </p:nvSpPr>
            <p:spPr>
              <a:xfrm>
                <a:off x="996950" y="688975"/>
                <a:ext cx="22225" cy="6350"/>
              </a:xfrm>
              <a:custGeom>
                <a:avLst/>
                <a:gdLst>
                  <a:gd name="txL" fmla="*/ 0 w 9"/>
                  <a:gd name="txT" fmla="*/ 0 h 3"/>
                  <a:gd name="txR" fmla="*/ 9 w 9"/>
                  <a:gd name="txB" fmla="*/ 3 h 3"/>
                </a:gdLst>
                <a:ahLst/>
                <a:cxnLst>
                  <a:cxn ang="0">
                    <a:pos x="0" y="3"/>
                  </a:cxn>
                  <a:cxn ang="0">
                    <a:pos x="8" y="0"/>
                  </a:cxn>
                  <a:cxn ang="0">
                    <a:pos x="9" y="0"/>
                  </a:cxn>
                  <a:cxn ang="0">
                    <a:pos x="6" y="1"/>
                  </a:cxn>
                  <a:cxn ang="0">
                    <a:pos x="0" y="3"/>
                  </a:cxn>
                </a:cxnLst>
                <a:rect l="txL" t="txT" r="txR" b="txB"/>
                <a:pathLst>
                  <a:path w="9" h="3">
                    <a:moveTo>
                      <a:pt x="0" y="3"/>
                    </a:moveTo>
                    <a:cubicBezTo>
                      <a:pt x="3" y="2"/>
                      <a:pt x="5" y="1"/>
                      <a:pt x="8" y="0"/>
                    </a:cubicBezTo>
                    <a:cubicBezTo>
                      <a:pt x="9" y="0"/>
                      <a:pt x="9" y="0"/>
                      <a:pt x="9" y="0"/>
                    </a:cubicBezTo>
                    <a:cubicBezTo>
                      <a:pt x="8" y="0"/>
                      <a:pt x="8" y="0"/>
                      <a:pt x="6" y="1"/>
                    </a:cubicBezTo>
                    <a:cubicBezTo>
                      <a:pt x="4" y="2"/>
                      <a:pt x="2" y="3"/>
                      <a:pt x="0" y="3"/>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4" name="Freeform 203"/>
              <p:cNvSpPr/>
              <p:nvPr>
                <p:custDataLst>
                  <p:tags r:id="rId194"/>
                </p:custDataLst>
              </p:nvPr>
            </p:nvSpPr>
            <p:spPr>
              <a:xfrm>
                <a:off x="968375" y="1054100"/>
                <a:ext cx="373063" cy="473075"/>
              </a:xfrm>
              <a:custGeom>
                <a:avLst/>
                <a:gdLst>
                  <a:gd name="txL" fmla="*/ 0 w 147"/>
                  <a:gd name="txT" fmla="*/ 0 h 186"/>
                  <a:gd name="txR" fmla="*/ 147 w 147"/>
                  <a:gd name="txB" fmla="*/ 186 h 186"/>
                </a:gdLst>
                <a:ahLst/>
                <a:cxnLst>
                  <a:cxn ang="0">
                    <a:pos x="145" y="9"/>
                  </a:cxn>
                  <a:cxn ang="0">
                    <a:pos x="147" y="0"/>
                  </a:cxn>
                  <a:cxn ang="0">
                    <a:pos x="0" y="186"/>
                  </a:cxn>
                  <a:cxn ang="0">
                    <a:pos x="145" y="9"/>
                  </a:cxn>
                </a:cxnLst>
                <a:rect l="txL" t="txT" r="txR" b="txB"/>
                <a:pathLst>
                  <a:path w="147" h="186">
                    <a:moveTo>
                      <a:pt x="145" y="9"/>
                    </a:moveTo>
                    <a:cubicBezTo>
                      <a:pt x="145" y="8"/>
                      <a:pt x="146" y="5"/>
                      <a:pt x="147" y="0"/>
                    </a:cubicBezTo>
                    <a:cubicBezTo>
                      <a:pt x="131" y="77"/>
                      <a:pt x="70" y="154"/>
                      <a:pt x="0" y="186"/>
                    </a:cubicBezTo>
                    <a:cubicBezTo>
                      <a:pt x="68" y="156"/>
                      <a:pt x="128" y="86"/>
                      <a:pt x="145" y="9"/>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5" name="Freeform 204"/>
              <p:cNvSpPr/>
              <p:nvPr>
                <p:custDataLst>
                  <p:tags r:id="rId195"/>
                </p:custDataLst>
              </p:nvPr>
            </p:nvSpPr>
            <p:spPr>
              <a:xfrm>
                <a:off x="1081088" y="682625"/>
                <a:ext cx="14288" cy="1"/>
              </a:xfrm>
              <a:custGeom>
                <a:avLst/>
                <a:gdLst>
                  <a:gd name="txL" fmla="*/ 0 w 6"/>
                  <a:gd name="txT" fmla="*/ 0 h 1"/>
                  <a:gd name="txR" fmla="*/ 6 w 6"/>
                  <a:gd name="txB" fmla="*/ 1 h 1"/>
                </a:gdLst>
                <a:ahLst/>
                <a:cxnLst>
                  <a:cxn ang="0">
                    <a:pos x="0" y="0"/>
                  </a:cxn>
                  <a:cxn ang="0">
                    <a:pos x="6" y="0"/>
                  </a:cxn>
                  <a:cxn ang="0">
                    <a:pos x="0" y="0"/>
                  </a:cxn>
                </a:cxnLst>
                <a:rect l="txL" t="txT" r="txR" b="txB"/>
                <a:pathLst>
                  <a:path w="6" h="1">
                    <a:moveTo>
                      <a:pt x="0" y="0"/>
                    </a:moveTo>
                    <a:cubicBezTo>
                      <a:pt x="2" y="0"/>
                      <a:pt x="4" y="0"/>
                      <a:pt x="6" y="0"/>
                    </a:cubicBezTo>
                    <a:cubicBezTo>
                      <a:pt x="4" y="0"/>
                      <a:pt x="2"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6" name="Freeform 206"/>
              <p:cNvSpPr/>
              <p:nvPr>
                <p:custDataLst>
                  <p:tags r:id="rId196"/>
                </p:custDataLst>
              </p:nvPr>
            </p:nvSpPr>
            <p:spPr>
              <a:xfrm>
                <a:off x="73783" y="906107"/>
                <a:ext cx="65088" cy="177800"/>
              </a:xfrm>
              <a:custGeom>
                <a:avLst/>
                <a:gdLst>
                  <a:gd name="txL" fmla="*/ 0 w 26"/>
                  <a:gd name="txT" fmla="*/ 0 h 70"/>
                  <a:gd name="txR" fmla="*/ 26 w 26"/>
                  <a:gd name="txB" fmla="*/ 70 h 70"/>
                </a:gdLst>
                <a:ahLst/>
                <a:cxnLst>
                  <a:cxn ang="0">
                    <a:pos x="26" y="0"/>
                  </a:cxn>
                  <a:cxn ang="0">
                    <a:pos x="4" y="70"/>
                  </a:cxn>
                  <a:cxn ang="0">
                    <a:pos x="26" y="0"/>
                  </a:cxn>
                </a:cxnLst>
                <a:rect l="txL" t="txT" r="txR" b="txB"/>
                <a:pathLst>
                  <a:path w="26" h="70">
                    <a:moveTo>
                      <a:pt x="26" y="0"/>
                    </a:moveTo>
                    <a:cubicBezTo>
                      <a:pt x="7" y="32"/>
                      <a:pt x="0" y="56"/>
                      <a:pt x="4" y="70"/>
                    </a:cubicBezTo>
                    <a:cubicBezTo>
                      <a:pt x="2" y="58"/>
                      <a:pt x="7" y="36"/>
                      <a:pt x="26"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7" name="Freeform 207"/>
              <p:cNvSpPr/>
              <p:nvPr>
                <p:custDataLst>
                  <p:tags r:id="rId197"/>
                </p:custDataLst>
              </p:nvPr>
            </p:nvSpPr>
            <p:spPr>
              <a:xfrm>
                <a:off x="527808" y="1663345"/>
                <a:ext cx="4763" cy="3175"/>
              </a:xfrm>
              <a:custGeom>
                <a:avLst/>
                <a:gdLst>
                  <a:gd name="txL" fmla="*/ 0 w 2"/>
                  <a:gd name="txT" fmla="*/ 0 h 1"/>
                  <a:gd name="txR" fmla="*/ 2 w 2"/>
                  <a:gd name="txB" fmla="*/ 1 h 1"/>
                </a:gdLst>
                <a:ahLst/>
                <a:cxnLst>
                  <a:cxn ang="0">
                    <a:pos x="0" y="1"/>
                  </a:cxn>
                  <a:cxn ang="0">
                    <a:pos x="2" y="0"/>
                  </a:cxn>
                  <a:cxn ang="0">
                    <a:pos x="0" y="1"/>
                  </a:cxn>
                </a:cxnLst>
                <a:rect l="txL" t="txT" r="txR" b="txB"/>
                <a:pathLst>
                  <a:path w="2" h="1">
                    <a:moveTo>
                      <a:pt x="0" y="1"/>
                    </a:moveTo>
                    <a:cubicBezTo>
                      <a:pt x="1" y="0"/>
                      <a:pt x="1" y="0"/>
                      <a:pt x="2" y="0"/>
                    </a:cubicBezTo>
                    <a:cubicBezTo>
                      <a:pt x="1" y="0"/>
                      <a:pt x="1" y="0"/>
                      <a:pt x="0" y="1"/>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8" name="Freeform 208"/>
              <p:cNvSpPr/>
              <p:nvPr>
                <p:custDataLst>
                  <p:tags r:id="rId198"/>
                </p:custDataLst>
              </p:nvPr>
            </p:nvSpPr>
            <p:spPr>
              <a:xfrm>
                <a:off x="143633" y="817207"/>
                <a:ext cx="469900" cy="298450"/>
              </a:xfrm>
              <a:custGeom>
                <a:avLst/>
                <a:gdLst>
                  <a:gd name="txL" fmla="*/ 0 w 185"/>
                  <a:gd name="txT" fmla="*/ 0 h 117"/>
                  <a:gd name="txR" fmla="*/ 185 w 185"/>
                  <a:gd name="txB" fmla="*/ 117 h 117"/>
                </a:gdLst>
                <a:ahLst/>
                <a:cxnLst>
                  <a:cxn ang="0">
                    <a:pos x="0" y="117"/>
                  </a:cxn>
                  <a:cxn ang="0">
                    <a:pos x="1" y="117"/>
                  </a:cxn>
                  <a:cxn ang="0">
                    <a:pos x="185" y="0"/>
                  </a:cxn>
                  <a:cxn ang="0">
                    <a:pos x="14" y="113"/>
                  </a:cxn>
                  <a:cxn ang="0">
                    <a:pos x="0" y="117"/>
                  </a:cxn>
                </a:cxnLst>
                <a:rect l="txL" t="txT" r="txR" b="txB"/>
                <a:pathLst>
                  <a:path w="185" h="117">
                    <a:moveTo>
                      <a:pt x="0" y="117"/>
                    </a:moveTo>
                    <a:cubicBezTo>
                      <a:pt x="0" y="117"/>
                      <a:pt x="1" y="117"/>
                      <a:pt x="1" y="117"/>
                    </a:cubicBezTo>
                    <a:cubicBezTo>
                      <a:pt x="77" y="101"/>
                      <a:pt x="119" y="30"/>
                      <a:pt x="185" y="0"/>
                    </a:cubicBezTo>
                    <a:cubicBezTo>
                      <a:pt x="122" y="27"/>
                      <a:pt x="80" y="88"/>
                      <a:pt x="14" y="113"/>
                    </a:cubicBezTo>
                    <a:cubicBezTo>
                      <a:pt x="9" y="115"/>
                      <a:pt x="4" y="116"/>
                      <a:pt x="0" y="117"/>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0679" name="Freeform 209"/>
              <p:cNvSpPr/>
              <p:nvPr>
                <p:custDataLst>
                  <p:tags r:id="rId199"/>
                </p:custDataLst>
              </p:nvPr>
            </p:nvSpPr>
            <p:spPr>
              <a:xfrm>
                <a:off x="311908" y="1642707"/>
                <a:ext cx="4763" cy="3175"/>
              </a:xfrm>
              <a:custGeom>
                <a:avLst/>
                <a:gdLst>
                  <a:gd name="txL" fmla="*/ 0 w 2"/>
                  <a:gd name="txT" fmla="*/ 0 h 1"/>
                  <a:gd name="txR" fmla="*/ 2 w 2"/>
                  <a:gd name="txB" fmla="*/ 1 h 1"/>
                </a:gdLst>
                <a:ahLst/>
                <a:cxnLst>
                  <a:cxn ang="0">
                    <a:pos x="0" y="0"/>
                  </a:cxn>
                  <a:cxn ang="0">
                    <a:pos x="2" y="1"/>
                  </a:cxn>
                  <a:cxn ang="0">
                    <a:pos x="0" y="0"/>
                  </a:cxn>
                </a:cxnLst>
                <a:rect l="txL" t="txT" r="txR" b="txB"/>
                <a:pathLst>
                  <a:path w="2" h="1">
                    <a:moveTo>
                      <a:pt x="0" y="0"/>
                    </a:moveTo>
                    <a:cubicBezTo>
                      <a:pt x="1" y="0"/>
                      <a:pt x="2" y="0"/>
                      <a:pt x="2" y="1"/>
                    </a:cubicBezTo>
                    <a:cubicBezTo>
                      <a:pt x="2" y="0"/>
                      <a:pt x="1" y="0"/>
                      <a:pt x="0" y="0"/>
                    </a:cubicBezTo>
                    <a:close/>
                  </a:path>
                </a:pathLst>
              </a:custGeom>
              <a:gradFill rotWithShape="1">
                <a:gsLst>
                  <a:gs pos="0">
                    <a:srgbClr val="FFFFFF">
                      <a:alpha val="100000"/>
                    </a:srgbClr>
                  </a:gs>
                  <a:gs pos="100000">
                    <a:srgbClr val="FFFFFF">
                      <a:alpha val="100000"/>
                    </a:srgbClr>
                  </a:gs>
                </a:gsLst>
                <a:lin ang="5400000" scaled="1"/>
                <a:tileRect/>
              </a:gradFill>
              <a:ln w="9525">
                <a:noFill/>
              </a:ln>
            </p:spPr>
            <p:txBody>
              <a:bodyPr vert="horz" wrap="square"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nvGrpSpPr>
          <p:cNvPr id="20680" name="组合 200"/>
          <p:cNvGrpSpPr/>
          <p:nvPr/>
        </p:nvGrpSpPr>
        <p:grpSpPr>
          <a:xfrm>
            <a:off x="7357110" y="850265"/>
            <a:ext cx="4088130" cy="1730375"/>
            <a:chOff x="0" y="0"/>
            <a:chExt cx="3587955" cy="1697853"/>
          </a:xfrm>
        </p:grpSpPr>
        <p:grpSp>
          <p:nvGrpSpPr>
            <p:cNvPr id="20681" name="组合 201"/>
            <p:cNvGrpSpPr/>
            <p:nvPr/>
          </p:nvGrpSpPr>
          <p:grpSpPr>
            <a:xfrm>
              <a:off x="0" y="41595"/>
              <a:ext cx="568852" cy="568852"/>
              <a:chOff x="0" y="0"/>
              <a:chExt cx="716108" cy="716108"/>
            </a:xfrm>
          </p:grpSpPr>
          <p:sp>
            <p:nvSpPr>
              <p:cNvPr id="20682" name="椭圆 203"/>
              <p:cNvSpPr/>
              <p:nvPr>
                <p:custDataLst>
                  <p:tags r:id="rId200"/>
                </p:custDataLst>
              </p:nvPr>
            </p:nvSpPr>
            <p:spPr>
              <a:xfrm>
                <a:off x="0" y="0"/>
                <a:ext cx="716108" cy="716108"/>
              </a:xfrm>
              <a:prstGeom prst="ellipse">
                <a:avLst/>
              </a:prstGeom>
              <a:noFill/>
              <a:ln w="3175" cap="flat" cmpd="sng">
                <a:solidFill>
                  <a:srgbClr val="E74C2E"/>
                </a:solidFill>
                <a:prstDash val="sysDash"/>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pic>
            <p:nvPicPr>
              <p:cNvPr id="20683" name="Picture 16" descr="C:\Users\Administrator\Desktop\tu\3d-crystal-clear-icon\rss.png"/>
              <p:cNvPicPr>
                <a:picLocks noChangeAspect="1"/>
              </p:cNvPicPr>
              <p:nvPr>
                <p:custDataLst>
                  <p:tags r:id="rId201"/>
                </p:custDataLst>
              </p:nvPr>
            </p:nvPicPr>
            <p:blipFill>
              <a:blip r:embed="rId202"/>
              <a:stretch>
                <a:fillRect/>
              </a:stretch>
            </p:blipFill>
            <p:spPr>
              <a:xfrm>
                <a:off x="66706" y="61794"/>
                <a:ext cx="612088" cy="612088"/>
              </a:xfrm>
              <a:prstGeom prst="rect">
                <a:avLst/>
              </a:prstGeom>
              <a:noFill/>
              <a:ln w="9525">
                <a:noFill/>
              </a:ln>
            </p:spPr>
          </p:pic>
        </p:grpSp>
        <p:sp>
          <p:nvSpPr>
            <p:cNvPr id="20684" name="文本框 8"/>
            <p:cNvSpPr/>
            <p:nvPr>
              <p:custDataLst>
                <p:tags r:id="rId203"/>
              </p:custDataLst>
            </p:nvPr>
          </p:nvSpPr>
          <p:spPr>
            <a:xfrm>
              <a:off x="795837" y="0"/>
              <a:ext cx="2792118" cy="1697853"/>
            </a:xfrm>
            <a:prstGeom prst="rect">
              <a:avLst/>
            </a:prstGeom>
            <a:noFill/>
            <a:ln w="9525">
              <a:noFill/>
            </a:ln>
          </p:spPr>
          <p:txBody>
            <a:bodyPr wrap="square" lIns="68580" tIns="34290" rIns="68580" bIns="34290">
              <a:spAutoFit/>
            </a:bodyPr>
            <a:p>
              <a:pP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接触职业危害因素</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必须是因接触粉尘、放射性物质和其他有毒、有害物质等因素而引起的</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20685" name="组合 205"/>
          <p:cNvGrpSpPr/>
          <p:nvPr/>
        </p:nvGrpSpPr>
        <p:grpSpPr>
          <a:xfrm>
            <a:off x="7204075" y="3679825"/>
            <a:ext cx="4241800" cy="1315085"/>
            <a:chOff x="-93947" y="-73920"/>
            <a:chExt cx="4075118" cy="1308444"/>
          </a:xfrm>
        </p:grpSpPr>
        <p:grpSp>
          <p:nvGrpSpPr>
            <p:cNvPr id="20686" name="组合 206"/>
            <p:cNvGrpSpPr/>
            <p:nvPr/>
          </p:nvGrpSpPr>
          <p:grpSpPr>
            <a:xfrm>
              <a:off x="-93947" y="-1389"/>
              <a:ext cx="662512" cy="609049"/>
              <a:chOff x="-118267" y="-50902"/>
              <a:chExt cx="834013" cy="766710"/>
            </a:xfrm>
          </p:grpSpPr>
          <p:pic>
            <p:nvPicPr>
              <p:cNvPr id="20687" name="Picture 12" descr="C:\Users\Administrator\Desktop\tu\3d-crystal-clear-icon\folder.png"/>
              <p:cNvPicPr>
                <a:picLocks noChangeAspect="1"/>
              </p:cNvPicPr>
              <p:nvPr>
                <p:custDataLst>
                  <p:tags r:id="rId204"/>
                </p:custDataLst>
              </p:nvPr>
            </p:nvPicPr>
            <p:blipFill>
              <a:blip r:embed="rId205"/>
              <a:stretch>
                <a:fillRect/>
              </a:stretch>
            </p:blipFill>
            <p:spPr>
              <a:xfrm>
                <a:off x="-18431" y="11930"/>
                <a:ext cx="611302" cy="612414"/>
              </a:xfrm>
              <a:prstGeom prst="rect">
                <a:avLst/>
              </a:prstGeom>
              <a:noFill/>
              <a:ln w="9525">
                <a:noFill/>
              </a:ln>
            </p:spPr>
          </p:pic>
          <p:sp>
            <p:nvSpPr>
              <p:cNvPr id="20688" name="椭圆 209"/>
              <p:cNvSpPr/>
              <p:nvPr>
                <p:custDataLst>
                  <p:tags r:id="rId206"/>
                </p:custDataLst>
              </p:nvPr>
            </p:nvSpPr>
            <p:spPr>
              <a:xfrm>
                <a:off x="-118267" y="-50902"/>
                <a:ext cx="834013" cy="766710"/>
              </a:xfrm>
              <a:prstGeom prst="ellipse">
                <a:avLst/>
              </a:prstGeom>
              <a:noFill/>
              <a:ln w="3175" cap="flat" cmpd="sng">
                <a:solidFill>
                  <a:srgbClr val="E74C2E"/>
                </a:solidFill>
                <a:prstDash val="sysDash"/>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20689" name="文本框 8"/>
            <p:cNvSpPr/>
            <p:nvPr>
              <p:custDataLst>
                <p:tags r:id="rId207"/>
              </p:custDataLst>
            </p:nvPr>
          </p:nvSpPr>
          <p:spPr>
            <a:xfrm>
              <a:off x="924222" y="-73920"/>
              <a:ext cx="3056949" cy="1308444"/>
            </a:xfrm>
            <a:prstGeom prst="rect">
              <a:avLst/>
            </a:prstGeom>
            <a:noFill/>
            <a:ln w="9525">
              <a:noFill/>
            </a:ln>
          </p:spPr>
          <p:txBody>
            <a:bodyPr wrap="square" lIns="68580" tIns="34290" rIns="68580" bIns="34290">
              <a:spAutoFit/>
            </a:bodyPr>
            <a:p>
              <a:pP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职业病分类和目录</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必须是国家公布的职业病分类和目录所列的职业病</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20690" name="组合 210"/>
          <p:cNvGrpSpPr/>
          <p:nvPr/>
        </p:nvGrpSpPr>
        <p:grpSpPr>
          <a:xfrm>
            <a:off x="1017270" y="1121410"/>
            <a:ext cx="3521710" cy="1759053"/>
            <a:chOff x="-806891" y="0"/>
            <a:chExt cx="3381897" cy="1059078"/>
          </a:xfrm>
        </p:grpSpPr>
        <p:grpSp>
          <p:nvGrpSpPr>
            <p:cNvPr id="20691" name="组合 211"/>
            <p:cNvGrpSpPr/>
            <p:nvPr/>
          </p:nvGrpSpPr>
          <p:grpSpPr>
            <a:xfrm>
              <a:off x="2006154" y="0"/>
              <a:ext cx="568852" cy="568852"/>
              <a:chOff x="-139711" y="0"/>
              <a:chExt cx="716108" cy="716108"/>
            </a:xfrm>
          </p:grpSpPr>
          <p:sp>
            <p:nvSpPr>
              <p:cNvPr id="20692" name="椭圆 213"/>
              <p:cNvSpPr/>
              <p:nvPr>
                <p:custDataLst>
                  <p:tags r:id="rId208"/>
                </p:custDataLst>
              </p:nvPr>
            </p:nvSpPr>
            <p:spPr>
              <a:xfrm>
                <a:off x="-139711" y="0"/>
                <a:ext cx="716108" cy="716108"/>
              </a:xfrm>
              <a:prstGeom prst="ellipse">
                <a:avLst/>
              </a:prstGeom>
              <a:noFill/>
              <a:ln w="3175" cap="flat" cmpd="sng">
                <a:solidFill>
                  <a:srgbClr val="E74C2E"/>
                </a:solidFill>
                <a:prstDash val="sysDash"/>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pic>
            <p:nvPicPr>
              <p:cNvPr id="20693" name="Picture 11" descr="C:\Users\Administrator\Desktop\tu\3d-crystal-clear-icon\error.png"/>
              <p:cNvPicPr>
                <a:picLocks noChangeAspect="1"/>
              </p:cNvPicPr>
              <p:nvPr>
                <p:custDataLst>
                  <p:tags r:id="rId209"/>
                </p:custDataLst>
              </p:nvPr>
            </p:nvPicPr>
            <p:blipFill>
              <a:blip r:embed="rId210"/>
              <a:stretch>
                <a:fillRect/>
              </a:stretch>
            </p:blipFill>
            <p:spPr>
              <a:xfrm>
                <a:off x="-73656" y="124488"/>
                <a:ext cx="573941" cy="389080"/>
              </a:xfrm>
              <a:prstGeom prst="rect">
                <a:avLst/>
              </a:prstGeom>
              <a:noFill/>
              <a:ln w="9525">
                <a:noFill/>
              </a:ln>
            </p:spPr>
          </p:pic>
        </p:grpSp>
        <p:sp>
          <p:nvSpPr>
            <p:cNvPr id="20694" name="文本框 8"/>
            <p:cNvSpPr/>
            <p:nvPr>
              <p:custDataLst>
                <p:tags r:id="rId211"/>
              </p:custDataLst>
            </p:nvPr>
          </p:nvSpPr>
          <p:spPr>
            <a:xfrm>
              <a:off x="-806891" y="17266"/>
              <a:ext cx="2812985" cy="1041812"/>
            </a:xfrm>
            <a:prstGeom prst="rect">
              <a:avLst/>
            </a:prstGeom>
            <a:noFill/>
            <a:ln w="9525">
              <a:noFill/>
            </a:ln>
          </p:spPr>
          <p:txBody>
            <a:bodyPr wrap="square" lIns="68580" tIns="34290" rIns="68580" bIns="34290">
              <a:spAutoFit/>
            </a:bodyPr>
            <a:p>
              <a:pPr algn="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劳动者</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患病主体必须是企事业单位或者个体经营组织的劳动者</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20695" name="组合 215"/>
          <p:cNvGrpSpPr/>
          <p:nvPr/>
        </p:nvGrpSpPr>
        <p:grpSpPr>
          <a:xfrm>
            <a:off x="1017270" y="3563620"/>
            <a:ext cx="3748639" cy="1412240"/>
            <a:chOff x="-842332" y="-41147"/>
            <a:chExt cx="3600721" cy="1407884"/>
          </a:xfrm>
        </p:grpSpPr>
        <p:grpSp>
          <p:nvGrpSpPr>
            <p:cNvPr id="20696" name="组合 216"/>
            <p:cNvGrpSpPr/>
            <p:nvPr/>
          </p:nvGrpSpPr>
          <p:grpSpPr>
            <a:xfrm>
              <a:off x="2163694" y="-41147"/>
              <a:ext cx="594695" cy="610253"/>
              <a:chOff x="-32250" y="-51799"/>
              <a:chExt cx="748641" cy="768226"/>
            </a:xfrm>
          </p:grpSpPr>
          <p:sp>
            <p:nvSpPr>
              <p:cNvPr id="20697" name="椭圆 218"/>
              <p:cNvSpPr/>
              <p:nvPr>
                <p:custDataLst>
                  <p:tags r:id="rId212"/>
                </p:custDataLst>
              </p:nvPr>
            </p:nvSpPr>
            <p:spPr>
              <a:xfrm>
                <a:off x="-32250" y="-28688"/>
                <a:ext cx="748641" cy="745115"/>
              </a:xfrm>
              <a:prstGeom prst="ellipse">
                <a:avLst/>
              </a:prstGeom>
              <a:noFill/>
              <a:ln w="3175" cap="flat" cmpd="sng">
                <a:solidFill>
                  <a:srgbClr val="E74C2E"/>
                </a:solidFill>
                <a:prstDash val="sysDash"/>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pic>
            <p:nvPicPr>
              <p:cNvPr id="20698" name="Picture 17" descr="C:\Users\Administrator\Desktop\tu\3d-crystal-clear-icon\search.png"/>
              <p:cNvPicPr>
                <a:picLocks noChangeAspect="1"/>
              </p:cNvPicPr>
              <p:nvPr>
                <p:custDataLst>
                  <p:tags r:id="rId213"/>
                </p:custDataLst>
              </p:nvPr>
            </p:nvPicPr>
            <p:blipFill>
              <a:blip r:embed="rId214"/>
              <a:stretch>
                <a:fillRect/>
              </a:stretch>
            </p:blipFill>
            <p:spPr>
              <a:xfrm>
                <a:off x="-768" y="-51799"/>
                <a:ext cx="675696" cy="675783"/>
              </a:xfrm>
              <a:prstGeom prst="rect">
                <a:avLst/>
              </a:prstGeom>
              <a:noFill/>
              <a:ln w="9525">
                <a:noFill/>
              </a:ln>
            </p:spPr>
          </p:pic>
        </p:grpSp>
        <p:sp>
          <p:nvSpPr>
            <p:cNvPr id="20699" name="文本框 8"/>
            <p:cNvSpPr/>
            <p:nvPr>
              <p:custDataLst>
                <p:tags r:id="rId215"/>
              </p:custDataLst>
            </p:nvPr>
          </p:nvSpPr>
          <p:spPr>
            <a:xfrm>
              <a:off x="-842332" y="55708"/>
              <a:ext cx="3030809" cy="1311029"/>
            </a:xfrm>
            <a:prstGeom prst="rect">
              <a:avLst/>
            </a:prstGeom>
            <a:noFill/>
            <a:ln w="9525">
              <a:noFill/>
            </a:ln>
          </p:spPr>
          <p:txBody>
            <a:bodyPr wrap="square" lIns="68580" tIns="34290" rIns="68580" bIns="34290">
              <a:spAutoFit/>
            </a:bodyPr>
            <a:p>
              <a:pPr algn="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职业史</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必须是在从事职业活动的过程中产生的</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20703" name="TextBox 47"/>
          <p:cNvSpPr/>
          <p:nvPr>
            <p:custDataLst>
              <p:tags r:id="rId216"/>
            </p:custDataLst>
          </p:nvPr>
        </p:nvSpPr>
        <p:spPr>
          <a:xfrm>
            <a:off x="99060" y="664845"/>
            <a:ext cx="208978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职业病条件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0704" name="文本框 2"/>
          <p:cNvSpPr/>
          <p:nvPr>
            <p:custDataLst>
              <p:tags r:id="rId217"/>
            </p:custDataLst>
          </p:nvPr>
        </p:nvSpPr>
        <p:spPr>
          <a:xfrm>
            <a:off x="4987925" y="1755775"/>
            <a:ext cx="2130425" cy="1757680"/>
          </a:xfrm>
          <a:prstGeom prst="rect">
            <a:avLst/>
          </a:prstGeom>
          <a:noFill/>
          <a:ln w="9525">
            <a:noFill/>
          </a:ln>
        </p:spPr>
        <p:txBody>
          <a:bodyPr wrap="square">
            <a:noAutofit/>
          </a:bodyPr>
          <a:p>
            <a:pPr algn="ctr"/>
            <a:r>
              <a:rPr lang="zh-CN" altLang="en-US" sz="4000" b="1" dirty="0">
                <a:solidFill>
                  <a:schemeClr val="tx1"/>
                </a:solidFill>
                <a:latin typeface="微软雅黑" panose="020B0503020204020204" charset="-122"/>
                <a:ea typeface="微软雅黑" panose="020B0503020204020204" charset="-122"/>
                <a:sym typeface="微软雅黑" panose="020B0503020204020204" charset="-122"/>
              </a:rPr>
              <a:t>职业病</a:t>
            </a:r>
            <a:endParaRPr lang="zh-CN" altLang="en-US" sz="4000" b="1" dirty="0">
              <a:solidFill>
                <a:schemeClr val="tx1"/>
              </a:solidFill>
              <a:latin typeface="微软雅黑" panose="020B0503020204020204" charset="-122"/>
              <a:ea typeface="微软雅黑" panose="020B0503020204020204" charset="-122"/>
              <a:sym typeface="微软雅黑" panose="020B0503020204020204" charset="-122"/>
            </a:endParaRPr>
          </a:p>
          <a:p>
            <a:pPr algn="ctr"/>
            <a:r>
              <a:rPr lang="zh-CN" altLang="en-US" sz="4000" b="1" dirty="0">
                <a:solidFill>
                  <a:schemeClr val="tx1"/>
                </a:solidFill>
                <a:latin typeface="微软雅黑" panose="020B0503020204020204" charset="-122"/>
                <a:ea typeface="微软雅黑" panose="020B0503020204020204" charset="-122"/>
                <a:sym typeface="微软雅黑" panose="020B0503020204020204" charset="-122"/>
              </a:rPr>
              <a:t>范围</a:t>
            </a:r>
            <a:endParaRPr lang="zh-CN" altLang="en-US" sz="4000" b="1" dirty="0">
              <a:solidFill>
                <a:schemeClr val="tx1"/>
              </a:solidFill>
              <a:latin typeface="微软雅黑" panose="020B0503020204020204" charset="-122"/>
              <a:ea typeface="微软雅黑" panose="020B0503020204020204" charset="-122"/>
              <a:sym typeface="微软雅黑" panose="020B0503020204020204" charset="-122"/>
            </a:endParaRPr>
          </a:p>
        </p:txBody>
      </p:sp>
      <p:sp>
        <p:nvSpPr>
          <p:cNvPr id="20705" name="文本框 226"/>
          <p:cNvSpPr/>
          <p:nvPr>
            <p:custDataLst>
              <p:tags r:id="rId218"/>
            </p:custDataLst>
          </p:nvPr>
        </p:nvSpPr>
        <p:spPr>
          <a:xfrm>
            <a:off x="2080260" y="5554345"/>
            <a:ext cx="6855460" cy="369570"/>
          </a:xfrm>
          <a:prstGeom prst="rect">
            <a:avLst/>
          </a:prstGeom>
          <a:noFill/>
          <a:ln w="9525">
            <a:noFill/>
          </a:ln>
        </p:spPr>
        <p:txBody>
          <a:bodyPr wrap="none" anchor="t" anchorCtr="0">
            <a:noAutofit/>
          </a:bodyPr>
          <a:p>
            <a:r>
              <a:rPr lang="zh-CN" altLang="en-US" sz="2400" dirty="0">
                <a:solidFill>
                  <a:schemeClr val="bg1"/>
                </a:solidFill>
                <a:latin typeface="微软雅黑" panose="020B0503020204020204" charset="-122"/>
                <a:ea typeface="微软雅黑" panose="020B0503020204020204" charset="-122"/>
                <a:sym typeface="微软雅黑" panose="020B0503020204020204" charset="-122"/>
              </a:rPr>
              <a:t>在上述四个要件中，缺少任何一个要件，都不属于职业病的范围</a:t>
            </a:r>
            <a:endParaRPr lang="zh-CN" altLang="en-US" sz="2400" dirty="0">
              <a:solidFill>
                <a:schemeClr val="bg1"/>
              </a:solidFill>
              <a:latin typeface="微软雅黑" panose="020B0503020204020204" charset="-122"/>
              <a:ea typeface="微软雅黑" panose="020B0503020204020204" charset="-122"/>
              <a:sym typeface="微软雅黑" panose="020B0503020204020204" charset="-122"/>
            </a:endParaRPr>
          </a:p>
        </p:txBody>
      </p:sp>
    </p:spTree>
    <p:custDataLst>
      <p:tags r:id="rId21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483"/>
                                        </p:tgtEl>
                                        <p:attrNameLst>
                                          <p:attrName>style.visibility</p:attrName>
                                        </p:attrNameLst>
                                      </p:cBhvr>
                                      <p:to>
                                        <p:strVal val="visible"/>
                                      </p:to>
                                    </p:set>
                                    <p:anim calcmode="lin" valueType="num">
                                      <p:cBhvr>
                                        <p:cTn id="7" dur="500" fill="hold"/>
                                        <p:tgtEl>
                                          <p:spTgt spid="20483"/>
                                        </p:tgtEl>
                                        <p:attrNameLst>
                                          <p:attrName>ppt_w</p:attrName>
                                        </p:attrNameLst>
                                      </p:cBhvr>
                                      <p:tavLst>
                                        <p:tav tm="0">
                                          <p:val>
                                            <p:fltVal val="0.000000"/>
                                          </p:val>
                                        </p:tav>
                                        <p:tav tm="100000">
                                          <p:val>
                                            <p:strVal val="#ppt_w"/>
                                          </p:val>
                                        </p:tav>
                                      </p:tavLst>
                                    </p:anim>
                                    <p:anim calcmode="lin" valueType="num">
                                      <p:cBhvr>
                                        <p:cTn id="8" dur="500" fill="hold"/>
                                        <p:tgtEl>
                                          <p:spTgt spid="20483"/>
                                        </p:tgtEl>
                                        <p:attrNameLst>
                                          <p:attrName>ppt_h</p:attrName>
                                        </p:attrNameLst>
                                      </p:cBhvr>
                                      <p:tavLst>
                                        <p:tav tm="0">
                                          <p:val>
                                            <p:fltVal val="0.000000"/>
                                          </p:val>
                                        </p:tav>
                                        <p:tav tm="100000">
                                          <p:val>
                                            <p:strVal val="#ppt_h"/>
                                          </p:val>
                                        </p:tav>
                                      </p:tavLst>
                                    </p:anim>
                                    <p:animEffect filter="fade">
                                      <p:cBhvr>
                                        <p:cTn id="9" dur="500"/>
                                        <p:tgtEl>
                                          <p:spTgt spid="20483"/>
                                        </p:tgtEl>
                                      </p:cBhvr>
                                    </p:animEffect>
                                  </p:childTnLst>
                                </p:cTn>
                              </p:par>
                            </p:childTnLst>
                          </p:cTn>
                        </p:par>
                        <p:par>
                          <p:cTn id="10" fill="hold">
                            <p:stCondLst>
                              <p:cond delay="500"/>
                            </p:stCondLst>
                            <p:childTnLst>
                              <p:par>
                                <p:cTn id="11" presetID="9" presetClass="entr" presetSubtype="0" fill="hold" nodeType="afterEffect">
                                  <p:stCondLst>
                                    <p:cond delay="0"/>
                                  </p:stCondLst>
                                  <p:childTnLst>
                                    <p:set>
                                      <p:cBhvr>
                                        <p:cTn id="12" dur="1" fill="hold">
                                          <p:stCondLst>
                                            <p:cond delay="0"/>
                                          </p:stCondLst>
                                        </p:cTn>
                                        <p:tgtEl>
                                          <p:spTgt spid="20690"/>
                                        </p:tgtEl>
                                        <p:attrNameLst>
                                          <p:attrName>style.visibility</p:attrName>
                                        </p:attrNameLst>
                                      </p:cBhvr>
                                      <p:to>
                                        <p:strVal val="visible"/>
                                      </p:to>
                                    </p:set>
                                    <p:animEffect filter="dissolve">
                                      <p:cBhvr>
                                        <p:cTn id="13" dur="750"/>
                                        <p:tgtEl>
                                          <p:spTgt spid="20690"/>
                                        </p:tgtEl>
                                      </p:cBhvr>
                                    </p:animEffect>
                                  </p:childTnLst>
                                </p:cTn>
                              </p:par>
                            </p:childTnLst>
                          </p:cTn>
                        </p:par>
                        <p:par>
                          <p:cTn id="14" fill="hold">
                            <p:stCondLst>
                              <p:cond delay="1500"/>
                            </p:stCondLst>
                            <p:childTnLst>
                              <p:par>
                                <p:cTn id="15" presetID="9" presetClass="entr" presetSubtype="0" fill="hold" nodeType="afterEffect">
                                  <p:stCondLst>
                                    <p:cond delay="0"/>
                                  </p:stCondLst>
                                  <p:childTnLst>
                                    <p:set>
                                      <p:cBhvr>
                                        <p:cTn id="16" dur="1" fill="hold">
                                          <p:stCondLst>
                                            <p:cond delay="0"/>
                                          </p:stCondLst>
                                        </p:cTn>
                                        <p:tgtEl>
                                          <p:spTgt spid="20680"/>
                                        </p:tgtEl>
                                        <p:attrNameLst>
                                          <p:attrName>style.visibility</p:attrName>
                                        </p:attrNameLst>
                                      </p:cBhvr>
                                      <p:to>
                                        <p:strVal val="visible"/>
                                      </p:to>
                                    </p:set>
                                    <p:animEffect filter="dissolve">
                                      <p:cBhvr>
                                        <p:cTn id="17" dur="750"/>
                                        <p:tgtEl>
                                          <p:spTgt spid="20680"/>
                                        </p:tgtEl>
                                      </p:cBhvr>
                                    </p:animEffect>
                                  </p:childTnLst>
                                </p:cTn>
                              </p:par>
                            </p:childTnLst>
                          </p:cTn>
                        </p:par>
                        <p:par>
                          <p:cTn id="18" fill="hold">
                            <p:stCondLst>
                              <p:cond delay="2500"/>
                            </p:stCondLst>
                            <p:childTnLst>
                              <p:par>
                                <p:cTn id="19" presetID="9" presetClass="entr" presetSubtype="0" fill="hold" nodeType="afterEffect">
                                  <p:stCondLst>
                                    <p:cond delay="0"/>
                                  </p:stCondLst>
                                  <p:childTnLst>
                                    <p:set>
                                      <p:cBhvr>
                                        <p:cTn id="20" dur="1" fill="hold">
                                          <p:stCondLst>
                                            <p:cond delay="0"/>
                                          </p:stCondLst>
                                        </p:cTn>
                                        <p:tgtEl>
                                          <p:spTgt spid="20695"/>
                                        </p:tgtEl>
                                        <p:attrNameLst>
                                          <p:attrName>style.visibility</p:attrName>
                                        </p:attrNameLst>
                                      </p:cBhvr>
                                      <p:to>
                                        <p:strVal val="visible"/>
                                      </p:to>
                                    </p:set>
                                    <p:animEffect filter="dissolve">
                                      <p:cBhvr>
                                        <p:cTn id="21" dur="750"/>
                                        <p:tgtEl>
                                          <p:spTgt spid="20695"/>
                                        </p:tgtEl>
                                      </p:cBhvr>
                                    </p:animEffect>
                                  </p:childTnLst>
                                </p:cTn>
                              </p:par>
                            </p:childTnLst>
                          </p:cTn>
                        </p:par>
                        <p:par>
                          <p:cTn id="22" fill="hold">
                            <p:stCondLst>
                              <p:cond delay="3500"/>
                            </p:stCondLst>
                            <p:childTnLst>
                              <p:par>
                                <p:cTn id="23" presetID="9" presetClass="entr" presetSubtype="0" fill="hold" nodeType="afterEffect">
                                  <p:stCondLst>
                                    <p:cond delay="0"/>
                                  </p:stCondLst>
                                  <p:childTnLst>
                                    <p:set>
                                      <p:cBhvr>
                                        <p:cTn id="24" dur="1" fill="hold">
                                          <p:stCondLst>
                                            <p:cond delay="0"/>
                                          </p:stCondLst>
                                        </p:cTn>
                                        <p:tgtEl>
                                          <p:spTgt spid="20685"/>
                                        </p:tgtEl>
                                        <p:attrNameLst>
                                          <p:attrName>style.visibility</p:attrName>
                                        </p:attrNameLst>
                                      </p:cBhvr>
                                      <p:to>
                                        <p:strVal val="visible"/>
                                      </p:to>
                                    </p:set>
                                    <p:animEffect filter="dissolve">
                                      <p:cBhvr>
                                        <p:cTn id="25" dur="750"/>
                                        <p:tgtEl>
                                          <p:spTgt spid="20685"/>
                                        </p:tgtEl>
                                      </p:cBhvr>
                                    </p:animEffect>
                                  </p:childTnLst>
                                </p:cTn>
                              </p:par>
                            </p:childTnLst>
                          </p:cTn>
                        </p:par>
                        <p:par>
                          <p:cTn id="26" fill="hold">
                            <p:stCondLst>
                              <p:cond delay="4500"/>
                            </p:stCondLst>
                            <p:childTnLst>
                              <p:par>
                                <p:cTn id="27" presetID="2" presetClass="entr" presetSubtype="4" fill="hold" grpId="0" nodeType="afterEffect">
                                  <p:stCondLst>
                                    <p:cond delay="0"/>
                                  </p:stCondLst>
                                  <p:childTnLst>
                                    <p:set>
                                      <p:cBhvr>
                                        <p:cTn id="28" dur="1" fill="hold">
                                          <p:stCondLst>
                                            <p:cond delay="0"/>
                                          </p:stCondLst>
                                        </p:cTn>
                                        <p:tgtEl>
                                          <p:spTgt spid="20705"/>
                                        </p:tgtEl>
                                        <p:attrNameLst>
                                          <p:attrName>style.visibility</p:attrName>
                                        </p:attrNameLst>
                                      </p:cBhvr>
                                      <p:to>
                                        <p:strVal val="visible"/>
                                      </p:to>
                                    </p:set>
                                    <p:anim calcmode="lin" valueType="num">
                                      <p:cBhvr>
                                        <p:cTn id="29" dur="500" fill="hold"/>
                                        <p:tgtEl>
                                          <p:spTgt spid="20705"/>
                                        </p:tgtEl>
                                        <p:attrNameLst>
                                          <p:attrName>ppt_x</p:attrName>
                                        </p:attrNameLst>
                                      </p:cBhvr>
                                      <p:tavLst>
                                        <p:tav tm="0">
                                          <p:val>
                                            <p:strVal val="#ppt_x"/>
                                          </p:val>
                                        </p:tav>
                                        <p:tav tm="100000">
                                          <p:val>
                                            <p:strVal val="#ppt_x"/>
                                          </p:val>
                                        </p:tav>
                                      </p:tavLst>
                                    </p:anim>
                                    <p:anim calcmode="lin" valueType="num">
                                      <p:cBhvr>
                                        <p:cTn id="30" dur="500" fill="hold"/>
                                        <p:tgtEl>
                                          <p:spTgt spid="2070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5" grpId="0" bldLvl="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21506" name="组合 35"/>
          <p:cNvGrpSpPr/>
          <p:nvPr/>
        </p:nvGrpSpPr>
        <p:grpSpPr>
          <a:xfrm>
            <a:off x="614680" y="1649095"/>
            <a:ext cx="3592830" cy="3131185"/>
            <a:chOff x="0" y="0"/>
            <a:chExt cx="3021012" cy="2654301"/>
          </a:xfrm>
        </p:grpSpPr>
        <p:sp>
          <p:nvSpPr>
            <p:cNvPr id="21507" name="Freeform 6"/>
            <p:cNvSpPr/>
            <p:nvPr>
              <p:custDataLst>
                <p:tags r:id="rId2"/>
              </p:custDataLst>
            </p:nvPr>
          </p:nvSpPr>
          <p:spPr>
            <a:xfrm>
              <a:off x="1195387" y="2395538"/>
              <a:ext cx="1019175" cy="258763"/>
            </a:xfrm>
            <a:custGeom>
              <a:avLst/>
              <a:gdLst>
                <a:gd name="txL" fmla="*/ 0 w 642"/>
                <a:gd name="txT" fmla="*/ 0 h 163"/>
                <a:gd name="txR" fmla="*/ 642 w 642"/>
                <a:gd name="txB" fmla="*/ 163 h 163"/>
              </a:gdLst>
              <a:ahLst/>
              <a:cxnLst>
                <a:cxn ang="0">
                  <a:pos x="642" y="0"/>
                </a:cxn>
                <a:cxn ang="0">
                  <a:pos x="642" y="135"/>
                </a:cxn>
                <a:cxn ang="0">
                  <a:pos x="0" y="163"/>
                </a:cxn>
                <a:cxn ang="0">
                  <a:pos x="0" y="27"/>
                </a:cxn>
                <a:cxn ang="0">
                  <a:pos x="642" y="0"/>
                </a:cxn>
              </a:cxnLst>
              <a:rect l="txL" t="txT" r="txR" b="txB"/>
              <a:pathLst>
                <a:path w="642" h="163">
                  <a:moveTo>
                    <a:pt x="642" y="0"/>
                  </a:moveTo>
                  <a:lnTo>
                    <a:pt x="642" y="135"/>
                  </a:lnTo>
                  <a:lnTo>
                    <a:pt x="0" y="163"/>
                  </a:lnTo>
                  <a:lnTo>
                    <a:pt x="0" y="27"/>
                  </a:lnTo>
                  <a:lnTo>
                    <a:pt x="642" y="0"/>
                  </a:lnTo>
                  <a:close/>
                </a:path>
              </a:pathLst>
            </a:custGeom>
            <a:solidFill>
              <a:srgbClr val="0099B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08" name="Freeform 7"/>
            <p:cNvSpPr/>
            <p:nvPr>
              <p:custDataLst>
                <p:tags r:id="rId3"/>
              </p:custDataLst>
            </p:nvPr>
          </p:nvSpPr>
          <p:spPr>
            <a:xfrm>
              <a:off x="804862" y="2168525"/>
              <a:ext cx="390525" cy="485775"/>
            </a:xfrm>
            <a:custGeom>
              <a:avLst/>
              <a:gdLst>
                <a:gd name="txL" fmla="*/ 0 w 246"/>
                <a:gd name="txT" fmla="*/ 0 h 306"/>
                <a:gd name="txR" fmla="*/ 246 w 246"/>
                <a:gd name="txB" fmla="*/ 306 h 306"/>
              </a:gdLst>
              <a:ahLst/>
              <a:cxnLst>
                <a:cxn ang="0">
                  <a:pos x="246" y="306"/>
                </a:cxn>
                <a:cxn ang="0">
                  <a:pos x="0" y="135"/>
                </a:cxn>
                <a:cxn ang="0">
                  <a:pos x="0" y="0"/>
                </a:cxn>
                <a:cxn ang="0">
                  <a:pos x="246" y="170"/>
                </a:cxn>
                <a:cxn ang="0">
                  <a:pos x="246" y="306"/>
                </a:cxn>
              </a:cxnLst>
              <a:rect l="txL" t="txT" r="txR" b="txB"/>
              <a:pathLst>
                <a:path w="246" h="306">
                  <a:moveTo>
                    <a:pt x="246" y="306"/>
                  </a:moveTo>
                  <a:lnTo>
                    <a:pt x="0" y="135"/>
                  </a:lnTo>
                  <a:lnTo>
                    <a:pt x="0" y="0"/>
                  </a:lnTo>
                  <a:lnTo>
                    <a:pt x="246" y="170"/>
                  </a:lnTo>
                  <a:lnTo>
                    <a:pt x="246" y="306"/>
                  </a:lnTo>
                  <a:close/>
                </a:path>
              </a:pathLst>
            </a:custGeom>
            <a:solidFill>
              <a:srgbClr val="04747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09" name="Freeform 8"/>
            <p:cNvSpPr/>
            <p:nvPr>
              <p:custDataLst>
                <p:tags r:id="rId4"/>
              </p:custDataLst>
            </p:nvPr>
          </p:nvSpPr>
          <p:spPr>
            <a:xfrm>
              <a:off x="804862" y="2127250"/>
              <a:ext cx="1409700" cy="311150"/>
            </a:xfrm>
            <a:custGeom>
              <a:avLst/>
              <a:gdLst>
                <a:gd name="txL" fmla="*/ 0 w 888"/>
                <a:gd name="txT" fmla="*/ 0 h 196"/>
                <a:gd name="txR" fmla="*/ 888 w 888"/>
                <a:gd name="txB" fmla="*/ 196 h 196"/>
              </a:gdLst>
              <a:ahLst/>
              <a:cxnLst>
                <a:cxn ang="0">
                  <a:pos x="246" y="196"/>
                </a:cxn>
                <a:cxn ang="0">
                  <a:pos x="0" y="26"/>
                </a:cxn>
                <a:cxn ang="0">
                  <a:pos x="631" y="0"/>
                </a:cxn>
                <a:cxn ang="0">
                  <a:pos x="888" y="169"/>
                </a:cxn>
                <a:cxn ang="0">
                  <a:pos x="246" y="196"/>
                </a:cxn>
              </a:cxnLst>
              <a:rect l="txL" t="txT" r="txR" b="txB"/>
              <a:pathLst>
                <a:path w="888" h="196">
                  <a:moveTo>
                    <a:pt x="246" y="196"/>
                  </a:moveTo>
                  <a:lnTo>
                    <a:pt x="0" y="26"/>
                  </a:lnTo>
                  <a:lnTo>
                    <a:pt x="631" y="0"/>
                  </a:lnTo>
                  <a:lnTo>
                    <a:pt x="888" y="169"/>
                  </a:lnTo>
                  <a:lnTo>
                    <a:pt x="246" y="196"/>
                  </a:lnTo>
                  <a:close/>
                </a:path>
              </a:pathLst>
            </a:custGeom>
            <a:solidFill>
              <a:srgbClr val="0289A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0" name="Freeform 9"/>
            <p:cNvSpPr/>
            <p:nvPr>
              <p:custDataLst>
                <p:tags r:id="rId5"/>
              </p:custDataLst>
            </p:nvPr>
          </p:nvSpPr>
          <p:spPr>
            <a:xfrm>
              <a:off x="1016000" y="1935163"/>
              <a:ext cx="1603375" cy="406400"/>
            </a:xfrm>
            <a:custGeom>
              <a:avLst/>
              <a:gdLst>
                <a:gd name="txL" fmla="*/ 0 w 1010"/>
                <a:gd name="txT" fmla="*/ 0 h 256"/>
                <a:gd name="txR" fmla="*/ 1010 w 1010"/>
                <a:gd name="txB" fmla="*/ 256 h 256"/>
              </a:gdLst>
              <a:ahLst/>
              <a:cxnLst>
                <a:cxn ang="0">
                  <a:pos x="1010" y="0"/>
                </a:cxn>
                <a:cxn ang="0">
                  <a:pos x="1010" y="212"/>
                </a:cxn>
                <a:cxn ang="0">
                  <a:pos x="0" y="256"/>
                </a:cxn>
                <a:cxn ang="0">
                  <a:pos x="0" y="42"/>
                </a:cxn>
                <a:cxn ang="0">
                  <a:pos x="1010" y="0"/>
                </a:cxn>
              </a:cxnLst>
              <a:rect l="txL" t="txT" r="txR" b="txB"/>
              <a:pathLst>
                <a:path w="1010" h="256">
                  <a:moveTo>
                    <a:pt x="1010" y="0"/>
                  </a:moveTo>
                  <a:lnTo>
                    <a:pt x="1010" y="212"/>
                  </a:lnTo>
                  <a:lnTo>
                    <a:pt x="0" y="256"/>
                  </a:lnTo>
                  <a:lnTo>
                    <a:pt x="0" y="42"/>
                  </a:lnTo>
                  <a:lnTo>
                    <a:pt x="1010" y="0"/>
                  </a:lnTo>
                  <a:close/>
                </a:path>
              </a:pathLst>
            </a:custGeom>
            <a:solidFill>
              <a:srgbClr val="E6E7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1" name="Freeform 10"/>
            <p:cNvSpPr/>
            <p:nvPr>
              <p:custDataLst>
                <p:tags r:id="rId6"/>
              </p:custDataLst>
            </p:nvPr>
          </p:nvSpPr>
          <p:spPr>
            <a:xfrm>
              <a:off x="403225" y="1579563"/>
              <a:ext cx="612775" cy="762000"/>
            </a:xfrm>
            <a:custGeom>
              <a:avLst/>
              <a:gdLst>
                <a:gd name="txL" fmla="*/ 0 w 386"/>
                <a:gd name="txT" fmla="*/ 0 h 480"/>
                <a:gd name="txR" fmla="*/ 386 w 386"/>
                <a:gd name="txB" fmla="*/ 480 h 480"/>
              </a:gdLst>
              <a:ahLst/>
              <a:cxnLst>
                <a:cxn ang="0">
                  <a:pos x="386" y="480"/>
                </a:cxn>
                <a:cxn ang="0">
                  <a:pos x="0" y="212"/>
                </a:cxn>
                <a:cxn ang="0">
                  <a:pos x="0" y="0"/>
                </a:cxn>
                <a:cxn ang="0">
                  <a:pos x="386" y="266"/>
                </a:cxn>
                <a:cxn ang="0">
                  <a:pos x="386" y="480"/>
                </a:cxn>
              </a:cxnLst>
              <a:rect l="txL" t="txT" r="txR" b="txB"/>
              <a:pathLst>
                <a:path w="386" h="480">
                  <a:moveTo>
                    <a:pt x="386" y="480"/>
                  </a:moveTo>
                  <a:lnTo>
                    <a:pt x="0" y="212"/>
                  </a:lnTo>
                  <a:lnTo>
                    <a:pt x="0" y="0"/>
                  </a:lnTo>
                  <a:lnTo>
                    <a:pt x="386" y="266"/>
                  </a:lnTo>
                  <a:lnTo>
                    <a:pt x="386" y="480"/>
                  </a:lnTo>
                  <a:close/>
                </a:path>
              </a:pathLst>
            </a:custGeom>
            <a:solidFill>
              <a:srgbClr val="BCBCBC"/>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2" name="Freeform 11"/>
            <p:cNvSpPr/>
            <p:nvPr>
              <p:custDataLst>
                <p:tags r:id="rId7"/>
              </p:custDataLst>
            </p:nvPr>
          </p:nvSpPr>
          <p:spPr>
            <a:xfrm>
              <a:off x="403225" y="1512888"/>
              <a:ext cx="2216150" cy="488950"/>
            </a:xfrm>
            <a:custGeom>
              <a:avLst/>
              <a:gdLst>
                <a:gd name="txL" fmla="*/ 0 w 1396"/>
                <a:gd name="txT" fmla="*/ 0 h 308"/>
                <a:gd name="txR" fmla="*/ 1396 w 1396"/>
                <a:gd name="txB" fmla="*/ 308 h 308"/>
              </a:gdLst>
              <a:ahLst/>
              <a:cxnLst>
                <a:cxn ang="0">
                  <a:pos x="386" y="308"/>
                </a:cxn>
                <a:cxn ang="0">
                  <a:pos x="0" y="42"/>
                </a:cxn>
                <a:cxn ang="0">
                  <a:pos x="991" y="0"/>
                </a:cxn>
                <a:cxn ang="0">
                  <a:pos x="1396" y="266"/>
                </a:cxn>
                <a:cxn ang="0">
                  <a:pos x="386" y="308"/>
                </a:cxn>
              </a:cxnLst>
              <a:rect l="txL" t="txT" r="txR" b="txB"/>
              <a:pathLst>
                <a:path w="1396" h="308">
                  <a:moveTo>
                    <a:pt x="386" y="308"/>
                  </a:moveTo>
                  <a:lnTo>
                    <a:pt x="0" y="42"/>
                  </a:lnTo>
                  <a:lnTo>
                    <a:pt x="991" y="0"/>
                  </a:lnTo>
                  <a:lnTo>
                    <a:pt x="1396" y="266"/>
                  </a:lnTo>
                  <a:lnTo>
                    <a:pt x="386" y="308"/>
                  </a:lnTo>
                  <a:close/>
                </a:path>
              </a:pathLst>
            </a:custGeom>
            <a:solidFill>
              <a:srgbClr val="D3D3D3"/>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3" name="Freeform 12"/>
            <p:cNvSpPr/>
            <p:nvPr>
              <p:custDataLst>
                <p:tags r:id="rId8"/>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4" name="Freeform 13"/>
            <p:cNvSpPr/>
            <p:nvPr>
              <p:custDataLst>
                <p:tags r:id="rId9"/>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5" name="Freeform 14"/>
            <p:cNvSpPr/>
            <p:nvPr>
              <p:custDataLst>
                <p:tags r:id="rId10"/>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6" name="Freeform 15"/>
            <p:cNvSpPr/>
            <p:nvPr>
              <p:custDataLst>
                <p:tags r:id="rId11"/>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7" name="Freeform 16"/>
            <p:cNvSpPr/>
            <p:nvPr>
              <p:custDataLst>
                <p:tags r:id="rId12"/>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8" name="Freeform 17"/>
            <p:cNvSpPr/>
            <p:nvPr>
              <p:custDataLst>
                <p:tags r:id="rId13"/>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19" name="Freeform 18"/>
            <p:cNvSpPr/>
            <p:nvPr>
              <p:custDataLst>
                <p:tags r:id="rId14"/>
              </p:custDataLst>
            </p:nvPr>
          </p:nvSpPr>
          <p:spPr>
            <a:xfrm>
              <a:off x="835025" y="996950"/>
              <a:ext cx="2185987" cy="555625"/>
            </a:xfrm>
            <a:custGeom>
              <a:avLst/>
              <a:gdLst>
                <a:gd name="txL" fmla="*/ 0 w 1377"/>
                <a:gd name="txT" fmla="*/ 0 h 350"/>
                <a:gd name="txR" fmla="*/ 1377 w 1377"/>
                <a:gd name="txB" fmla="*/ 350 h 350"/>
              </a:gdLst>
              <a:ahLst/>
              <a:cxnLst>
                <a:cxn ang="0">
                  <a:pos x="1377" y="0"/>
                </a:cxn>
                <a:cxn ang="0">
                  <a:pos x="1377" y="290"/>
                </a:cxn>
                <a:cxn ang="0">
                  <a:pos x="0" y="350"/>
                </a:cxn>
                <a:cxn ang="0">
                  <a:pos x="0" y="59"/>
                </a:cxn>
                <a:cxn ang="0">
                  <a:pos x="1377" y="0"/>
                </a:cxn>
              </a:cxnLst>
              <a:rect l="txL" t="txT" r="txR" b="txB"/>
              <a:pathLst>
                <a:path w="1377" h="350">
                  <a:moveTo>
                    <a:pt x="1377" y="0"/>
                  </a:moveTo>
                  <a:lnTo>
                    <a:pt x="1377" y="290"/>
                  </a:lnTo>
                  <a:lnTo>
                    <a:pt x="0" y="350"/>
                  </a:lnTo>
                  <a:lnTo>
                    <a:pt x="0" y="59"/>
                  </a:lnTo>
                  <a:lnTo>
                    <a:pt x="1377" y="0"/>
                  </a:lnTo>
                  <a:close/>
                </a:path>
              </a:pathLst>
            </a:custGeom>
            <a:solidFill>
              <a:srgbClr val="F29B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20" name="Freeform 19"/>
            <p:cNvSpPr/>
            <p:nvPr>
              <p:custDataLst>
                <p:tags r:id="rId15"/>
              </p:custDataLst>
            </p:nvPr>
          </p:nvSpPr>
          <p:spPr>
            <a:xfrm>
              <a:off x="0" y="512763"/>
              <a:ext cx="835025" cy="1039813"/>
            </a:xfrm>
            <a:custGeom>
              <a:avLst/>
              <a:gdLst>
                <a:gd name="txL" fmla="*/ 0 w 526"/>
                <a:gd name="txT" fmla="*/ 0 h 655"/>
                <a:gd name="txR" fmla="*/ 526 w 526"/>
                <a:gd name="txB" fmla="*/ 655 h 655"/>
              </a:gdLst>
              <a:ahLst/>
              <a:cxnLst>
                <a:cxn ang="0">
                  <a:pos x="526" y="655"/>
                </a:cxn>
                <a:cxn ang="0">
                  <a:pos x="0" y="291"/>
                </a:cxn>
                <a:cxn ang="0">
                  <a:pos x="0" y="0"/>
                </a:cxn>
                <a:cxn ang="0">
                  <a:pos x="526" y="364"/>
                </a:cxn>
                <a:cxn ang="0">
                  <a:pos x="526" y="655"/>
                </a:cxn>
              </a:cxnLst>
              <a:rect l="txL" t="txT" r="txR" b="txB"/>
              <a:pathLst>
                <a:path w="526" h="655">
                  <a:moveTo>
                    <a:pt x="526" y="655"/>
                  </a:moveTo>
                  <a:lnTo>
                    <a:pt x="0" y="291"/>
                  </a:lnTo>
                  <a:lnTo>
                    <a:pt x="0" y="0"/>
                  </a:lnTo>
                  <a:lnTo>
                    <a:pt x="526" y="364"/>
                  </a:lnTo>
                  <a:lnTo>
                    <a:pt x="526" y="655"/>
                  </a:lnTo>
                  <a:close/>
                </a:path>
              </a:pathLst>
            </a:custGeom>
            <a:solidFill>
              <a:srgbClr val="AA6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21" name="Freeform 20"/>
            <p:cNvSpPr/>
            <p:nvPr>
              <p:custDataLst>
                <p:tags r:id="rId16"/>
              </p:custDataLst>
            </p:nvPr>
          </p:nvSpPr>
          <p:spPr>
            <a:xfrm>
              <a:off x="0" y="423863"/>
              <a:ext cx="3021012" cy="666750"/>
            </a:xfrm>
            <a:custGeom>
              <a:avLst/>
              <a:gdLst>
                <a:gd name="txL" fmla="*/ 0 w 1903"/>
                <a:gd name="txT" fmla="*/ 0 h 420"/>
                <a:gd name="txR" fmla="*/ 1903 w 1903"/>
                <a:gd name="txB" fmla="*/ 420 h 420"/>
              </a:gdLst>
              <a:ahLst/>
              <a:cxnLst>
                <a:cxn ang="0">
                  <a:pos x="526" y="420"/>
                </a:cxn>
                <a:cxn ang="0">
                  <a:pos x="0" y="56"/>
                </a:cxn>
                <a:cxn ang="0">
                  <a:pos x="1352" y="0"/>
                </a:cxn>
                <a:cxn ang="0">
                  <a:pos x="1903" y="361"/>
                </a:cxn>
                <a:cxn ang="0">
                  <a:pos x="526" y="420"/>
                </a:cxn>
              </a:cxnLst>
              <a:rect l="txL" t="txT" r="txR" b="txB"/>
              <a:pathLst>
                <a:path w="1903" h="420">
                  <a:moveTo>
                    <a:pt x="526" y="420"/>
                  </a:moveTo>
                  <a:lnTo>
                    <a:pt x="0" y="56"/>
                  </a:lnTo>
                  <a:lnTo>
                    <a:pt x="1352" y="0"/>
                  </a:lnTo>
                  <a:lnTo>
                    <a:pt x="1903" y="361"/>
                  </a:lnTo>
                  <a:lnTo>
                    <a:pt x="526" y="420"/>
                  </a:lnTo>
                  <a:close/>
                </a:path>
              </a:pathLst>
            </a:custGeom>
            <a:solidFill>
              <a:srgbClr val="D88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22" name="Freeform 21"/>
            <p:cNvSpPr/>
            <p:nvPr>
              <p:custDataLst>
                <p:tags r:id="rId17"/>
              </p:custDataLst>
            </p:nvPr>
          </p:nvSpPr>
          <p:spPr>
            <a:xfrm>
              <a:off x="968375" y="460375"/>
              <a:ext cx="1757362" cy="446088"/>
            </a:xfrm>
            <a:custGeom>
              <a:avLst/>
              <a:gdLst>
                <a:gd name="txL" fmla="*/ 0 w 1107"/>
                <a:gd name="txT" fmla="*/ 0 h 281"/>
                <a:gd name="txR" fmla="*/ 1107 w 1107"/>
                <a:gd name="txB" fmla="*/ 281 h 281"/>
              </a:gdLst>
              <a:ahLst/>
              <a:cxnLst>
                <a:cxn ang="0">
                  <a:pos x="1107" y="0"/>
                </a:cxn>
                <a:cxn ang="0">
                  <a:pos x="1107" y="234"/>
                </a:cxn>
                <a:cxn ang="0">
                  <a:pos x="0" y="281"/>
                </a:cxn>
                <a:cxn ang="0">
                  <a:pos x="0" y="47"/>
                </a:cxn>
                <a:cxn ang="0">
                  <a:pos x="1107" y="0"/>
                </a:cxn>
              </a:cxnLst>
              <a:rect l="txL" t="txT" r="txR" b="txB"/>
              <a:pathLst>
                <a:path w="1107" h="281">
                  <a:moveTo>
                    <a:pt x="1107" y="0"/>
                  </a:moveTo>
                  <a:lnTo>
                    <a:pt x="1107" y="234"/>
                  </a:lnTo>
                  <a:lnTo>
                    <a:pt x="0" y="281"/>
                  </a:lnTo>
                  <a:lnTo>
                    <a:pt x="0" y="47"/>
                  </a:lnTo>
                  <a:lnTo>
                    <a:pt x="1107" y="0"/>
                  </a:lnTo>
                  <a:close/>
                </a:path>
              </a:pathLst>
            </a:custGeom>
            <a:solidFill>
              <a:srgbClr val="F15A2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23" name="Freeform 22"/>
            <p:cNvSpPr/>
            <p:nvPr>
              <p:custDataLst>
                <p:tags r:id="rId18"/>
              </p:custDataLst>
            </p:nvPr>
          </p:nvSpPr>
          <p:spPr>
            <a:xfrm>
              <a:off x="296862" y="69850"/>
              <a:ext cx="671512" cy="836613"/>
            </a:xfrm>
            <a:custGeom>
              <a:avLst/>
              <a:gdLst>
                <a:gd name="txL" fmla="*/ 0 w 423"/>
                <a:gd name="txT" fmla="*/ 0 h 527"/>
                <a:gd name="txR" fmla="*/ 423 w 423"/>
                <a:gd name="txB" fmla="*/ 527 h 527"/>
              </a:gdLst>
              <a:ahLst/>
              <a:cxnLst>
                <a:cxn ang="0">
                  <a:pos x="423" y="527"/>
                </a:cxn>
                <a:cxn ang="0">
                  <a:pos x="0" y="234"/>
                </a:cxn>
                <a:cxn ang="0">
                  <a:pos x="0" y="0"/>
                </a:cxn>
                <a:cxn ang="0">
                  <a:pos x="423" y="293"/>
                </a:cxn>
                <a:cxn ang="0">
                  <a:pos x="423" y="527"/>
                </a:cxn>
              </a:cxnLst>
              <a:rect l="txL" t="txT" r="txR" b="txB"/>
              <a:pathLst>
                <a:path w="423" h="527">
                  <a:moveTo>
                    <a:pt x="423" y="527"/>
                  </a:moveTo>
                  <a:lnTo>
                    <a:pt x="0" y="234"/>
                  </a:lnTo>
                  <a:lnTo>
                    <a:pt x="0" y="0"/>
                  </a:lnTo>
                  <a:lnTo>
                    <a:pt x="423" y="293"/>
                  </a:lnTo>
                  <a:lnTo>
                    <a:pt x="423" y="527"/>
                  </a:lnTo>
                  <a:close/>
                </a:path>
              </a:pathLst>
            </a:custGeom>
            <a:solidFill>
              <a:srgbClr val="C4340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1524" name="Freeform 23"/>
            <p:cNvSpPr/>
            <p:nvPr>
              <p:custDataLst>
                <p:tags r:id="rId19"/>
              </p:custDataLst>
            </p:nvPr>
          </p:nvSpPr>
          <p:spPr>
            <a:xfrm>
              <a:off x="296862" y="0"/>
              <a:ext cx="2428875" cy="534988"/>
            </a:xfrm>
            <a:custGeom>
              <a:avLst/>
              <a:gdLst>
                <a:gd name="txL" fmla="*/ 0 w 1530"/>
                <a:gd name="txT" fmla="*/ 0 h 337"/>
                <a:gd name="txR" fmla="*/ 1530 w 1530"/>
                <a:gd name="txB" fmla="*/ 337 h 337"/>
              </a:gdLst>
              <a:ahLst/>
              <a:cxnLst>
                <a:cxn ang="0">
                  <a:pos x="423" y="337"/>
                </a:cxn>
                <a:cxn ang="0">
                  <a:pos x="0" y="44"/>
                </a:cxn>
                <a:cxn ang="0">
                  <a:pos x="1086" y="0"/>
                </a:cxn>
                <a:cxn ang="0">
                  <a:pos x="1530" y="290"/>
                </a:cxn>
                <a:cxn ang="0">
                  <a:pos x="423" y="337"/>
                </a:cxn>
              </a:cxnLst>
              <a:rect l="txL" t="txT" r="txR" b="txB"/>
              <a:pathLst>
                <a:path w="1530" h="337">
                  <a:moveTo>
                    <a:pt x="423" y="337"/>
                  </a:moveTo>
                  <a:lnTo>
                    <a:pt x="0" y="44"/>
                  </a:lnTo>
                  <a:lnTo>
                    <a:pt x="1086" y="0"/>
                  </a:lnTo>
                  <a:lnTo>
                    <a:pt x="1530" y="290"/>
                  </a:lnTo>
                  <a:lnTo>
                    <a:pt x="423" y="337"/>
                  </a:lnTo>
                  <a:close/>
                </a:path>
              </a:pathLst>
            </a:custGeom>
            <a:solidFill>
              <a:srgbClr val="F23806"/>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21525" name="组合 22"/>
          <p:cNvGrpSpPr/>
          <p:nvPr/>
        </p:nvGrpSpPr>
        <p:grpSpPr>
          <a:xfrm>
            <a:off x="4465320" y="858520"/>
            <a:ext cx="6783706" cy="1680210"/>
            <a:chOff x="0" y="635"/>
            <a:chExt cx="3008845" cy="1688604"/>
          </a:xfrm>
        </p:grpSpPr>
        <p:sp>
          <p:nvSpPr>
            <p:cNvPr id="21526" name="KSO_GN1"/>
            <p:cNvSpPr/>
            <p:nvPr>
              <p:custDataLst>
                <p:tags r:id="rId20"/>
              </p:custDataLst>
            </p:nvPr>
          </p:nvSpPr>
          <p:spPr>
            <a:xfrm>
              <a:off x="0" y="52780"/>
              <a:ext cx="360000" cy="360000"/>
            </a:xfrm>
            <a:prstGeom prst="rect">
              <a:avLst/>
            </a:prstGeom>
            <a:noFill/>
            <a:ln w="9525">
              <a:noFill/>
            </a:ln>
          </p:spPr>
          <p:txBody>
            <a:bodyPr wrap="square" lIns="0" tIns="0" rIns="0" bIns="0" anchor="t" anchorCtr="0"/>
            <a:p>
              <a:r>
                <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rPr>
                <a:t>01</a:t>
              </a:r>
              <a:endPar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21527" name="直接连接符 24"/>
            <p:cNvSpPr/>
            <p:nvPr>
              <p:custDataLst>
                <p:tags r:id="rId21"/>
              </p:custDataLst>
            </p:nvPr>
          </p:nvSpPr>
          <p:spPr>
            <a:xfrm flipV="1">
              <a:off x="0" y="635"/>
              <a:ext cx="2574953" cy="52092"/>
            </a:xfrm>
            <a:prstGeom prst="line">
              <a:avLst/>
            </a:prstGeom>
            <a:ln w="9525" cap="flat" cmpd="sng">
              <a:solidFill>
                <a:srgbClr val="C7C7C7"/>
              </a:solidFill>
              <a:prstDash val="solid"/>
              <a:miter/>
              <a:headEnd type="none" w="med" len="med"/>
              <a:tailEnd type="none" w="med" len="med"/>
            </a:ln>
          </p:spPr>
        </p:sp>
        <p:sp>
          <p:nvSpPr>
            <p:cNvPr id="21528" name="KSO_GT1.1.1"/>
            <p:cNvSpPr/>
            <p:nvPr>
              <p:custDataLst>
                <p:tags r:id="rId22"/>
              </p:custDataLst>
            </p:nvPr>
          </p:nvSpPr>
          <p:spPr>
            <a:xfrm>
              <a:off x="365016" y="54880"/>
              <a:ext cx="2643829" cy="1634359"/>
            </a:xfrm>
            <a:prstGeom prst="rect">
              <a:avLst/>
            </a:prstGeom>
            <a:noFill/>
            <a:ln w="9525">
              <a:noFill/>
            </a:ln>
          </p:spPr>
          <p:txBody>
            <a:bodyPr wrap="square" lIns="0" tIns="0" rIns="0" bIns="0" anchor="t" anchorCtr="0"/>
            <a:p>
              <a:pPr indent="0" algn="just" fontAlgn="auto">
                <a:lnSpc>
                  <a:spcPts val="274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职业禁忌症：</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从事特定职业或接触特定职业病危害因素时，比一般职业人群更易于遭受职业病或者可能导致原有自身疾病病情加重，或者在作业过程中诱发可能导致对他人生命健康构成危险的疾病的个人特殊生理或病理状态。</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21529" name="组合 26"/>
          <p:cNvGrpSpPr/>
          <p:nvPr/>
        </p:nvGrpSpPr>
        <p:grpSpPr>
          <a:xfrm>
            <a:off x="4465320" y="2547620"/>
            <a:ext cx="6927851" cy="795020"/>
            <a:chOff x="0" y="0"/>
            <a:chExt cx="3072779" cy="798821"/>
          </a:xfrm>
        </p:grpSpPr>
        <p:sp>
          <p:nvSpPr>
            <p:cNvPr id="21530" name="KSO_GN1"/>
            <p:cNvSpPr/>
            <p:nvPr>
              <p:custDataLst>
                <p:tags r:id="rId23"/>
              </p:custDataLst>
            </p:nvPr>
          </p:nvSpPr>
          <p:spPr>
            <a:xfrm>
              <a:off x="0" y="52780"/>
              <a:ext cx="360000" cy="360000"/>
            </a:xfrm>
            <a:prstGeom prst="rect">
              <a:avLst/>
            </a:prstGeom>
            <a:noFill/>
            <a:ln w="9525">
              <a:noFill/>
            </a:ln>
          </p:spPr>
          <p:txBody>
            <a:bodyPr wrap="square" lIns="0" tIns="0" rIns="0" bIns="0" anchor="t" anchorCtr="0"/>
            <a:p>
              <a:r>
                <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rPr>
                <a:t>02</a:t>
              </a:r>
              <a:endPar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21531" name="直接连接符 28"/>
            <p:cNvSpPr/>
            <p:nvPr>
              <p:custDataLst>
                <p:tags r:id="rId24"/>
              </p:custDataLst>
            </p:nvPr>
          </p:nvSpPr>
          <p:spPr>
            <a:xfrm>
              <a:off x="0" y="0"/>
              <a:ext cx="2574846" cy="1"/>
            </a:xfrm>
            <a:prstGeom prst="line">
              <a:avLst/>
            </a:prstGeom>
            <a:ln w="9525" cap="flat" cmpd="sng">
              <a:solidFill>
                <a:srgbClr val="C7C7C7"/>
              </a:solidFill>
              <a:prstDash val="solid"/>
              <a:miter/>
              <a:headEnd type="none" w="med" len="med"/>
              <a:tailEnd type="none" w="med" len="med"/>
            </a:ln>
          </p:spPr>
        </p:sp>
        <p:sp>
          <p:nvSpPr>
            <p:cNvPr id="21532" name="KSO_GT1.1.1"/>
            <p:cNvSpPr/>
            <p:nvPr>
              <p:custDataLst>
                <p:tags r:id="rId25"/>
              </p:custDataLst>
            </p:nvPr>
          </p:nvSpPr>
          <p:spPr>
            <a:xfrm>
              <a:off x="359946" y="52957"/>
              <a:ext cx="2712833" cy="745864"/>
            </a:xfrm>
            <a:prstGeom prst="rect">
              <a:avLst/>
            </a:prstGeom>
            <a:noFill/>
            <a:ln w="9525">
              <a:noFill/>
            </a:ln>
          </p:spPr>
          <p:txBody>
            <a:bodyPr wrap="square" lIns="0" tIns="0" rIns="0" bIns="0" anchor="t" anchorCtr="0"/>
            <a:p>
              <a:pPr indent="0" fontAlgn="auto">
                <a:lnSpc>
                  <a:spcPts val="2740"/>
                </a:lnSpc>
                <a:buFont typeface="Wingdings" panose="05000000000000000000" pitchFamily="2" charset="2"/>
                <a:buNone/>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疑似职业病：</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是指经健康检查机构检查发现，怀疑患有职业病，但尚未经职业病诊断机构明确诊断的特定时间段的疾病状态。</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nvGrpSpPr>
          <p:cNvPr id="21533" name="组合 30"/>
          <p:cNvGrpSpPr/>
          <p:nvPr/>
        </p:nvGrpSpPr>
        <p:grpSpPr>
          <a:xfrm>
            <a:off x="4465320" y="3799205"/>
            <a:ext cx="6858632" cy="1517649"/>
            <a:chOff x="-51823" y="26796"/>
            <a:chExt cx="3042078" cy="1524797"/>
          </a:xfrm>
        </p:grpSpPr>
        <p:sp>
          <p:nvSpPr>
            <p:cNvPr id="21534" name="KSO_GN1"/>
            <p:cNvSpPr/>
            <p:nvPr>
              <p:custDataLst>
                <p:tags r:id="rId26"/>
              </p:custDataLst>
            </p:nvPr>
          </p:nvSpPr>
          <p:spPr>
            <a:xfrm>
              <a:off x="-46754" y="54056"/>
              <a:ext cx="360000" cy="360000"/>
            </a:xfrm>
            <a:prstGeom prst="rect">
              <a:avLst/>
            </a:prstGeom>
            <a:noFill/>
            <a:ln w="9525">
              <a:noFill/>
            </a:ln>
          </p:spPr>
          <p:txBody>
            <a:bodyPr wrap="square" lIns="0" tIns="0" rIns="0" bIns="0" anchor="t" anchorCtr="0"/>
            <a:p>
              <a:r>
                <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rPr>
                <a:t>03</a:t>
              </a:r>
              <a:endParaRPr lang="en-US" altLang="zh-CN" sz="36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21535" name="直接连接符 32"/>
            <p:cNvSpPr/>
            <p:nvPr>
              <p:custDataLst>
                <p:tags r:id="rId27"/>
              </p:custDataLst>
            </p:nvPr>
          </p:nvSpPr>
          <p:spPr>
            <a:xfrm>
              <a:off x="-51823" y="26796"/>
              <a:ext cx="2574846" cy="1"/>
            </a:xfrm>
            <a:prstGeom prst="line">
              <a:avLst/>
            </a:prstGeom>
            <a:ln w="9525" cap="flat" cmpd="sng">
              <a:solidFill>
                <a:srgbClr val="C7C7C7"/>
              </a:solidFill>
              <a:prstDash val="solid"/>
              <a:miter/>
              <a:headEnd type="none" w="med" len="med"/>
              <a:tailEnd type="none" w="med" len="med"/>
            </a:ln>
          </p:spPr>
        </p:sp>
        <p:sp>
          <p:nvSpPr>
            <p:cNvPr id="21536" name="KSO_GT1.1.1"/>
            <p:cNvSpPr/>
            <p:nvPr>
              <p:custDataLst>
                <p:tags r:id="rId28"/>
              </p:custDataLst>
            </p:nvPr>
          </p:nvSpPr>
          <p:spPr>
            <a:xfrm>
              <a:off x="308122" y="54229"/>
              <a:ext cx="2682133" cy="1497364"/>
            </a:xfrm>
            <a:prstGeom prst="rect">
              <a:avLst/>
            </a:prstGeom>
            <a:noFill/>
            <a:ln w="9525">
              <a:noFill/>
            </a:ln>
          </p:spPr>
          <p:txBody>
            <a:bodyPr wrap="square" lIns="0" tIns="0" rIns="0" bIns="0" anchor="t" anchorCtr="0"/>
            <a:p>
              <a:pPr indent="0" algn="just" fontAlgn="auto">
                <a:lnSpc>
                  <a:spcPts val="274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职业健康监护：</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是根据劳动者的职业接触史，对劳动者进行定期或不定期的有针对性的医学健康检查，连续性地监测劳动者健康发展状况，并结合其他健康相关资料，分析劳动者健康变化与所接触的职业病危害因素之间关系的活动。</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sp>
        <p:nvSpPr>
          <p:cNvPr id="21540" name="TextBox 47"/>
          <p:cNvSpPr/>
          <p:nvPr>
            <p:custDataLst>
              <p:tags r:id="rId29"/>
            </p:custDataLst>
          </p:nvPr>
        </p:nvSpPr>
        <p:spPr>
          <a:xfrm>
            <a:off x="67945" y="617220"/>
            <a:ext cx="239585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职业健康常识</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 name="文本框 1"/>
          <p:cNvSpPr txBox="1"/>
          <p:nvPr>
            <p:custDataLst>
              <p:tags r:id="rId30"/>
            </p:custDataLst>
          </p:nvPr>
        </p:nvSpPr>
        <p:spPr>
          <a:xfrm>
            <a:off x="4208145" y="2409825"/>
            <a:ext cx="3856355" cy="367030"/>
          </a:xfrm>
          <a:prstGeom prst="rect">
            <a:avLst/>
          </a:prstGeom>
          <a:noFill/>
        </p:spPr>
        <p:txBody>
          <a:bodyPr wrap="square" rtlCol="0">
            <a:noAutofit/>
          </a:bodyPr>
          <a:p>
            <a:endParaRPr lang="zh-CN" altLang="en-US"/>
          </a:p>
        </p:txBody>
      </p:sp>
      <p:pic>
        <p:nvPicPr>
          <p:cNvPr id="3073" name="图片 5" descr="246de5d3ff26528e22228fd3489e033c"/>
          <p:cNvPicPr>
            <a:picLocks noChangeAspect="1"/>
          </p:cNvPicPr>
          <p:nvPr>
            <p:custDataLst>
              <p:tags r:id="rId31"/>
            </p:custDataLst>
          </p:nvPr>
        </p:nvPicPr>
        <p:blipFill>
          <a:blip r:embed="rId32"/>
          <a:stretch>
            <a:fillRect/>
          </a:stretch>
        </p:blipFill>
        <p:spPr>
          <a:xfrm>
            <a:off x="-317" y="5157153"/>
            <a:ext cx="12215812" cy="1674812"/>
          </a:xfrm>
          <a:prstGeom prst="rect">
            <a:avLst/>
          </a:prstGeom>
          <a:noFill/>
          <a:ln w="9525">
            <a:noFill/>
          </a:ln>
        </p:spPr>
      </p:pic>
    </p:spTree>
    <p:custDataLst>
      <p:tags r:id="rId3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500" fill="hold"/>
                                        <p:tgtEl>
                                          <p:spTgt spid="21506"/>
                                        </p:tgtEl>
                                        <p:attrNameLst>
                                          <p:attrName>ppt_w</p:attrName>
                                        </p:attrNameLst>
                                      </p:cBhvr>
                                      <p:tavLst>
                                        <p:tav tm="0">
                                          <p:val>
                                            <p:fltVal val="0.000000"/>
                                          </p:val>
                                        </p:tav>
                                        <p:tav tm="100000">
                                          <p:val>
                                            <p:strVal val="#ppt_w"/>
                                          </p:val>
                                        </p:tav>
                                      </p:tavLst>
                                    </p:anim>
                                    <p:anim calcmode="lin" valueType="num">
                                      <p:cBhvr>
                                        <p:cTn id="8" dur="500" fill="hold"/>
                                        <p:tgtEl>
                                          <p:spTgt spid="21506"/>
                                        </p:tgtEl>
                                        <p:attrNameLst>
                                          <p:attrName>ppt_h</p:attrName>
                                        </p:attrNameLst>
                                      </p:cBhvr>
                                      <p:tavLst>
                                        <p:tav tm="0">
                                          <p:val>
                                            <p:fltVal val="0.000000"/>
                                          </p:val>
                                        </p:tav>
                                        <p:tav tm="100000">
                                          <p:val>
                                            <p:strVal val="#ppt_h"/>
                                          </p:val>
                                        </p:tav>
                                      </p:tavLst>
                                    </p:anim>
                                    <p:animEffect filter="fade">
                                      <p:cBhvr>
                                        <p:cTn id="9" dur="500"/>
                                        <p:tgtEl>
                                          <p:spTgt spid="21506"/>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21525"/>
                                        </p:tgtEl>
                                        <p:attrNameLst>
                                          <p:attrName>style.visibility</p:attrName>
                                        </p:attrNameLst>
                                      </p:cBhvr>
                                      <p:to>
                                        <p:strVal val="visible"/>
                                      </p:to>
                                    </p:set>
                                    <p:anim calcmode="lin" valueType="num">
                                      <p:cBhvr>
                                        <p:cTn id="13" dur="500" fill="hold"/>
                                        <p:tgtEl>
                                          <p:spTgt spid="21525"/>
                                        </p:tgtEl>
                                        <p:attrNameLst>
                                          <p:attrName>ppt_x</p:attrName>
                                        </p:attrNameLst>
                                      </p:cBhvr>
                                      <p:tavLst>
                                        <p:tav tm="0">
                                          <p:val>
                                            <p:strVal val="#ppt_x"/>
                                          </p:val>
                                        </p:tav>
                                        <p:tav tm="100000">
                                          <p:val>
                                            <p:strVal val="#ppt_x"/>
                                          </p:val>
                                        </p:tav>
                                      </p:tavLst>
                                    </p:anim>
                                    <p:anim calcmode="lin" valueType="num">
                                      <p:cBhvr>
                                        <p:cTn id="14" dur="500" fill="hold"/>
                                        <p:tgtEl>
                                          <p:spTgt spid="21525"/>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21529"/>
                                        </p:tgtEl>
                                        <p:attrNameLst>
                                          <p:attrName>style.visibility</p:attrName>
                                        </p:attrNameLst>
                                      </p:cBhvr>
                                      <p:to>
                                        <p:strVal val="visible"/>
                                      </p:to>
                                    </p:set>
                                    <p:anim calcmode="lin" valueType="num">
                                      <p:cBhvr>
                                        <p:cTn id="18" dur="500" fill="hold"/>
                                        <p:tgtEl>
                                          <p:spTgt spid="21529"/>
                                        </p:tgtEl>
                                        <p:attrNameLst>
                                          <p:attrName>ppt_x</p:attrName>
                                        </p:attrNameLst>
                                      </p:cBhvr>
                                      <p:tavLst>
                                        <p:tav tm="0">
                                          <p:val>
                                            <p:strVal val="#ppt_x"/>
                                          </p:val>
                                        </p:tav>
                                        <p:tav tm="100000">
                                          <p:val>
                                            <p:strVal val="#ppt_x"/>
                                          </p:val>
                                        </p:tav>
                                      </p:tavLst>
                                    </p:anim>
                                    <p:anim calcmode="lin" valueType="num">
                                      <p:cBhvr>
                                        <p:cTn id="19" dur="500" fill="hold"/>
                                        <p:tgtEl>
                                          <p:spTgt spid="21529"/>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21533"/>
                                        </p:tgtEl>
                                        <p:attrNameLst>
                                          <p:attrName>style.visibility</p:attrName>
                                        </p:attrNameLst>
                                      </p:cBhvr>
                                      <p:to>
                                        <p:strVal val="visible"/>
                                      </p:to>
                                    </p:set>
                                    <p:anim calcmode="lin" valueType="num">
                                      <p:cBhvr>
                                        <p:cTn id="23" dur="500" fill="hold"/>
                                        <p:tgtEl>
                                          <p:spTgt spid="21533"/>
                                        </p:tgtEl>
                                        <p:attrNameLst>
                                          <p:attrName>ppt_x</p:attrName>
                                        </p:attrNameLst>
                                      </p:cBhvr>
                                      <p:tavLst>
                                        <p:tav tm="0">
                                          <p:val>
                                            <p:strVal val="#ppt_x"/>
                                          </p:val>
                                        </p:tav>
                                        <p:tav tm="100000">
                                          <p:val>
                                            <p:strVal val="#ppt_x"/>
                                          </p:val>
                                        </p:tav>
                                      </p:tavLst>
                                    </p:anim>
                                    <p:anim calcmode="lin" valueType="num">
                                      <p:cBhvr>
                                        <p:cTn id="24" dur="500" fill="hold"/>
                                        <p:tgtEl>
                                          <p:spTgt spid="215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22533" name="组合 265"/>
          <p:cNvGrpSpPr/>
          <p:nvPr/>
        </p:nvGrpSpPr>
        <p:grpSpPr>
          <a:xfrm>
            <a:off x="533400" y="1412875"/>
            <a:ext cx="11290935" cy="5166995"/>
            <a:chOff x="0" y="0"/>
            <a:chExt cx="16027" cy="8316"/>
          </a:xfrm>
        </p:grpSpPr>
        <p:grpSp>
          <p:nvGrpSpPr>
            <p:cNvPr id="22534" name="组合 246"/>
            <p:cNvGrpSpPr/>
            <p:nvPr/>
          </p:nvGrpSpPr>
          <p:grpSpPr>
            <a:xfrm>
              <a:off x="0" y="0"/>
              <a:ext cx="16027" cy="8316"/>
              <a:chOff x="0" y="0"/>
              <a:chExt cx="6408712" cy="3528392"/>
            </a:xfrm>
          </p:grpSpPr>
          <p:sp>
            <p:nvSpPr>
              <p:cNvPr id="22535" name="矩形 4"/>
              <p:cNvSpPr/>
              <p:nvPr>
                <p:custDataLst>
                  <p:tags r:id="rId2"/>
                </p:custDataLst>
              </p:nvPr>
            </p:nvSpPr>
            <p:spPr>
              <a:xfrm>
                <a:off x="151148" y="792088"/>
                <a:ext cx="6120680" cy="2736304"/>
              </a:xfrm>
              <a:custGeom>
                <a:avLst/>
                <a:gdLst>
                  <a:gd name="txL" fmla="*/ 0 w 6120680"/>
                  <a:gd name="txT" fmla="*/ 0 h 2736304"/>
                  <a:gd name="txR" fmla="*/ 6120680 w 6120680"/>
                  <a:gd name="txB" fmla="*/ 2736304 h 2736304"/>
                </a:gdLst>
                <a:ahLst/>
                <a:cxnLst>
                  <a:cxn ang="0">
                    <a:pos x="0" y="0"/>
                  </a:cxn>
                  <a:cxn ang="0">
                    <a:pos x="6120680" y="0"/>
                  </a:cxn>
                  <a:cxn ang="0">
                    <a:pos x="6120680" y="2736304"/>
                  </a:cxn>
                  <a:cxn ang="0">
                    <a:pos x="3137883" y="2729535"/>
                  </a:cxn>
                  <a:cxn ang="0">
                    <a:pos x="0" y="2736304"/>
                  </a:cxn>
                  <a:cxn ang="0">
                    <a:pos x="0" y="0"/>
                  </a:cxn>
                </a:cxnLst>
                <a:rect l="txL" t="txT" r="txR" b="txB"/>
                <a:pathLst>
                  <a:path w="6120680" h="2736304">
                    <a:moveTo>
                      <a:pt x="0" y="0"/>
                    </a:moveTo>
                    <a:lnTo>
                      <a:pt x="6120680" y="0"/>
                    </a:lnTo>
                    <a:lnTo>
                      <a:pt x="6120680" y="2736304"/>
                    </a:lnTo>
                    <a:lnTo>
                      <a:pt x="2957410" y="2320461"/>
                    </a:lnTo>
                    <a:lnTo>
                      <a:pt x="0" y="2736304"/>
                    </a:lnTo>
                    <a:lnTo>
                      <a:pt x="0" y="0"/>
                    </a:lnTo>
                    <a:close/>
                  </a:path>
                </a:pathLst>
              </a:custGeom>
              <a:solidFill>
                <a:srgbClr val="7F7F7F"/>
              </a:solidFill>
              <a:ln w="9525">
                <a:noFill/>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sp>
            <p:nvSpPr>
              <p:cNvPr id="22536" name="矩形 248"/>
              <p:cNvSpPr/>
              <p:nvPr>
                <p:custDataLst>
                  <p:tags r:id="rId3"/>
                </p:custDataLst>
              </p:nvPr>
            </p:nvSpPr>
            <p:spPr>
              <a:xfrm>
                <a:off x="0" y="0"/>
                <a:ext cx="6408712" cy="3024336"/>
              </a:xfrm>
              <a:prstGeom prst="rect">
                <a:avLst/>
              </a:prstGeom>
              <a:solidFill>
                <a:srgbClr val="F2F2F2"/>
              </a:solidFill>
              <a:ln w="9525">
                <a:noFill/>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sp>
            <p:nvSpPr>
              <p:cNvPr id="22537" name="矩形 249"/>
              <p:cNvSpPr/>
              <p:nvPr>
                <p:custDataLst>
                  <p:tags r:id="rId4"/>
                </p:custDataLst>
              </p:nvPr>
            </p:nvSpPr>
            <p:spPr>
              <a:xfrm>
                <a:off x="127084" y="373453"/>
                <a:ext cx="6144744" cy="2808000"/>
              </a:xfrm>
              <a:prstGeom prst="rect">
                <a:avLst/>
              </a:prstGeom>
              <a:solidFill>
                <a:srgbClr val="7F7F7F"/>
              </a:solidFill>
              <a:ln w="9525">
                <a:noFill/>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grpSp>
        <p:sp>
          <p:nvSpPr>
            <p:cNvPr id="22538" name="泪滴形 7"/>
            <p:cNvSpPr/>
            <p:nvPr>
              <p:custDataLst>
                <p:tags r:id="rId5"/>
              </p:custDataLst>
            </p:nvPr>
          </p:nvSpPr>
          <p:spPr>
            <a:xfrm rot="18998822">
              <a:off x="1432" y="84"/>
              <a:ext cx="2448" cy="2536"/>
            </a:xfrm>
            <a:custGeom>
              <a:avLst/>
              <a:gdLst>
                <a:gd name="txL" fmla="*/ 0 w 2146521"/>
                <a:gd name="txT" fmla="*/ 0 h 2146521"/>
                <a:gd name="txR" fmla="*/ 2146521 w 2146521"/>
                <a:gd name="txB" fmla="*/ 2146521 h 2146521"/>
              </a:gdLst>
              <a:ahLst/>
              <a:cxnLst>
                <a:cxn ang="0">
                  <a:pos x="0" y="1174413"/>
                </a:cxn>
                <a:cxn ang="0">
                  <a:pos x="972108" y="202305"/>
                </a:cxn>
                <a:cxn ang="0">
                  <a:pos x="2146521" y="0"/>
                </a:cxn>
                <a:cxn ang="0">
                  <a:pos x="1944216" y="1174413"/>
                </a:cxn>
                <a:cxn ang="0">
                  <a:pos x="972108" y="2146521"/>
                </a:cxn>
                <a:cxn ang="0">
                  <a:pos x="0" y="1174413"/>
                </a:cxn>
              </a:cxnLst>
              <a:rect l="txL" t="txT" r="txR" b="txB"/>
              <a:pathLst>
                <a:path w="2146521" h="2146521">
                  <a:moveTo>
                    <a:pt x="0" y="1174413"/>
                  </a:moveTo>
                  <a:cubicBezTo>
                    <a:pt x="0" y="637533"/>
                    <a:pt x="441728" y="285594"/>
                    <a:pt x="972108" y="202305"/>
                  </a:cubicBezTo>
                  <a:cubicBezTo>
                    <a:pt x="1452515" y="126864"/>
                    <a:pt x="1755050" y="134870"/>
                    <a:pt x="2146521" y="0"/>
                  </a:cubicBezTo>
                  <a:cubicBezTo>
                    <a:pt x="2011651" y="391471"/>
                    <a:pt x="2032628" y="689294"/>
                    <a:pt x="1944216" y="1174413"/>
                  </a:cubicBezTo>
                  <a:cubicBezTo>
                    <a:pt x="1944216" y="1711293"/>
                    <a:pt x="1508988" y="2146521"/>
                    <a:pt x="972108" y="2146521"/>
                  </a:cubicBezTo>
                  <a:cubicBezTo>
                    <a:pt x="435228" y="2146521"/>
                    <a:pt x="0" y="1711293"/>
                    <a:pt x="0" y="1174413"/>
                  </a:cubicBezTo>
                  <a:close/>
                </a:path>
              </a:pathLst>
            </a:custGeom>
            <a:solidFill>
              <a:srgbClr val="C00000"/>
            </a:solidFill>
            <a:ln w="57150" cap="flat" cmpd="sng">
              <a:solidFill>
                <a:srgbClr val="FFFFFF"/>
              </a:solidFill>
              <a:prstDash val="solid"/>
              <a:miter/>
              <a:headEnd type="none" w="med" len="med"/>
              <a:tailEnd type="none" w="med" len="med"/>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sp>
          <p:nvSpPr>
            <p:cNvPr id="22539" name="泪滴形 7"/>
            <p:cNvSpPr/>
            <p:nvPr>
              <p:custDataLst>
                <p:tags r:id="rId6"/>
              </p:custDataLst>
            </p:nvPr>
          </p:nvSpPr>
          <p:spPr>
            <a:xfrm rot="18998822">
              <a:off x="6611" y="466"/>
              <a:ext cx="2471" cy="2622"/>
            </a:xfrm>
            <a:custGeom>
              <a:avLst/>
              <a:gdLst>
                <a:gd name="txL" fmla="*/ 0 w 2146521"/>
                <a:gd name="txT" fmla="*/ 0 h 2146521"/>
                <a:gd name="txR" fmla="*/ 2146521 w 2146521"/>
                <a:gd name="txB" fmla="*/ 2146521 h 2146521"/>
              </a:gdLst>
              <a:ahLst/>
              <a:cxnLst>
                <a:cxn ang="0">
                  <a:pos x="0" y="1174413"/>
                </a:cxn>
                <a:cxn ang="0">
                  <a:pos x="972108" y="202305"/>
                </a:cxn>
                <a:cxn ang="0">
                  <a:pos x="2146521" y="0"/>
                </a:cxn>
                <a:cxn ang="0">
                  <a:pos x="1944216" y="1174413"/>
                </a:cxn>
                <a:cxn ang="0">
                  <a:pos x="972108" y="2146521"/>
                </a:cxn>
                <a:cxn ang="0">
                  <a:pos x="0" y="1174413"/>
                </a:cxn>
              </a:cxnLst>
              <a:rect l="txL" t="txT" r="txR" b="txB"/>
              <a:pathLst>
                <a:path w="2146521" h="2146521">
                  <a:moveTo>
                    <a:pt x="0" y="1174413"/>
                  </a:moveTo>
                  <a:cubicBezTo>
                    <a:pt x="0" y="637533"/>
                    <a:pt x="441728" y="285594"/>
                    <a:pt x="972108" y="202305"/>
                  </a:cubicBezTo>
                  <a:cubicBezTo>
                    <a:pt x="1452515" y="126864"/>
                    <a:pt x="1755050" y="134870"/>
                    <a:pt x="2146521" y="0"/>
                  </a:cubicBezTo>
                  <a:cubicBezTo>
                    <a:pt x="2011651" y="391471"/>
                    <a:pt x="2032628" y="689294"/>
                    <a:pt x="1944216" y="1174413"/>
                  </a:cubicBezTo>
                  <a:cubicBezTo>
                    <a:pt x="1944216" y="1711293"/>
                    <a:pt x="1508988" y="2146521"/>
                    <a:pt x="972108" y="2146521"/>
                  </a:cubicBezTo>
                  <a:cubicBezTo>
                    <a:pt x="435228" y="2146521"/>
                    <a:pt x="0" y="1711293"/>
                    <a:pt x="0" y="1174413"/>
                  </a:cubicBezTo>
                  <a:close/>
                </a:path>
              </a:pathLst>
            </a:custGeom>
            <a:solidFill>
              <a:srgbClr val="CB3517"/>
            </a:solidFill>
            <a:ln w="57150" cap="flat" cmpd="sng">
              <a:solidFill>
                <a:srgbClr val="FFFFFF"/>
              </a:solidFill>
              <a:prstDash val="solid"/>
              <a:miter/>
              <a:headEnd type="none" w="med" len="med"/>
              <a:tailEnd type="none" w="med" len="med"/>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sp>
          <p:nvSpPr>
            <p:cNvPr id="22540" name="泪滴形 7"/>
            <p:cNvSpPr/>
            <p:nvPr>
              <p:custDataLst>
                <p:tags r:id="rId7"/>
              </p:custDataLst>
            </p:nvPr>
          </p:nvSpPr>
          <p:spPr>
            <a:xfrm rot="18998822">
              <a:off x="11803" y="309"/>
              <a:ext cx="2471" cy="2471"/>
            </a:xfrm>
            <a:custGeom>
              <a:avLst/>
              <a:gdLst>
                <a:gd name="txL" fmla="*/ 0 w 2146521"/>
                <a:gd name="txT" fmla="*/ 0 h 2146521"/>
                <a:gd name="txR" fmla="*/ 2146521 w 2146521"/>
                <a:gd name="txB" fmla="*/ 2146521 h 2146521"/>
              </a:gdLst>
              <a:ahLst/>
              <a:cxnLst>
                <a:cxn ang="0">
                  <a:pos x="0" y="1174413"/>
                </a:cxn>
                <a:cxn ang="0">
                  <a:pos x="972108" y="202305"/>
                </a:cxn>
                <a:cxn ang="0">
                  <a:pos x="2146521" y="0"/>
                </a:cxn>
                <a:cxn ang="0">
                  <a:pos x="1944216" y="1174413"/>
                </a:cxn>
                <a:cxn ang="0">
                  <a:pos x="972108" y="2146521"/>
                </a:cxn>
                <a:cxn ang="0">
                  <a:pos x="0" y="1174413"/>
                </a:cxn>
              </a:cxnLst>
              <a:rect l="txL" t="txT" r="txR" b="txB"/>
              <a:pathLst>
                <a:path w="2146521" h="2146521">
                  <a:moveTo>
                    <a:pt x="0" y="1174413"/>
                  </a:moveTo>
                  <a:cubicBezTo>
                    <a:pt x="0" y="637533"/>
                    <a:pt x="441728" y="285594"/>
                    <a:pt x="972108" y="202305"/>
                  </a:cubicBezTo>
                  <a:cubicBezTo>
                    <a:pt x="1452515" y="126864"/>
                    <a:pt x="1755050" y="134870"/>
                    <a:pt x="2146521" y="0"/>
                  </a:cubicBezTo>
                  <a:cubicBezTo>
                    <a:pt x="2011651" y="391471"/>
                    <a:pt x="2032628" y="689294"/>
                    <a:pt x="1944216" y="1174413"/>
                  </a:cubicBezTo>
                  <a:cubicBezTo>
                    <a:pt x="1944216" y="1711293"/>
                    <a:pt x="1508988" y="2146521"/>
                    <a:pt x="972108" y="2146521"/>
                  </a:cubicBezTo>
                  <a:cubicBezTo>
                    <a:pt x="435228" y="2146521"/>
                    <a:pt x="0" y="1711293"/>
                    <a:pt x="0" y="1174413"/>
                  </a:cubicBezTo>
                  <a:close/>
                </a:path>
              </a:pathLst>
            </a:custGeom>
            <a:solidFill>
              <a:srgbClr val="C1C35D"/>
            </a:solidFill>
            <a:ln w="57150" cap="flat" cmpd="sng">
              <a:solidFill>
                <a:srgbClr val="FFFFFF"/>
              </a:solidFill>
              <a:prstDash val="solid"/>
              <a:miter/>
              <a:headEnd type="none" w="med" len="med"/>
              <a:tailEnd type="none" w="med" len="med"/>
            </a:ln>
          </p:spPr>
          <p:txBody>
            <a:bodyPr anchor="ctr" anchorCtr="0"/>
            <a:p>
              <a:pPr algn="ctr">
                <a:buNone/>
              </a:pPr>
              <a:endParaRPr sz="2400" b="1" i="1" baseline="0">
                <a:solidFill>
                  <a:srgbClr val="FFFFFF"/>
                </a:solidFill>
                <a:latin typeface="Calibri" panose="020F0502020204030204" charset="0"/>
                <a:ea typeface="Calibri" panose="020F0502020204030204" charset="0"/>
                <a:sym typeface="Calibri" panose="020F0502020204030204" charset="0"/>
              </a:endParaRPr>
            </a:p>
          </p:txBody>
        </p:sp>
        <p:sp>
          <p:nvSpPr>
            <p:cNvPr id="22541" name="TextBox 31"/>
            <p:cNvSpPr/>
            <p:nvPr>
              <p:custDataLst>
                <p:tags r:id="rId8"/>
              </p:custDataLst>
            </p:nvPr>
          </p:nvSpPr>
          <p:spPr>
            <a:xfrm>
              <a:off x="630" y="2949"/>
              <a:ext cx="4208" cy="3985"/>
            </a:xfrm>
            <a:prstGeom prst="rect">
              <a:avLst/>
            </a:prstGeom>
            <a:noFill/>
            <a:ln w="9525">
              <a:noFill/>
            </a:ln>
          </p:spPr>
          <p:txBody>
            <a:bodyPr wrap="square">
              <a:noAutofit/>
            </a:bodyPr>
            <a:p>
              <a:pPr>
                <a:lnSpc>
                  <a:spcPct val="150000"/>
                </a:lnSpc>
                <a:buClr>
                  <a:srgbClr val="FFFFFF"/>
                </a:buClr>
                <a:buSzPct val="90000"/>
                <a:buFont typeface="Wingdings" panose="05000000000000000000" pitchFamily="2" charset="2"/>
                <a:buNone/>
              </a:pP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侵入人体最主要的途径，凡是气体、液体、气溶胶、(粉尘;烟、雾)均能通过呼吸道吸收，如硫化氢、苯及其同系物，各种粉尘。</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2542" name="TextBox 32"/>
            <p:cNvSpPr/>
            <p:nvPr>
              <p:custDataLst>
                <p:tags r:id="rId9"/>
              </p:custDataLst>
            </p:nvPr>
          </p:nvSpPr>
          <p:spPr>
            <a:xfrm>
              <a:off x="1519" y="1240"/>
              <a:ext cx="2159" cy="701"/>
            </a:xfrm>
            <a:prstGeom prst="rect">
              <a:avLst/>
            </a:prstGeom>
            <a:noFill/>
            <a:ln w="9525">
              <a:noFill/>
            </a:ln>
          </p:spPr>
          <p:txBody>
            <a:bodyPr wrap="square">
              <a:spAutoFit/>
            </a:bodyPr>
            <a:p>
              <a:pPr algn="ctr">
                <a:lnSpc>
                  <a:spcPct val="80000"/>
                </a:lnSpc>
                <a:buNone/>
              </a:pPr>
              <a:r>
                <a:rPr lang="zh-CN" altLang="en-US" sz="2800" b="1" i="1" baseline="0" dirty="0">
                  <a:solidFill>
                    <a:schemeClr val="bg1"/>
                  </a:solidFill>
                  <a:latin typeface="微软雅黑" panose="020B0503020204020204" charset="-122"/>
                  <a:ea typeface="微软雅黑" panose="020B0503020204020204" charset="-122"/>
                  <a:sym typeface="微软雅黑" panose="020B0503020204020204" charset="-122"/>
                </a:rPr>
                <a:t>呼吸道</a:t>
              </a:r>
              <a:endParaRPr lang="zh-CN" altLang="en-US" sz="2800"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2543" name="TextBox 36"/>
            <p:cNvSpPr/>
            <p:nvPr>
              <p:custDataLst>
                <p:tags r:id="rId10"/>
              </p:custDataLst>
            </p:nvPr>
          </p:nvSpPr>
          <p:spPr>
            <a:xfrm>
              <a:off x="12024" y="1466"/>
              <a:ext cx="2058" cy="621"/>
            </a:xfrm>
            <a:prstGeom prst="rect">
              <a:avLst/>
            </a:prstGeom>
            <a:noFill/>
            <a:ln w="9525">
              <a:noFill/>
            </a:ln>
          </p:spPr>
          <p:txBody>
            <a:bodyPr wrap="square">
              <a:spAutoFit/>
            </a:bodyPr>
            <a:p>
              <a:pPr algn="ctr">
                <a:lnSpc>
                  <a:spcPct val="80000"/>
                </a:lnSpc>
                <a:buNone/>
              </a:pPr>
              <a:r>
                <a:rPr lang="zh-CN" altLang="en-US" sz="2400" b="1" i="1" baseline="0" dirty="0">
                  <a:solidFill>
                    <a:srgbClr val="FFFFFF"/>
                  </a:solidFill>
                  <a:latin typeface="微软雅黑" panose="020B0503020204020204" charset="-122"/>
                  <a:ea typeface="微软雅黑" panose="020B0503020204020204" charset="-122"/>
                  <a:sym typeface="微软雅黑" panose="020B0503020204020204" charset="-122"/>
                </a:rPr>
                <a:t>皮肤</a:t>
              </a:r>
              <a:endParaRPr lang="zh-CN" altLang="en-US" sz="2400" b="1" i="1" baseline="0"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2544" name="TextBox 38"/>
            <p:cNvSpPr/>
            <p:nvPr>
              <p:custDataLst>
                <p:tags r:id="rId11"/>
              </p:custDataLst>
            </p:nvPr>
          </p:nvSpPr>
          <p:spPr>
            <a:xfrm>
              <a:off x="5863" y="3255"/>
              <a:ext cx="4336" cy="3970"/>
            </a:xfrm>
            <a:prstGeom prst="rect">
              <a:avLst/>
            </a:prstGeom>
            <a:noFill/>
            <a:ln w="9525">
              <a:noFill/>
            </a:ln>
          </p:spPr>
          <p:txBody>
            <a:bodyPr wrap="square">
              <a:noAutofit/>
            </a:bodyPr>
            <a:p>
              <a:pPr algn="l">
                <a:lnSpc>
                  <a:spcPct val="150000"/>
                </a:lnSpc>
                <a:buClr>
                  <a:srgbClr val="FFFFFF"/>
                </a:buClr>
                <a:buSzPct val="90000"/>
                <a:buFont typeface="Wingdings" panose="05000000000000000000" pitchFamily="2" charset="2"/>
                <a:buNone/>
              </a:pPr>
              <a:r>
                <a:rPr lang="zh-CN" altLang="en-US" b="1" baseline="0" dirty="0">
                  <a:solidFill>
                    <a:schemeClr val="bg1"/>
                  </a:solidFill>
                  <a:latin typeface="微软雅黑" panose="020B0503020204020204" charset="-122"/>
                  <a:ea typeface="微软雅黑" panose="020B0503020204020204" charset="-122"/>
                  <a:sym typeface="Arial" panose="020B0604020202020204" pitchFamily="34" charset="0"/>
                </a:rPr>
                <a:t>一般不易经消化道侵入，发生意外或不注意个人卫生时，毒物经污染的手、衣物、食品而侵入。哺乳期妇女可经乳汁把毒物传给婴儿引起中毒。</a:t>
              </a:r>
              <a:endParaRPr lang="zh-CN" altLang="en-US" b="1" baseline="0" dirty="0">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22545" name="TextBox 39"/>
            <p:cNvSpPr/>
            <p:nvPr>
              <p:custDataLst>
                <p:tags r:id="rId12"/>
              </p:custDataLst>
            </p:nvPr>
          </p:nvSpPr>
          <p:spPr>
            <a:xfrm>
              <a:off x="11224" y="2951"/>
              <a:ext cx="4135" cy="4424"/>
            </a:xfrm>
            <a:prstGeom prst="rect">
              <a:avLst/>
            </a:prstGeom>
            <a:noFill/>
            <a:ln w="9525">
              <a:noFill/>
            </a:ln>
          </p:spPr>
          <p:txBody>
            <a:bodyPr wrap="square">
              <a:noAutofit/>
            </a:bodyPr>
            <a:p>
              <a:pPr algn="l">
                <a:lnSpc>
                  <a:spcPct val="150000"/>
                </a:lnSpc>
                <a:buClr>
                  <a:srgbClr val="FFFFFF"/>
                </a:buClr>
                <a:buSzPct val="90000"/>
                <a:buFont typeface="Wingdings" panose="05000000000000000000" pitchFamily="2" charset="2"/>
                <a:buNone/>
              </a:pPr>
              <a:r>
                <a:rPr lang="zh-CN" altLang="en-US" b="1" baseline="0" dirty="0">
                  <a:solidFill>
                    <a:schemeClr val="bg1"/>
                  </a:solidFill>
                  <a:latin typeface="微软雅黑" panose="020B0503020204020204" charset="-122"/>
                  <a:ea typeface="微软雅黑" panose="020B0503020204020204" charset="-122"/>
                  <a:sym typeface="Arial" panose="020B0604020202020204" pitchFamily="34" charset="0"/>
                </a:rPr>
                <a:t>某些危害因素可透过完整皮肤而进入人体，当皮肤有破损时，不能经完整皮肤吸收的毒物也能大量吸收，如机磷化合物，苯及其同系物等。</a:t>
              </a:r>
              <a:endParaRPr lang="zh-CN" altLang="en-US" b="1" baseline="0" dirty="0">
                <a:solidFill>
                  <a:schemeClr val="bg1"/>
                </a:solidFill>
                <a:latin typeface="微软雅黑" panose="020B0503020204020204" charset="-122"/>
                <a:ea typeface="微软雅黑" panose="020B0503020204020204" charset="-122"/>
                <a:sym typeface="Arial" panose="020B0604020202020204" pitchFamily="34" charset="0"/>
              </a:endParaRPr>
            </a:p>
          </p:txBody>
        </p:sp>
      </p:grpSp>
      <p:sp>
        <p:nvSpPr>
          <p:cNvPr id="22546" name="TextBox 47"/>
          <p:cNvSpPr/>
          <p:nvPr>
            <p:custDataLst>
              <p:tags r:id="rId13"/>
            </p:custDataLst>
          </p:nvPr>
        </p:nvSpPr>
        <p:spPr>
          <a:xfrm>
            <a:off x="295910" y="656590"/>
            <a:ext cx="1456690" cy="490220"/>
          </a:xfrm>
          <a:prstGeom prst="rect">
            <a:avLst/>
          </a:prstGeom>
          <a:noFill/>
          <a:ln w="9525">
            <a:noFill/>
          </a:ln>
        </p:spPr>
        <p:txBody>
          <a:bodyPr wrap="square">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侵入途径</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2547" name="TextBox 32"/>
          <p:cNvSpPr/>
          <p:nvPr>
            <p:custDataLst>
              <p:tags r:id="rId14"/>
            </p:custDataLst>
          </p:nvPr>
        </p:nvSpPr>
        <p:spPr>
          <a:xfrm>
            <a:off x="5328285" y="2573020"/>
            <a:ext cx="1465580" cy="462915"/>
          </a:xfrm>
          <a:prstGeom prst="rect">
            <a:avLst/>
          </a:prstGeom>
          <a:noFill/>
          <a:ln w="9525">
            <a:noFill/>
          </a:ln>
        </p:spPr>
        <p:txBody>
          <a:bodyPr wrap="square">
            <a:noAutofit/>
          </a:bodyPr>
          <a:p>
            <a:pPr algn="ctr">
              <a:lnSpc>
                <a:spcPct val="80000"/>
              </a:lnSpc>
              <a:buNone/>
            </a:pPr>
            <a:r>
              <a:rPr lang="zh-CN" altLang="en-US" sz="2400" b="1" i="1" baseline="0" dirty="0">
                <a:solidFill>
                  <a:schemeClr val="bg1"/>
                </a:solidFill>
                <a:latin typeface="微软雅黑" panose="020B0503020204020204" charset="-122"/>
                <a:ea typeface="微软雅黑" panose="020B0503020204020204" charset="-122"/>
                <a:sym typeface="微软雅黑" panose="020B0503020204020204" charset="-122"/>
              </a:rPr>
              <a:t>消化道</a:t>
            </a:r>
            <a:endParaRPr lang="zh-CN" altLang="en-US" sz="2400" b="1" i="1" baseline="0" dirty="0">
              <a:solidFill>
                <a:schemeClr val="bg1"/>
              </a:solidFill>
              <a:latin typeface="微软雅黑" panose="020B0503020204020204" charset="-122"/>
              <a:ea typeface="微软雅黑" panose="020B0503020204020204" charset="-122"/>
              <a:sym typeface="微软雅黑" panose="020B0503020204020204" charset="-122"/>
            </a:endParaRPr>
          </a:p>
        </p:txBody>
      </p:sp>
    </p:spTree>
    <p:custDataLst>
      <p:tags r:id="rId1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2533"/>
                                        </p:tgtEl>
                                        <p:attrNameLst>
                                          <p:attrName>style.visibility</p:attrName>
                                        </p:attrNameLst>
                                      </p:cBhvr>
                                      <p:to>
                                        <p:strVal val="visible"/>
                                      </p:to>
                                    </p:set>
                                    <p:animEffect filter="barn(inVertical)">
                                      <p:cBhvr>
                                        <p:cTn id="7"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4098" name="图片 2"/>
          <p:cNvPicPr>
            <a:picLocks noChangeAspect="1"/>
          </p:cNvPicPr>
          <p:nvPr>
            <p:custDataLst>
              <p:tags r:id="rId2"/>
            </p:custDataLst>
          </p:nvPr>
        </p:nvPicPr>
        <p:blipFill>
          <a:blip r:embed="rId3"/>
          <a:stretch>
            <a:fillRect/>
          </a:stretch>
        </p:blipFill>
        <p:spPr>
          <a:xfrm>
            <a:off x="1858010" y="751205"/>
            <a:ext cx="8475980" cy="5762625"/>
          </a:xfrm>
          <a:prstGeom prst="rect">
            <a:avLst/>
          </a:prstGeom>
          <a:noFill/>
          <a:ln w="9525">
            <a:noFill/>
          </a:ln>
        </p:spPr>
      </p:pic>
    </p:spTree>
    <p:custDataLst>
      <p:tags r:id="rId4"/>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5" name="组合 24"/>
          <p:cNvGrpSpPr/>
          <p:nvPr/>
        </p:nvGrpSpPr>
        <p:grpSpPr>
          <a:xfrm>
            <a:off x="1622920" y="2914284"/>
            <a:ext cx="10195532" cy="2225724"/>
            <a:chOff x="799" y="-722"/>
            <a:chExt cx="15573" cy="3361"/>
          </a:xfrm>
        </p:grpSpPr>
        <p:sp>
          <p:nvSpPr>
            <p:cNvPr id="6" name="椭圆 6"/>
            <p:cNvSpPr/>
            <p:nvPr>
              <p:custDataLst>
                <p:tags r:id="rId2"/>
              </p:custDataLst>
            </p:nvPr>
          </p:nvSpPr>
          <p:spPr>
            <a:xfrm>
              <a:off x="799" y="-722"/>
              <a:ext cx="3514" cy="3361"/>
            </a:xfrm>
            <a:prstGeom prst="ellipse">
              <a:avLst/>
            </a:prstGeom>
            <a:noFill/>
            <a:ln w="127000" cap="flat" cmpd="thinThick">
              <a:solidFill>
                <a:srgbClr val="404040"/>
              </a:solidFill>
              <a:prstDash val="solid"/>
              <a:headEnd type="none" w="med" len="med"/>
              <a:tailEnd type="none" w="med" len="med"/>
            </a:ln>
          </p:spPr>
          <p:txBody>
            <a:bodyPr lIns="0" tIns="0" rIns="0" bIns="0" anchor="ctr" anchorCtr="0"/>
            <a:p>
              <a:pPr algn="ctr"/>
              <a:r>
                <a:rPr lang="zh-CN" altLang="en-US" sz="2400" b="1" dirty="0">
                  <a:solidFill>
                    <a:srgbClr val="CB3519"/>
                  </a:solidFill>
                  <a:latin typeface="微软雅黑" panose="020B0503020204020204" charset="-122"/>
                  <a:ea typeface="微软雅黑" panose="020B0503020204020204" charset="-122"/>
                  <a:sym typeface="微软雅黑" panose="020B0503020204020204" charset="-122"/>
                </a:rPr>
                <a:t>劳</a:t>
              </a:r>
              <a:r>
                <a:rPr lang="zh-CN" altLang="en-US" sz="2400" b="1" dirty="0">
                  <a:solidFill>
                    <a:srgbClr val="CB3519"/>
                  </a:solidFill>
                  <a:latin typeface="微软雅黑" panose="020B0503020204020204" charset="-122"/>
                  <a:ea typeface="微软雅黑" panose="020B0503020204020204" charset="-122"/>
                  <a:sym typeface="微软雅黑" panose="020B0503020204020204" charset="-122"/>
                </a:rPr>
                <a:t>动过程</a:t>
              </a:r>
              <a:endParaRPr lang="zh-CN" altLang="en-US" sz="2400" b="1" dirty="0">
                <a:solidFill>
                  <a:srgbClr val="CB3519"/>
                </a:solidFill>
                <a:latin typeface="微软雅黑" panose="020B0503020204020204" charset="-122"/>
                <a:ea typeface="微软雅黑" panose="020B0503020204020204" charset="-122"/>
                <a:sym typeface="微软雅黑" panose="020B0503020204020204" charset="-122"/>
              </a:endParaRPr>
            </a:p>
          </p:txBody>
        </p:sp>
        <p:cxnSp>
          <p:nvCxnSpPr>
            <p:cNvPr id="7" name="肘形连接符 27"/>
            <p:cNvCxnSpPr/>
            <p:nvPr>
              <p:custDataLst>
                <p:tags r:id="rId3"/>
              </p:custDataLst>
            </p:nvPr>
          </p:nvCxnSpPr>
          <p:spPr>
            <a:xfrm flipV="1">
              <a:off x="4314" y="472"/>
              <a:ext cx="2645" cy="841"/>
            </a:xfrm>
            <a:prstGeom prst="bentConnector3">
              <a:avLst>
                <a:gd name="adj1" fmla="val 29667"/>
              </a:avLst>
            </a:prstGeom>
            <a:ln w="38100" cap="flat" cmpd="sng">
              <a:solidFill>
                <a:srgbClr val="404040"/>
              </a:solidFill>
              <a:prstDash val="solid"/>
              <a:miter/>
              <a:headEnd type="oval" w="med" len="med"/>
              <a:tailEnd type="triangle" w="med" len="med"/>
            </a:ln>
          </p:spPr>
        </p:cxnSp>
        <p:sp>
          <p:nvSpPr>
            <p:cNvPr id="8" name="KSO_GT1.1.1"/>
            <p:cNvSpPr/>
            <p:nvPr>
              <p:custDataLst>
                <p:tags r:id="rId4"/>
              </p:custDataLst>
            </p:nvPr>
          </p:nvSpPr>
          <p:spPr>
            <a:xfrm>
              <a:off x="7072" y="-486"/>
              <a:ext cx="9300" cy="2046"/>
            </a:xfrm>
            <a:prstGeom prst="rect">
              <a:avLst/>
            </a:prstGeom>
            <a:noFill/>
            <a:ln w="9525">
              <a:noFill/>
            </a:ln>
          </p:spPr>
          <p:txBody>
            <a:bodyPr lIns="100790" tIns="50396" rIns="100790" bIns="50396" anchor="ctr" anchorCtr="0"/>
            <a:p>
              <a:pPr indent="0" fontAlgn="auto">
                <a:lnSpc>
                  <a:spcPct val="150000"/>
                </a:lnSpc>
              </a:pPr>
              <a:r>
                <a:rPr lang="zh-CN" altLang="en-US" b="1" dirty="0">
                  <a:solidFill>
                    <a:srgbClr val="323A45"/>
                  </a:solidFill>
                  <a:latin typeface="微软雅黑" panose="020B0503020204020204" charset="-122"/>
                  <a:ea typeface="微软雅黑" panose="020B0503020204020204" charset="-122"/>
                  <a:sym typeface="微软雅黑" panose="020B0503020204020204" charset="-122"/>
                </a:rPr>
                <a:t>在劳动过程中涉及劳动者、劳动对象、生产工具三个要素，主要与生产工艺的劳动组织情况、生产设备工具、生产制度有关，如</a:t>
              </a: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劳动中紧张度过高；劳动强度过大或劳动安排不当；不良工作体位等。</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grpSp>
        <p:nvGrpSpPr>
          <p:cNvPr id="9" name="组合 25"/>
          <p:cNvGrpSpPr/>
          <p:nvPr/>
        </p:nvGrpSpPr>
        <p:grpSpPr>
          <a:xfrm>
            <a:off x="2548310" y="4425592"/>
            <a:ext cx="9116998" cy="2089155"/>
            <a:chOff x="1291" y="-600"/>
            <a:chExt cx="12800" cy="2782"/>
          </a:xfrm>
        </p:grpSpPr>
        <p:sp>
          <p:nvSpPr>
            <p:cNvPr id="10" name="椭圆 4"/>
            <p:cNvSpPr/>
            <p:nvPr>
              <p:custDataLst>
                <p:tags r:id="rId5"/>
              </p:custDataLst>
            </p:nvPr>
          </p:nvSpPr>
          <p:spPr>
            <a:xfrm>
              <a:off x="1291" y="-600"/>
              <a:ext cx="3045" cy="2782"/>
            </a:xfrm>
            <a:prstGeom prst="ellipse">
              <a:avLst/>
            </a:prstGeom>
            <a:noFill/>
            <a:ln w="127000" cap="flat" cmpd="thinThick">
              <a:solidFill>
                <a:srgbClr val="E74C2E"/>
              </a:solidFill>
              <a:prstDash val="solid"/>
              <a:headEnd type="none" w="med" len="med"/>
              <a:tailEnd type="none" w="med" len="med"/>
            </a:ln>
          </p:spPr>
          <p:txBody>
            <a:bodyPr lIns="0" tIns="0" rIns="0" bIns="0" anchor="ctr" anchorCtr="0"/>
            <a:p>
              <a:pPr algn="ctr"/>
              <a:r>
                <a:rPr lang="zh-CN" altLang="en-US" sz="2400" b="1" dirty="0">
                  <a:solidFill>
                    <a:srgbClr val="3F3F3F"/>
                  </a:solidFill>
                  <a:latin typeface="微软雅黑" panose="020B0503020204020204" charset="-122"/>
                  <a:ea typeface="微软雅黑" panose="020B0503020204020204" charset="-122"/>
                  <a:sym typeface="微软雅黑" panose="020B0503020204020204" charset="-122"/>
                </a:rPr>
                <a:t>作业环境</a:t>
              </a:r>
              <a:endParaRPr lang="zh-CN" altLang="en-US" sz="2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11" name="KSO_GT2.1.1"/>
            <p:cNvSpPr/>
            <p:nvPr>
              <p:custDataLst>
                <p:tags r:id="rId6"/>
              </p:custDataLst>
            </p:nvPr>
          </p:nvSpPr>
          <p:spPr>
            <a:xfrm>
              <a:off x="6671" y="-57"/>
              <a:ext cx="7420" cy="1800"/>
            </a:xfrm>
            <a:prstGeom prst="rect">
              <a:avLst/>
            </a:prstGeom>
            <a:noFill/>
            <a:ln w="9525">
              <a:noFill/>
            </a:ln>
          </p:spPr>
          <p:txBody>
            <a:bodyPr lIns="100790" tIns="50396" rIns="100790" bIns="50396" anchor="ctr" anchorCtr="0"/>
            <a:p>
              <a:pPr indent="0" algn="just" fontAlgn="auto">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工作场所的厂房建筑结构、空气流动情况、通风条件以及采光、照明等，如</a:t>
              </a: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不良气象条件，厂房矮小、狭窄，车间布置不合理，照明不良等。</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cxnSp>
          <p:nvCxnSpPr>
            <p:cNvPr id="12" name="肘形连接符 8"/>
            <p:cNvCxnSpPr/>
            <p:nvPr>
              <p:custDataLst>
                <p:tags r:id="rId7"/>
              </p:custDataLst>
            </p:nvPr>
          </p:nvCxnSpPr>
          <p:spPr>
            <a:xfrm flipV="1">
              <a:off x="3929" y="885"/>
              <a:ext cx="2645" cy="841"/>
            </a:xfrm>
            <a:prstGeom prst="bentConnector3">
              <a:avLst>
                <a:gd name="adj1" fmla="val 29667"/>
              </a:avLst>
            </a:prstGeom>
            <a:ln w="38100" cap="flat" cmpd="sng">
              <a:solidFill>
                <a:srgbClr val="E74C2E"/>
              </a:solidFill>
              <a:prstDash val="solid"/>
              <a:miter/>
              <a:headEnd type="oval" w="med" len="med"/>
              <a:tailEnd type="triangle" w="med" len="med"/>
            </a:ln>
          </p:spPr>
        </p:cxnSp>
      </p:grpSp>
      <p:grpSp>
        <p:nvGrpSpPr>
          <p:cNvPr id="13" name="组合 23"/>
          <p:cNvGrpSpPr/>
          <p:nvPr/>
        </p:nvGrpSpPr>
        <p:grpSpPr>
          <a:xfrm>
            <a:off x="548730" y="1227346"/>
            <a:ext cx="11042135" cy="2478039"/>
            <a:chOff x="31" y="-851"/>
            <a:chExt cx="17310" cy="3677"/>
          </a:xfrm>
        </p:grpSpPr>
        <p:sp>
          <p:nvSpPr>
            <p:cNvPr id="14" name="椭圆 10"/>
            <p:cNvSpPr/>
            <p:nvPr>
              <p:custDataLst>
                <p:tags r:id="rId8"/>
              </p:custDataLst>
            </p:nvPr>
          </p:nvSpPr>
          <p:spPr>
            <a:xfrm>
              <a:off x="31" y="-851"/>
              <a:ext cx="3984" cy="3677"/>
            </a:xfrm>
            <a:prstGeom prst="ellipse">
              <a:avLst/>
            </a:prstGeom>
            <a:noFill/>
            <a:ln w="127000" cap="flat" cmpd="thinThick">
              <a:solidFill>
                <a:srgbClr val="E74C2E"/>
              </a:solidFill>
              <a:prstDash val="solid"/>
              <a:headEnd type="none" w="med" len="med"/>
              <a:tailEnd type="none" w="med" len="med"/>
            </a:ln>
          </p:spPr>
          <p:txBody>
            <a:bodyPr lIns="0" tIns="0" rIns="0" bIns="0" anchor="ctr" anchorCtr="0"/>
            <a:p>
              <a:pPr algn="ctr"/>
              <a:r>
                <a:rPr lang="zh-CN" altLang="en-US" sz="2400" b="1" dirty="0">
                  <a:solidFill>
                    <a:srgbClr val="3F3F3F"/>
                  </a:solidFill>
                  <a:latin typeface="微软雅黑" panose="020B0503020204020204" charset="-122"/>
                  <a:ea typeface="微软雅黑" panose="020B0503020204020204" charset="-122"/>
                  <a:sym typeface="微软雅黑" panose="020B0503020204020204" charset="-122"/>
                </a:rPr>
                <a:t>生产过程</a:t>
              </a:r>
              <a:endParaRPr lang="zh-CN" altLang="en-US" sz="2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15" name="KSO_GT2.1.1"/>
            <p:cNvSpPr/>
            <p:nvPr>
              <p:custDataLst>
                <p:tags r:id="rId9"/>
              </p:custDataLst>
            </p:nvPr>
          </p:nvSpPr>
          <p:spPr>
            <a:xfrm>
              <a:off x="6977" y="-452"/>
              <a:ext cx="10364" cy="1795"/>
            </a:xfrm>
            <a:prstGeom prst="rect">
              <a:avLst/>
            </a:prstGeom>
            <a:noFill/>
            <a:ln w="9525">
              <a:noFill/>
            </a:ln>
          </p:spPr>
          <p:txBody>
            <a:bodyPr lIns="100790" tIns="50396" rIns="100790" bIns="50396" anchor="ctr" anchorCtr="0"/>
            <a:p>
              <a:pPr indent="0" fontAlgn="auto">
                <a:lnSpc>
                  <a:spcPct val="15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生产技术、机器设备、使用材料和工艺流程中产生的，与生产过程有关的</a:t>
              </a: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原材料、工业毒物、粉尘、噪声、震动、高温、辐射及生物性因素有关。</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cxnSp>
          <p:nvCxnSpPr>
            <p:cNvPr id="16" name="肘形连接符 11"/>
            <p:cNvCxnSpPr/>
            <p:nvPr>
              <p:custDataLst>
                <p:tags r:id="rId10"/>
              </p:custDataLst>
            </p:nvPr>
          </p:nvCxnSpPr>
          <p:spPr>
            <a:xfrm flipV="1">
              <a:off x="3631" y="813"/>
              <a:ext cx="2935" cy="841"/>
            </a:xfrm>
            <a:prstGeom prst="bentConnector3">
              <a:avLst>
                <a:gd name="adj1" fmla="val 29667"/>
              </a:avLst>
            </a:prstGeom>
            <a:ln w="38100" cap="flat" cmpd="sng">
              <a:solidFill>
                <a:srgbClr val="E74C2E"/>
              </a:solidFill>
              <a:prstDash val="solid"/>
              <a:miter/>
              <a:headEnd type="oval" w="med" len="med"/>
              <a:tailEnd type="triangle" w="med" len="med"/>
            </a:ln>
          </p:spPr>
        </p:cxnSp>
      </p:grpSp>
      <p:sp>
        <p:nvSpPr>
          <p:cNvPr id="17" name="TextBox 47"/>
          <p:cNvSpPr/>
          <p:nvPr>
            <p:custDataLst>
              <p:tags r:id="rId11"/>
            </p:custDataLst>
          </p:nvPr>
        </p:nvSpPr>
        <p:spPr>
          <a:xfrm>
            <a:off x="384175" y="634365"/>
            <a:ext cx="177546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filter="wipe(down)">
                                      <p:cBhvr>
                                        <p:cTn id="7" dur="500"/>
                                        <p:tgtEl>
                                          <p:spTgt spid="1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filter="wipe(down)">
                                      <p:cBhvr>
                                        <p:cTn id="11" dur="500"/>
                                        <p:tgtEl>
                                          <p:spTgt spid="5"/>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5602" name="矩形 3"/>
          <p:cNvSpPr/>
          <p:nvPr>
            <p:custDataLst>
              <p:tags r:id="rId2"/>
            </p:custDataLst>
          </p:nvPr>
        </p:nvSpPr>
        <p:spPr>
          <a:xfrm>
            <a:off x="949325" y="2461895"/>
            <a:ext cx="3305175" cy="299720"/>
          </a:xfrm>
          <a:prstGeom prst="rect">
            <a:avLst/>
          </a:prstGeom>
          <a:solidFill>
            <a:srgbClr val="F9F9F9"/>
          </a:solidFill>
          <a:ln w="9525">
            <a:noFill/>
          </a:ln>
        </p:spPr>
        <p:txBody>
          <a:bodyPr vert="horz" wrap="square" lIns="68580" tIns="34290" rIns="68580" bIns="34290" anchor="ctr" anchorCtr="0"/>
          <a:p>
            <a:pPr marL="0" lvl="1" indent="0" algn="ctr">
              <a:lnSpc>
                <a:spcPct val="100000"/>
              </a:lnSpc>
              <a:spcBef>
                <a:spcPct val="0"/>
              </a:spcBef>
              <a:spcAft>
                <a:spcPct val="0"/>
              </a:spcAft>
              <a:buFont typeface="Wingdings" panose="05000000000000000000" pitchFamily="2" charset="2"/>
              <a:buNone/>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噪音</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5603" name="矩形 4"/>
          <p:cNvSpPr/>
          <p:nvPr>
            <p:custDataLst>
              <p:tags r:id="rId3"/>
            </p:custDataLst>
          </p:nvPr>
        </p:nvSpPr>
        <p:spPr>
          <a:xfrm>
            <a:off x="963295" y="2809875"/>
            <a:ext cx="3305175" cy="489585"/>
          </a:xfrm>
          <a:prstGeom prst="rect">
            <a:avLst/>
          </a:prstGeom>
          <a:solidFill>
            <a:srgbClr val="DCDCDC"/>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光线</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（过亮、过暗）</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5604" name="矩形 5"/>
          <p:cNvSpPr/>
          <p:nvPr>
            <p:custDataLst>
              <p:tags r:id="rId4"/>
            </p:custDataLst>
          </p:nvPr>
        </p:nvSpPr>
        <p:spPr>
          <a:xfrm>
            <a:off x="965835" y="3306445"/>
            <a:ext cx="3305810" cy="529590"/>
          </a:xfrm>
          <a:prstGeom prst="rect">
            <a:avLst/>
          </a:prstGeom>
          <a:solidFill>
            <a:srgbClr val="F9F9F9"/>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温度</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（高温、低温）</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5605" name="矩形 6"/>
          <p:cNvSpPr/>
          <p:nvPr>
            <p:custDataLst>
              <p:tags r:id="rId5"/>
            </p:custDataLst>
          </p:nvPr>
        </p:nvSpPr>
        <p:spPr>
          <a:xfrm>
            <a:off x="965835" y="3804920"/>
            <a:ext cx="3303270" cy="549275"/>
          </a:xfrm>
          <a:prstGeom prst="rect">
            <a:avLst/>
          </a:prstGeom>
          <a:solidFill>
            <a:srgbClr val="DCDCDC"/>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气压</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5606" name="矩形 7"/>
          <p:cNvSpPr/>
          <p:nvPr>
            <p:custDataLst>
              <p:tags r:id="rId6"/>
            </p:custDataLst>
          </p:nvPr>
        </p:nvSpPr>
        <p:spPr>
          <a:xfrm>
            <a:off x="963930" y="4242435"/>
            <a:ext cx="3305175" cy="488315"/>
          </a:xfrm>
          <a:prstGeom prst="rect">
            <a:avLst/>
          </a:prstGeom>
          <a:solidFill>
            <a:srgbClr val="F9F9F9"/>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电离辐射</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5607" name="矩形 8"/>
          <p:cNvSpPr/>
          <p:nvPr>
            <p:custDataLst>
              <p:tags r:id="rId7"/>
            </p:custDataLst>
          </p:nvPr>
        </p:nvSpPr>
        <p:spPr>
          <a:xfrm>
            <a:off x="941705" y="4688840"/>
            <a:ext cx="3305175" cy="418465"/>
          </a:xfrm>
          <a:prstGeom prst="rect">
            <a:avLst/>
          </a:prstGeom>
          <a:solidFill>
            <a:srgbClr val="DCDCDC"/>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非电离辐射</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5608" name="矩形 9"/>
          <p:cNvSpPr/>
          <p:nvPr>
            <p:custDataLst>
              <p:tags r:id="rId8"/>
            </p:custDataLst>
          </p:nvPr>
        </p:nvSpPr>
        <p:spPr>
          <a:xfrm>
            <a:off x="964565" y="5088255"/>
            <a:ext cx="3303905" cy="419100"/>
          </a:xfrm>
          <a:prstGeom prst="rect">
            <a:avLst/>
          </a:prstGeom>
          <a:solidFill>
            <a:srgbClr val="F9F9F9"/>
          </a:solidFill>
          <a:ln w="9525">
            <a:noFill/>
          </a:ln>
        </p:spPr>
        <p:txBody>
          <a:bodyPr vert="horz" wrap="square" lIns="68580" tIns="34290" rIns="68580" bIns="34290" anchor="ctr" anchorCtr="0"/>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振动</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5609" name="矩形 10"/>
          <p:cNvSpPr/>
          <p:nvPr>
            <p:custDataLst>
              <p:tags r:id="rId9"/>
            </p:custDataLst>
          </p:nvPr>
        </p:nvSpPr>
        <p:spPr>
          <a:xfrm>
            <a:off x="4488180" y="2425700"/>
            <a:ext cx="3228340" cy="935355"/>
          </a:xfrm>
          <a:prstGeom prst="rect">
            <a:avLst/>
          </a:prstGeom>
          <a:solidFill>
            <a:srgbClr val="F9F9F9"/>
          </a:solidFill>
          <a:ln w="9525">
            <a:noFill/>
          </a:ln>
        </p:spPr>
        <p:txBody>
          <a:bodyPr vert="horz" wrap="square" lIns="68580" tIns="34290" rIns="68580" bIns="34290"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10" name="矩形 12"/>
          <p:cNvSpPr/>
          <p:nvPr>
            <p:custDataLst>
              <p:tags r:id="rId10"/>
            </p:custDataLst>
          </p:nvPr>
        </p:nvSpPr>
        <p:spPr>
          <a:xfrm>
            <a:off x="4488180" y="3225165"/>
            <a:ext cx="3228340" cy="459740"/>
          </a:xfrm>
          <a:prstGeom prst="rect">
            <a:avLst/>
          </a:prstGeom>
          <a:solidFill>
            <a:srgbClr val="F9F9F9"/>
          </a:solidFill>
          <a:ln w="9525">
            <a:noFill/>
          </a:ln>
        </p:spPr>
        <p:txBody>
          <a:bodyPr vert="horz" wrap="square" lIns="68580" tIns="34290" rIns="68580" bIns="34290"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11" name="矩形 13"/>
          <p:cNvSpPr/>
          <p:nvPr>
            <p:custDataLst>
              <p:tags r:id="rId11"/>
            </p:custDataLst>
          </p:nvPr>
        </p:nvSpPr>
        <p:spPr>
          <a:xfrm>
            <a:off x="4488180" y="3361690"/>
            <a:ext cx="3228340" cy="1215390"/>
          </a:xfrm>
          <a:prstGeom prst="rect">
            <a:avLst/>
          </a:prstGeom>
          <a:solidFill>
            <a:srgbClr val="DCDCDC"/>
          </a:solidFill>
          <a:ln w="9525">
            <a:noFill/>
          </a:ln>
        </p:spPr>
        <p:txBody>
          <a:bodyPr vert="horz" wrap="square" lIns="68580" tIns="34290" rIns="68580" bIns="34290" anchor="ctr" anchorCtr="0"/>
          <a:p>
            <a:pP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液体</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如酸性清洁剂</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实验室内使用的有毒试剂</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5612" name="矩形 16"/>
          <p:cNvSpPr/>
          <p:nvPr>
            <p:custDataLst>
              <p:tags r:id="rId12"/>
            </p:custDataLst>
          </p:nvPr>
        </p:nvSpPr>
        <p:spPr>
          <a:xfrm>
            <a:off x="4488180" y="4441190"/>
            <a:ext cx="3228340" cy="939165"/>
          </a:xfrm>
          <a:prstGeom prst="rect">
            <a:avLst/>
          </a:prstGeom>
          <a:solidFill>
            <a:srgbClr val="F9F9F9"/>
          </a:solidFill>
          <a:ln w="9525">
            <a:noFill/>
          </a:ln>
        </p:spPr>
        <p:txBody>
          <a:bodyPr vert="horz" wrap="square" lIns="68580" tIns="34290" rIns="68580" bIns="34290" anchor="ctr" anchorCtr="0"/>
          <a:p>
            <a:pPr>
              <a:lnSpc>
                <a:spcPct val="150000"/>
              </a:lnSpc>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粉尘、烟雾</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如采矿及建筑工程的矽尘，电镀过程的酸雾。</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5613" name="矩形 18"/>
          <p:cNvSpPr/>
          <p:nvPr>
            <p:custDataLst>
              <p:tags r:id="rId13"/>
            </p:custDataLst>
          </p:nvPr>
        </p:nvSpPr>
        <p:spPr>
          <a:xfrm>
            <a:off x="7931785" y="1962150"/>
            <a:ext cx="3248660" cy="4217035"/>
          </a:xfrm>
          <a:prstGeom prst="rect">
            <a:avLst/>
          </a:prstGeom>
          <a:solidFill>
            <a:srgbClr val="DCDCDC"/>
          </a:solidFill>
          <a:ln w="9525">
            <a:noFill/>
          </a:ln>
        </p:spPr>
        <p:txBody>
          <a:bodyPr vert="horz" wrap="square" lIns="68580" tIns="34290" rIns="68580" bIns="34290" anchor="ctr" anchorCtr="0"/>
          <a:p>
            <a:pPr marL="0" lvl="1" indent="0">
              <a:lnSpc>
                <a:spcPts val="2400"/>
              </a:lnSpc>
              <a:spcBef>
                <a:spcPct val="0"/>
              </a:spcBef>
              <a:buClr>
                <a:schemeClr val="accent1"/>
              </a:buClr>
              <a:buSzPct val="100000"/>
              <a:buNone/>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生产过程中使用的原料、辅料以及在作业环境中的微生物（病菌、细菌、真菌等）如</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化验室人员，可因接触到血液、分泌物，而感染到结核病；皮革制造工人、兽医等，较容易感染到炭疽病。</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a:p>
            <a:pPr marL="0" lvl="1" indent="0">
              <a:lnSpc>
                <a:spcPts val="2400"/>
              </a:lnSpc>
              <a:spcBef>
                <a:spcPct val="0"/>
              </a:spcBef>
              <a:buClr>
                <a:schemeClr val="accent1"/>
              </a:buClr>
              <a:buSzPct val="100000"/>
              <a:buNone/>
            </a:pP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a:p>
            <a:pPr marL="0" lvl="1" indent="0">
              <a:lnSpc>
                <a:spcPts val="2400"/>
              </a:lnSpc>
              <a:spcBef>
                <a:spcPct val="0"/>
              </a:spcBef>
              <a:buClr>
                <a:schemeClr val="accent1"/>
              </a:buClr>
              <a:buSzPct val="100000"/>
              <a:buNone/>
            </a:pP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a:p>
            <a:pPr marL="0" lvl="1" indent="0">
              <a:lnSpc>
                <a:spcPts val="2400"/>
              </a:lnSpc>
              <a:spcBef>
                <a:spcPct val="0"/>
              </a:spcBef>
              <a:buClr>
                <a:schemeClr val="accent1"/>
              </a:buClr>
              <a:buSzPct val="100000"/>
              <a:buNone/>
            </a:pP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25614" name="组合 24"/>
          <p:cNvGrpSpPr/>
          <p:nvPr/>
        </p:nvGrpSpPr>
        <p:grpSpPr>
          <a:xfrm>
            <a:off x="831215" y="1603375"/>
            <a:ext cx="3396615" cy="768985"/>
            <a:chOff x="0" y="-193769"/>
            <a:chExt cx="3485634" cy="1072075"/>
          </a:xfrm>
        </p:grpSpPr>
        <p:sp>
          <p:nvSpPr>
            <p:cNvPr id="25615" name="矩形 25"/>
            <p:cNvSpPr/>
            <p:nvPr>
              <p:custDataLst>
                <p:tags r:id="rId14"/>
              </p:custDataLst>
            </p:nvPr>
          </p:nvSpPr>
          <p:spPr>
            <a:xfrm>
              <a:off x="104392" y="-193769"/>
              <a:ext cx="3381242" cy="1072075"/>
            </a:xfrm>
            <a:prstGeom prst="rect">
              <a:avLst/>
            </a:prstGeom>
            <a:solidFill>
              <a:srgbClr val="A5A5A5"/>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25616" name="组合 26"/>
            <p:cNvGrpSpPr/>
            <p:nvPr/>
          </p:nvGrpSpPr>
          <p:grpSpPr>
            <a:xfrm>
              <a:off x="0" y="144077"/>
              <a:ext cx="1022682" cy="388618"/>
              <a:chOff x="0" y="0"/>
              <a:chExt cx="1022682" cy="388618"/>
            </a:xfrm>
          </p:grpSpPr>
          <p:sp>
            <p:nvSpPr>
              <p:cNvPr id="25617" name="任意多边形 28"/>
              <p:cNvSpPr/>
              <p:nvPr>
                <p:custDataLst>
                  <p:tags r:id="rId15"/>
                </p:custDataLst>
              </p:nvPr>
            </p:nvSpPr>
            <p:spPr>
              <a:xfrm flipV="1">
                <a:off x="1" y="45719"/>
                <a:ext cx="1022681" cy="342899"/>
              </a:xfrm>
              <a:custGeom>
                <a:avLst/>
                <a:gdLst>
                  <a:gd name="txL" fmla="*/ 0 w 1022681"/>
                  <a:gd name="txT" fmla="*/ 0 h 342899"/>
                  <a:gd name="txR" fmla="*/ 1022681 w 1022681"/>
                  <a:gd name="txB" fmla="*/ 342899 h 342899"/>
                </a:gdLst>
                <a:ahLst/>
                <a:cxnLst>
                  <a:cxn ang="0">
                    <a:pos x="0" y="0"/>
                  </a:cxn>
                  <a:cxn ang="0">
                    <a:pos x="1022681" y="0"/>
                  </a:cxn>
                  <a:cxn ang="0">
                    <a:pos x="1022681" y="8036"/>
                  </a:cxn>
                  <a:cxn ang="0">
                    <a:pos x="762826" y="342899"/>
                  </a:cxn>
                  <a:cxn ang="0">
                    <a:pos x="0" y="342899"/>
                  </a:cxn>
                </a:cxnLst>
                <a:rect l="txL" t="txT" r="txR" b="txB"/>
                <a:pathLst>
                  <a:path w="1022681" h="342899">
                    <a:moveTo>
                      <a:pt x="0" y="0"/>
                    </a:moveTo>
                    <a:lnTo>
                      <a:pt x="1022681" y="0"/>
                    </a:lnTo>
                    <a:lnTo>
                      <a:pt x="1022681" y="8036"/>
                    </a:lnTo>
                    <a:lnTo>
                      <a:pt x="762826" y="342899"/>
                    </a:lnTo>
                    <a:lnTo>
                      <a:pt x="0" y="342899"/>
                    </a:lnTo>
                    <a:close/>
                  </a:path>
                </a:pathLst>
              </a:cu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18" name="直角三角形 29"/>
              <p:cNvSpPr/>
              <p:nvPr>
                <p:custDataLst>
                  <p:tags r:id="rId16"/>
                </p:custDataLst>
              </p:nvPr>
            </p:nvSpPr>
            <p:spPr>
              <a:xfrm flipH="1">
                <a:off x="0" y="0"/>
                <a:ext cx="120797" cy="45719"/>
              </a:xfrm>
              <a:prstGeom prst="rtTriangle">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25619" name="文本框 2"/>
            <p:cNvSpPr/>
            <p:nvPr>
              <p:custDataLst>
                <p:tags r:id="rId17"/>
              </p:custDataLst>
            </p:nvPr>
          </p:nvSpPr>
          <p:spPr>
            <a:xfrm>
              <a:off x="993826" y="103299"/>
              <a:ext cx="1899920" cy="513463"/>
            </a:xfrm>
            <a:prstGeom prst="rect">
              <a:avLst/>
            </a:prstGeom>
            <a:noFill/>
            <a:ln w="9525">
              <a:noFill/>
            </a:ln>
          </p:spPr>
          <p:txBody>
            <a:bodyPr wrap="square">
              <a:spAutoFit/>
            </a:bodyPr>
            <a:p>
              <a:pPr algn="ct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生产过程</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25620" name="组合 30"/>
          <p:cNvGrpSpPr/>
          <p:nvPr/>
        </p:nvGrpSpPr>
        <p:grpSpPr>
          <a:xfrm>
            <a:off x="4411980" y="1583690"/>
            <a:ext cx="3348990" cy="788670"/>
            <a:chOff x="0" y="0"/>
            <a:chExt cx="3508047" cy="755964"/>
          </a:xfrm>
        </p:grpSpPr>
        <p:sp>
          <p:nvSpPr>
            <p:cNvPr id="25621" name="矩形 31"/>
            <p:cNvSpPr/>
            <p:nvPr>
              <p:custDataLst>
                <p:tags r:id="rId18"/>
              </p:custDataLst>
            </p:nvPr>
          </p:nvSpPr>
          <p:spPr>
            <a:xfrm>
              <a:off x="127045" y="0"/>
              <a:ext cx="3381002" cy="755964"/>
            </a:xfrm>
            <a:prstGeom prst="rect">
              <a:avLst/>
            </a:prstGeom>
            <a:solidFill>
              <a:srgbClr val="A5A5A5"/>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25622" name="组合 32"/>
            <p:cNvGrpSpPr/>
            <p:nvPr/>
          </p:nvGrpSpPr>
          <p:grpSpPr>
            <a:xfrm>
              <a:off x="0" y="144077"/>
              <a:ext cx="1022682" cy="388618"/>
              <a:chOff x="0" y="0"/>
              <a:chExt cx="1022682" cy="388618"/>
            </a:xfrm>
          </p:grpSpPr>
          <p:sp>
            <p:nvSpPr>
              <p:cNvPr id="25623" name="任意多边形 34"/>
              <p:cNvSpPr/>
              <p:nvPr>
                <p:custDataLst>
                  <p:tags r:id="rId19"/>
                </p:custDataLst>
              </p:nvPr>
            </p:nvSpPr>
            <p:spPr>
              <a:xfrm flipV="1">
                <a:off x="1" y="45719"/>
                <a:ext cx="1022681" cy="342899"/>
              </a:xfrm>
              <a:custGeom>
                <a:avLst/>
                <a:gdLst>
                  <a:gd name="txL" fmla="*/ 0 w 1022681"/>
                  <a:gd name="txT" fmla="*/ 0 h 342899"/>
                  <a:gd name="txR" fmla="*/ 1022681 w 1022681"/>
                  <a:gd name="txB" fmla="*/ 342899 h 342899"/>
                </a:gdLst>
                <a:ahLst/>
                <a:cxnLst>
                  <a:cxn ang="0">
                    <a:pos x="0" y="0"/>
                  </a:cxn>
                  <a:cxn ang="0">
                    <a:pos x="1022681" y="0"/>
                  </a:cxn>
                  <a:cxn ang="0">
                    <a:pos x="1022681" y="8036"/>
                  </a:cxn>
                  <a:cxn ang="0">
                    <a:pos x="762826" y="342899"/>
                  </a:cxn>
                  <a:cxn ang="0">
                    <a:pos x="0" y="342899"/>
                  </a:cxn>
                </a:cxnLst>
                <a:rect l="txL" t="txT" r="txR" b="txB"/>
                <a:pathLst>
                  <a:path w="1022681" h="342899">
                    <a:moveTo>
                      <a:pt x="0" y="0"/>
                    </a:moveTo>
                    <a:lnTo>
                      <a:pt x="1022681" y="0"/>
                    </a:lnTo>
                    <a:lnTo>
                      <a:pt x="1022681" y="8036"/>
                    </a:lnTo>
                    <a:lnTo>
                      <a:pt x="762826" y="342899"/>
                    </a:lnTo>
                    <a:lnTo>
                      <a:pt x="0" y="342899"/>
                    </a:lnTo>
                    <a:close/>
                  </a:path>
                </a:pathLst>
              </a:cu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24" name="直角三角形 35"/>
              <p:cNvSpPr/>
              <p:nvPr>
                <p:custDataLst>
                  <p:tags r:id="rId20"/>
                </p:custDataLst>
              </p:nvPr>
            </p:nvSpPr>
            <p:spPr>
              <a:xfrm flipH="1">
                <a:off x="0" y="0"/>
                <a:ext cx="120797" cy="45719"/>
              </a:xfrm>
              <a:prstGeom prst="rtTriangle">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grpSp>
        <p:nvGrpSpPr>
          <p:cNvPr id="25625" name="组合 36"/>
          <p:cNvGrpSpPr/>
          <p:nvPr/>
        </p:nvGrpSpPr>
        <p:grpSpPr>
          <a:xfrm>
            <a:off x="7819390" y="1583690"/>
            <a:ext cx="3350895" cy="784860"/>
            <a:chOff x="0" y="0"/>
            <a:chExt cx="3499761" cy="878306"/>
          </a:xfrm>
        </p:grpSpPr>
        <p:sp>
          <p:nvSpPr>
            <p:cNvPr id="25626" name="矩形 37"/>
            <p:cNvSpPr/>
            <p:nvPr>
              <p:custDataLst>
                <p:tags r:id="rId21"/>
              </p:custDataLst>
            </p:nvPr>
          </p:nvSpPr>
          <p:spPr>
            <a:xfrm>
              <a:off x="118887" y="0"/>
              <a:ext cx="3380874" cy="878306"/>
            </a:xfrm>
            <a:prstGeom prst="rect">
              <a:avLst/>
            </a:prstGeom>
            <a:solidFill>
              <a:srgbClr val="A5A5A5"/>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25627" name="组合 38"/>
            <p:cNvGrpSpPr/>
            <p:nvPr/>
          </p:nvGrpSpPr>
          <p:grpSpPr>
            <a:xfrm>
              <a:off x="0" y="144077"/>
              <a:ext cx="1022682" cy="388618"/>
              <a:chOff x="0" y="0"/>
              <a:chExt cx="1022682" cy="388618"/>
            </a:xfrm>
          </p:grpSpPr>
          <p:sp>
            <p:nvSpPr>
              <p:cNvPr id="25628" name="任意多边形 40"/>
              <p:cNvSpPr/>
              <p:nvPr>
                <p:custDataLst>
                  <p:tags r:id="rId22"/>
                </p:custDataLst>
              </p:nvPr>
            </p:nvSpPr>
            <p:spPr>
              <a:xfrm flipV="1">
                <a:off x="1" y="45719"/>
                <a:ext cx="1022681" cy="342899"/>
              </a:xfrm>
              <a:custGeom>
                <a:avLst/>
                <a:gdLst>
                  <a:gd name="txL" fmla="*/ 0 w 1022681"/>
                  <a:gd name="txT" fmla="*/ 0 h 342899"/>
                  <a:gd name="txR" fmla="*/ 1022681 w 1022681"/>
                  <a:gd name="txB" fmla="*/ 342899 h 342899"/>
                </a:gdLst>
                <a:ahLst/>
                <a:cxnLst>
                  <a:cxn ang="0">
                    <a:pos x="0" y="0"/>
                  </a:cxn>
                  <a:cxn ang="0">
                    <a:pos x="1022681" y="0"/>
                  </a:cxn>
                  <a:cxn ang="0">
                    <a:pos x="1022681" y="8036"/>
                  </a:cxn>
                  <a:cxn ang="0">
                    <a:pos x="762826" y="342899"/>
                  </a:cxn>
                  <a:cxn ang="0">
                    <a:pos x="0" y="342899"/>
                  </a:cxn>
                </a:cxnLst>
                <a:rect l="txL" t="txT" r="txR" b="txB"/>
                <a:pathLst>
                  <a:path w="1022681" h="342899">
                    <a:moveTo>
                      <a:pt x="0" y="0"/>
                    </a:moveTo>
                    <a:lnTo>
                      <a:pt x="1022681" y="0"/>
                    </a:lnTo>
                    <a:lnTo>
                      <a:pt x="1022681" y="8036"/>
                    </a:lnTo>
                    <a:lnTo>
                      <a:pt x="762826" y="342899"/>
                    </a:lnTo>
                    <a:lnTo>
                      <a:pt x="0" y="342899"/>
                    </a:lnTo>
                    <a:close/>
                  </a:path>
                </a:pathLst>
              </a:cu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29" name="直角三角形 41"/>
              <p:cNvSpPr/>
              <p:nvPr>
                <p:custDataLst>
                  <p:tags r:id="rId23"/>
                </p:custDataLst>
              </p:nvPr>
            </p:nvSpPr>
            <p:spPr>
              <a:xfrm flipH="1">
                <a:off x="0" y="0"/>
                <a:ext cx="120797" cy="45719"/>
              </a:xfrm>
              <a:prstGeom prst="rtTriangle">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grpSp>
        <p:nvGrpSpPr>
          <p:cNvPr id="25630" name="组合 42"/>
          <p:cNvGrpSpPr/>
          <p:nvPr/>
        </p:nvGrpSpPr>
        <p:grpSpPr>
          <a:xfrm>
            <a:off x="963930" y="5423535"/>
            <a:ext cx="3305175" cy="708025"/>
            <a:chOff x="-1310857" y="777498"/>
            <a:chExt cx="3741191" cy="796957"/>
          </a:xfrm>
        </p:grpSpPr>
        <p:sp>
          <p:nvSpPr>
            <p:cNvPr id="25631" name="矩形 43"/>
            <p:cNvSpPr/>
            <p:nvPr>
              <p:custDataLst>
                <p:tags r:id="rId24"/>
              </p:custDataLst>
            </p:nvPr>
          </p:nvSpPr>
          <p:spPr>
            <a:xfrm>
              <a:off x="-1310857" y="777498"/>
              <a:ext cx="3741191" cy="796957"/>
            </a:xfrm>
            <a:prstGeom prst="rect">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32" name="文本框 70"/>
            <p:cNvSpPr/>
            <p:nvPr>
              <p:custDataLst>
                <p:tags r:id="rId25"/>
              </p:custDataLst>
            </p:nvPr>
          </p:nvSpPr>
          <p:spPr>
            <a:xfrm>
              <a:off x="-358341" y="930732"/>
              <a:ext cx="1837266" cy="448869"/>
            </a:xfrm>
            <a:prstGeom prst="rect">
              <a:avLst/>
            </a:prstGeom>
            <a:noFill/>
            <a:ln w="9525">
              <a:noFill/>
            </a:ln>
          </p:spPr>
          <p:txBody>
            <a:bodyPr wrap="square">
              <a:spAutoFit/>
            </a:bodyPr>
            <a:p>
              <a:pPr algn="ct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物理性因素</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25636" name="TextBox 47"/>
          <p:cNvSpPr/>
          <p:nvPr>
            <p:custDataLst>
              <p:tags r:id="rId26"/>
            </p:custDataLst>
          </p:nvPr>
        </p:nvSpPr>
        <p:spPr>
          <a:xfrm>
            <a:off x="269875" y="622300"/>
            <a:ext cx="216598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5637" name="文本框 2"/>
          <p:cNvSpPr/>
          <p:nvPr>
            <p:custDataLst>
              <p:tags r:id="rId27"/>
            </p:custDataLst>
          </p:nvPr>
        </p:nvSpPr>
        <p:spPr>
          <a:xfrm>
            <a:off x="5477510" y="1774825"/>
            <a:ext cx="1811655" cy="551815"/>
          </a:xfrm>
          <a:prstGeom prst="rect">
            <a:avLst/>
          </a:prstGeom>
          <a:noFill/>
          <a:ln w="9525">
            <a:noFill/>
          </a:ln>
        </p:spPr>
        <p:txBody>
          <a:bodyPr wrap="square">
            <a:noAutofit/>
          </a:bodyPr>
          <a:p>
            <a:pPr algn="ct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生产过程</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25638" name="文本框 57"/>
          <p:cNvSpPr/>
          <p:nvPr>
            <p:custDataLst>
              <p:tags r:id="rId28"/>
            </p:custDataLst>
          </p:nvPr>
        </p:nvSpPr>
        <p:spPr>
          <a:xfrm>
            <a:off x="7931785" y="1765300"/>
            <a:ext cx="1816735" cy="513715"/>
          </a:xfrm>
          <a:prstGeom prst="rect">
            <a:avLst/>
          </a:prstGeom>
          <a:noFill/>
          <a:ln w="9525">
            <a:noFill/>
          </a:ln>
        </p:spPr>
        <p:txBody>
          <a:bodyPr wrap="square">
            <a:noAutofit/>
          </a:bodyPr>
          <a:p>
            <a:pPr algn="ct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生产过程</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grpSp>
        <p:nvGrpSpPr>
          <p:cNvPr id="25639" name="组合 61"/>
          <p:cNvGrpSpPr/>
          <p:nvPr/>
        </p:nvGrpSpPr>
        <p:grpSpPr>
          <a:xfrm>
            <a:off x="4489450" y="5375275"/>
            <a:ext cx="3227243" cy="781316"/>
            <a:chOff x="0" y="0"/>
            <a:chExt cx="3993" cy="867"/>
          </a:xfrm>
        </p:grpSpPr>
        <p:sp>
          <p:nvSpPr>
            <p:cNvPr id="25640" name="矩形 46"/>
            <p:cNvSpPr/>
            <p:nvPr>
              <p:custDataLst>
                <p:tags r:id="rId29"/>
              </p:custDataLst>
            </p:nvPr>
          </p:nvSpPr>
          <p:spPr>
            <a:xfrm>
              <a:off x="0" y="0"/>
              <a:ext cx="3993" cy="867"/>
            </a:xfrm>
            <a:prstGeom prst="rect">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41" name="文本框 70"/>
            <p:cNvSpPr/>
            <p:nvPr>
              <p:custDataLst>
                <p:tags r:id="rId30"/>
              </p:custDataLst>
            </p:nvPr>
          </p:nvSpPr>
          <p:spPr>
            <a:xfrm>
              <a:off x="1058" y="168"/>
              <a:ext cx="2170" cy="443"/>
            </a:xfrm>
            <a:prstGeom prst="rect">
              <a:avLst/>
            </a:prstGeom>
            <a:noFill/>
            <a:ln w="9525">
              <a:noFill/>
            </a:ln>
          </p:spPr>
          <p:txBody>
            <a:bodyPr wrap="square">
              <a:spAutoFit/>
            </a:bodyPr>
            <a:p>
              <a:pPr algn="ctr">
                <a:buClrTx/>
                <a:buSzTx/>
                <a:buFontTx/>
              </a:pP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化学性因素</a:t>
              </a:r>
              <a:endParaRPr lang="zh-CN" altLang="en-US" sz="18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25642" name="组合 62"/>
          <p:cNvGrpSpPr/>
          <p:nvPr/>
        </p:nvGrpSpPr>
        <p:grpSpPr>
          <a:xfrm>
            <a:off x="7931785" y="5412105"/>
            <a:ext cx="3250565" cy="766445"/>
            <a:chOff x="1" y="1064"/>
            <a:chExt cx="3993" cy="867"/>
          </a:xfrm>
        </p:grpSpPr>
        <p:sp>
          <p:nvSpPr>
            <p:cNvPr id="25643" name="矩形 49"/>
            <p:cNvSpPr/>
            <p:nvPr>
              <p:custDataLst>
                <p:tags r:id="rId31"/>
              </p:custDataLst>
            </p:nvPr>
          </p:nvSpPr>
          <p:spPr>
            <a:xfrm>
              <a:off x="1" y="1064"/>
              <a:ext cx="3993" cy="867"/>
            </a:xfrm>
            <a:prstGeom prst="rect">
              <a:avLst/>
            </a:prstGeom>
            <a:solidFill>
              <a:srgbClr val="E74C2E"/>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5644" name="文本框 70"/>
            <p:cNvSpPr/>
            <p:nvPr>
              <p:custDataLst>
                <p:tags r:id="rId32"/>
              </p:custDataLst>
            </p:nvPr>
          </p:nvSpPr>
          <p:spPr>
            <a:xfrm>
              <a:off x="976" y="1256"/>
              <a:ext cx="2170" cy="451"/>
            </a:xfrm>
            <a:prstGeom prst="rect">
              <a:avLst/>
            </a:prstGeom>
            <a:noFill/>
            <a:ln w="9525">
              <a:noFill/>
            </a:ln>
          </p:spPr>
          <p:txBody>
            <a:bodyPr wrap="square">
              <a:spAutoFit/>
            </a:bodyPr>
            <a:p>
              <a:pPr algn="ctr">
                <a:buClrTx/>
                <a:buSzTx/>
                <a:buFontTx/>
              </a:pP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生物性因素</a:t>
              </a:r>
              <a:endParaRPr lang="zh-CN" altLang="en-US" sz="18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25645" name="矩形 63"/>
          <p:cNvSpPr/>
          <p:nvPr>
            <p:custDataLst>
              <p:tags r:id="rId33"/>
            </p:custDataLst>
          </p:nvPr>
        </p:nvSpPr>
        <p:spPr>
          <a:xfrm>
            <a:off x="4488180" y="2426335"/>
            <a:ext cx="3228340" cy="1001395"/>
          </a:xfrm>
          <a:prstGeom prst="rect">
            <a:avLst/>
          </a:prstGeom>
          <a:solidFill>
            <a:srgbClr val="F9F9F9"/>
          </a:solidFill>
          <a:ln w="9525">
            <a:noFill/>
          </a:ln>
        </p:spPr>
        <p:txBody>
          <a:bodyPr vert="horz" wrap="square" lIns="68580" tIns="34290" rIns="68580" bIns="34290" anchor="ctr" anchorCtr="0"/>
          <a:p>
            <a:pPr marL="0" lvl="1" indent="0" fontAlgn="base">
              <a:lnSpc>
                <a:spcPts val="2200"/>
              </a:lnSpc>
              <a:spcBef>
                <a:spcPct val="0"/>
              </a:spcBef>
              <a:buClr>
                <a:srgbClr val="FF3300"/>
              </a:buClr>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气体</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如沙井内的硫化氢，影印机放出的臭氧，有机溶剂，一氧化碳。</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Tree>
    <p:custDataLst>
      <p:tags r:id="rId3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5614"/>
                                        </p:tgtEl>
                                        <p:attrNameLst>
                                          <p:attrName>style.visibility</p:attrName>
                                        </p:attrNameLst>
                                      </p:cBhvr>
                                      <p:to>
                                        <p:strVal val="visible"/>
                                      </p:to>
                                    </p:set>
                                    <p:anim calcmode="lin" valueType="num">
                                      <p:cBhvr>
                                        <p:cTn id="7" dur="500" fill="hold"/>
                                        <p:tgtEl>
                                          <p:spTgt spid="25614"/>
                                        </p:tgtEl>
                                        <p:attrNameLst>
                                          <p:attrName>ppt_x</p:attrName>
                                        </p:attrNameLst>
                                      </p:cBhvr>
                                      <p:tavLst>
                                        <p:tav tm="0">
                                          <p:val>
                                            <p:strVal val="0-#ppt_w/2"/>
                                          </p:val>
                                        </p:tav>
                                        <p:tav tm="100000">
                                          <p:val>
                                            <p:strVal val="#ppt_x"/>
                                          </p:val>
                                        </p:tav>
                                      </p:tavLst>
                                    </p:anim>
                                    <p:anim calcmode="lin" valueType="num">
                                      <p:cBhvr>
                                        <p:cTn id="8" dur="500" fill="hold"/>
                                        <p:tgtEl>
                                          <p:spTgt spid="2561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25620"/>
                                        </p:tgtEl>
                                        <p:attrNameLst>
                                          <p:attrName>style.visibility</p:attrName>
                                        </p:attrNameLst>
                                      </p:cBhvr>
                                      <p:to>
                                        <p:strVal val="visible"/>
                                      </p:to>
                                    </p:set>
                                    <p:anim calcmode="lin" valueType="num">
                                      <p:cBhvr>
                                        <p:cTn id="11" dur="500" fill="hold"/>
                                        <p:tgtEl>
                                          <p:spTgt spid="25620"/>
                                        </p:tgtEl>
                                        <p:attrNameLst>
                                          <p:attrName>ppt_x</p:attrName>
                                        </p:attrNameLst>
                                      </p:cBhvr>
                                      <p:tavLst>
                                        <p:tav tm="0">
                                          <p:val>
                                            <p:strVal val="0-#ppt_w/2"/>
                                          </p:val>
                                        </p:tav>
                                        <p:tav tm="100000">
                                          <p:val>
                                            <p:strVal val="#ppt_x"/>
                                          </p:val>
                                        </p:tav>
                                      </p:tavLst>
                                    </p:anim>
                                    <p:anim calcmode="lin" valueType="num">
                                      <p:cBhvr>
                                        <p:cTn id="12" dur="500" fill="hold"/>
                                        <p:tgtEl>
                                          <p:spTgt spid="25620"/>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500"/>
                                  </p:stCondLst>
                                  <p:childTnLst>
                                    <p:set>
                                      <p:cBhvr>
                                        <p:cTn id="14" dur="1" fill="hold">
                                          <p:stCondLst>
                                            <p:cond delay="0"/>
                                          </p:stCondLst>
                                        </p:cTn>
                                        <p:tgtEl>
                                          <p:spTgt spid="25625"/>
                                        </p:tgtEl>
                                        <p:attrNameLst>
                                          <p:attrName>style.visibility</p:attrName>
                                        </p:attrNameLst>
                                      </p:cBhvr>
                                      <p:to>
                                        <p:strVal val="visible"/>
                                      </p:to>
                                    </p:set>
                                    <p:anim calcmode="lin" valueType="num">
                                      <p:cBhvr>
                                        <p:cTn id="15" dur="500" fill="hold"/>
                                        <p:tgtEl>
                                          <p:spTgt spid="25625"/>
                                        </p:tgtEl>
                                        <p:attrNameLst>
                                          <p:attrName>ppt_x</p:attrName>
                                        </p:attrNameLst>
                                      </p:cBhvr>
                                      <p:tavLst>
                                        <p:tav tm="0">
                                          <p:val>
                                            <p:strVal val="0-#ppt_w/2"/>
                                          </p:val>
                                        </p:tav>
                                        <p:tav tm="100000">
                                          <p:val>
                                            <p:strVal val="#ppt_x"/>
                                          </p:val>
                                        </p:tav>
                                      </p:tavLst>
                                    </p:anim>
                                    <p:anim calcmode="lin" valueType="num">
                                      <p:cBhvr>
                                        <p:cTn id="16" dur="500" fill="hold"/>
                                        <p:tgtEl>
                                          <p:spTgt spid="25625"/>
                                        </p:tgtEl>
                                        <p:attrNameLst>
                                          <p:attrName>ppt_y</p:attrName>
                                        </p:attrNameLst>
                                      </p:cBhvr>
                                      <p:tavLst>
                                        <p:tav tm="0">
                                          <p:val>
                                            <p:strVal val="#ppt_y"/>
                                          </p:val>
                                        </p:tav>
                                        <p:tav tm="100000">
                                          <p:val>
                                            <p:strVal val="#ppt_y"/>
                                          </p:val>
                                        </p:tav>
                                      </p:tavLst>
                                    </p:anim>
                                  </p:childTnLst>
                                </p:cTn>
                              </p:par>
                              <p:par>
                                <p:cTn id="17" presetID="17" presetClass="entr" presetSubtype="10" fill="hold" grpId="0" nodeType="withEffect">
                                  <p:stCondLst>
                                    <p:cond delay="500"/>
                                  </p:stCondLst>
                                  <p:childTnLst>
                                    <p:set>
                                      <p:cBhvr>
                                        <p:cTn id="18" dur="1" fill="hold">
                                          <p:stCondLst>
                                            <p:cond delay="0"/>
                                          </p:stCondLst>
                                        </p:cTn>
                                        <p:tgtEl>
                                          <p:spTgt spid="25602"/>
                                        </p:tgtEl>
                                        <p:attrNameLst>
                                          <p:attrName>style.visibility</p:attrName>
                                        </p:attrNameLst>
                                      </p:cBhvr>
                                      <p:to>
                                        <p:strVal val="visible"/>
                                      </p:to>
                                    </p:set>
                                    <p:anim calcmode="lin" valueType="num">
                                      <p:cBhvr>
                                        <p:cTn id="19" dur="500" fill="hold"/>
                                        <p:tgtEl>
                                          <p:spTgt spid="25602"/>
                                        </p:tgtEl>
                                        <p:attrNameLst>
                                          <p:attrName>ppt_w</p:attrName>
                                        </p:attrNameLst>
                                      </p:cBhvr>
                                      <p:tavLst>
                                        <p:tav tm="0">
                                          <p:val>
                                            <p:fltVal val="0.000000"/>
                                          </p:val>
                                        </p:tav>
                                        <p:tav tm="100000">
                                          <p:val>
                                            <p:strVal val="#ppt_w"/>
                                          </p:val>
                                        </p:tav>
                                      </p:tavLst>
                                    </p:anim>
                                    <p:anim calcmode="lin" valueType="num">
                                      <p:cBhvr>
                                        <p:cTn id="20" dur="500" fill="hold"/>
                                        <p:tgtEl>
                                          <p:spTgt spid="25602"/>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500"/>
                                  </p:stCondLst>
                                  <p:childTnLst>
                                    <p:set>
                                      <p:cBhvr>
                                        <p:cTn id="22" dur="1" fill="hold">
                                          <p:stCondLst>
                                            <p:cond delay="0"/>
                                          </p:stCondLst>
                                        </p:cTn>
                                        <p:tgtEl>
                                          <p:spTgt spid="25603"/>
                                        </p:tgtEl>
                                        <p:attrNameLst>
                                          <p:attrName>style.visibility</p:attrName>
                                        </p:attrNameLst>
                                      </p:cBhvr>
                                      <p:to>
                                        <p:strVal val="visible"/>
                                      </p:to>
                                    </p:set>
                                    <p:anim calcmode="lin" valueType="num">
                                      <p:cBhvr>
                                        <p:cTn id="23" dur="500" fill="hold"/>
                                        <p:tgtEl>
                                          <p:spTgt spid="25603"/>
                                        </p:tgtEl>
                                        <p:attrNameLst>
                                          <p:attrName>ppt_w</p:attrName>
                                        </p:attrNameLst>
                                      </p:cBhvr>
                                      <p:tavLst>
                                        <p:tav tm="0">
                                          <p:val>
                                            <p:fltVal val="0.000000"/>
                                          </p:val>
                                        </p:tav>
                                        <p:tav tm="100000">
                                          <p:val>
                                            <p:strVal val="#ppt_w"/>
                                          </p:val>
                                        </p:tav>
                                      </p:tavLst>
                                    </p:anim>
                                    <p:anim calcmode="lin" valueType="num">
                                      <p:cBhvr>
                                        <p:cTn id="24" dur="500" fill="hold"/>
                                        <p:tgtEl>
                                          <p:spTgt spid="25603"/>
                                        </p:tgtEl>
                                        <p:attrNameLst>
                                          <p:attrName>ppt_h</p:attrName>
                                        </p:attrNameLst>
                                      </p:cBhvr>
                                      <p:tavLst>
                                        <p:tav tm="0">
                                          <p:val>
                                            <p:strVal val="#ppt_h"/>
                                          </p:val>
                                        </p:tav>
                                        <p:tav tm="100000">
                                          <p:val>
                                            <p:strVal val="#ppt_h"/>
                                          </p:val>
                                        </p:tav>
                                      </p:tavLst>
                                    </p:anim>
                                  </p:childTnLst>
                                </p:cTn>
                              </p:par>
                              <p:par>
                                <p:cTn id="25" presetID="17" presetClass="entr" presetSubtype="10" fill="hold" grpId="0" nodeType="withEffect">
                                  <p:stCondLst>
                                    <p:cond delay="500"/>
                                  </p:stCondLst>
                                  <p:childTnLst>
                                    <p:set>
                                      <p:cBhvr>
                                        <p:cTn id="26" dur="1" fill="hold">
                                          <p:stCondLst>
                                            <p:cond delay="0"/>
                                          </p:stCondLst>
                                        </p:cTn>
                                        <p:tgtEl>
                                          <p:spTgt spid="25604"/>
                                        </p:tgtEl>
                                        <p:attrNameLst>
                                          <p:attrName>style.visibility</p:attrName>
                                        </p:attrNameLst>
                                      </p:cBhvr>
                                      <p:to>
                                        <p:strVal val="visible"/>
                                      </p:to>
                                    </p:set>
                                    <p:anim calcmode="lin" valueType="num">
                                      <p:cBhvr>
                                        <p:cTn id="27" dur="500" fill="hold"/>
                                        <p:tgtEl>
                                          <p:spTgt spid="25604"/>
                                        </p:tgtEl>
                                        <p:attrNameLst>
                                          <p:attrName>ppt_w</p:attrName>
                                        </p:attrNameLst>
                                      </p:cBhvr>
                                      <p:tavLst>
                                        <p:tav tm="0">
                                          <p:val>
                                            <p:fltVal val="0.000000"/>
                                          </p:val>
                                        </p:tav>
                                        <p:tav tm="100000">
                                          <p:val>
                                            <p:strVal val="#ppt_w"/>
                                          </p:val>
                                        </p:tav>
                                      </p:tavLst>
                                    </p:anim>
                                    <p:anim calcmode="lin" valueType="num">
                                      <p:cBhvr>
                                        <p:cTn id="28" dur="500" fill="hold"/>
                                        <p:tgtEl>
                                          <p:spTgt spid="25604"/>
                                        </p:tgtEl>
                                        <p:attrNameLst>
                                          <p:attrName>ppt_h</p:attrName>
                                        </p:attrNameLst>
                                      </p:cBhvr>
                                      <p:tavLst>
                                        <p:tav tm="0">
                                          <p:val>
                                            <p:strVal val="#ppt_h"/>
                                          </p:val>
                                        </p:tav>
                                        <p:tav tm="100000">
                                          <p:val>
                                            <p:strVal val="#ppt_h"/>
                                          </p:val>
                                        </p:tav>
                                      </p:tavLst>
                                    </p:anim>
                                  </p:childTnLst>
                                </p:cTn>
                              </p:par>
                              <p:par>
                                <p:cTn id="29" presetID="17" presetClass="entr" presetSubtype="10" fill="hold" grpId="0" nodeType="withEffect">
                                  <p:stCondLst>
                                    <p:cond delay="500"/>
                                  </p:stCondLst>
                                  <p:childTnLst>
                                    <p:set>
                                      <p:cBhvr>
                                        <p:cTn id="30" dur="1" fill="hold">
                                          <p:stCondLst>
                                            <p:cond delay="0"/>
                                          </p:stCondLst>
                                        </p:cTn>
                                        <p:tgtEl>
                                          <p:spTgt spid="25605"/>
                                        </p:tgtEl>
                                        <p:attrNameLst>
                                          <p:attrName>style.visibility</p:attrName>
                                        </p:attrNameLst>
                                      </p:cBhvr>
                                      <p:to>
                                        <p:strVal val="visible"/>
                                      </p:to>
                                    </p:set>
                                    <p:anim calcmode="lin" valueType="num">
                                      <p:cBhvr>
                                        <p:cTn id="31" dur="500" fill="hold"/>
                                        <p:tgtEl>
                                          <p:spTgt spid="25605"/>
                                        </p:tgtEl>
                                        <p:attrNameLst>
                                          <p:attrName>ppt_w</p:attrName>
                                        </p:attrNameLst>
                                      </p:cBhvr>
                                      <p:tavLst>
                                        <p:tav tm="0">
                                          <p:val>
                                            <p:fltVal val="0.000000"/>
                                          </p:val>
                                        </p:tav>
                                        <p:tav tm="100000">
                                          <p:val>
                                            <p:strVal val="#ppt_w"/>
                                          </p:val>
                                        </p:tav>
                                      </p:tavLst>
                                    </p:anim>
                                    <p:anim calcmode="lin" valueType="num">
                                      <p:cBhvr>
                                        <p:cTn id="32" dur="500" fill="hold"/>
                                        <p:tgtEl>
                                          <p:spTgt spid="25605"/>
                                        </p:tgtEl>
                                        <p:attrNameLst>
                                          <p:attrName>ppt_h</p:attrName>
                                        </p:attrNameLst>
                                      </p:cBhvr>
                                      <p:tavLst>
                                        <p:tav tm="0">
                                          <p:val>
                                            <p:strVal val="#ppt_h"/>
                                          </p:val>
                                        </p:tav>
                                        <p:tav tm="100000">
                                          <p:val>
                                            <p:strVal val="#ppt_h"/>
                                          </p:val>
                                        </p:tav>
                                      </p:tavLst>
                                    </p:anim>
                                  </p:childTnLst>
                                </p:cTn>
                              </p:par>
                              <p:par>
                                <p:cTn id="33" presetID="17" presetClass="entr" presetSubtype="10" fill="hold" grpId="0" nodeType="withEffect">
                                  <p:stCondLst>
                                    <p:cond delay="500"/>
                                  </p:stCondLst>
                                  <p:childTnLst>
                                    <p:set>
                                      <p:cBhvr>
                                        <p:cTn id="34" dur="1" fill="hold">
                                          <p:stCondLst>
                                            <p:cond delay="0"/>
                                          </p:stCondLst>
                                        </p:cTn>
                                        <p:tgtEl>
                                          <p:spTgt spid="25606"/>
                                        </p:tgtEl>
                                        <p:attrNameLst>
                                          <p:attrName>style.visibility</p:attrName>
                                        </p:attrNameLst>
                                      </p:cBhvr>
                                      <p:to>
                                        <p:strVal val="visible"/>
                                      </p:to>
                                    </p:set>
                                    <p:anim calcmode="lin" valueType="num">
                                      <p:cBhvr>
                                        <p:cTn id="35" dur="500" fill="hold"/>
                                        <p:tgtEl>
                                          <p:spTgt spid="25606"/>
                                        </p:tgtEl>
                                        <p:attrNameLst>
                                          <p:attrName>ppt_w</p:attrName>
                                        </p:attrNameLst>
                                      </p:cBhvr>
                                      <p:tavLst>
                                        <p:tav tm="0">
                                          <p:val>
                                            <p:fltVal val="0.000000"/>
                                          </p:val>
                                        </p:tav>
                                        <p:tav tm="100000">
                                          <p:val>
                                            <p:strVal val="#ppt_w"/>
                                          </p:val>
                                        </p:tav>
                                      </p:tavLst>
                                    </p:anim>
                                    <p:anim calcmode="lin" valueType="num">
                                      <p:cBhvr>
                                        <p:cTn id="36" dur="500" fill="hold"/>
                                        <p:tgtEl>
                                          <p:spTgt spid="25606"/>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500"/>
                                  </p:stCondLst>
                                  <p:childTnLst>
                                    <p:set>
                                      <p:cBhvr>
                                        <p:cTn id="38" dur="1" fill="hold">
                                          <p:stCondLst>
                                            <p:cond delay="0"/>
                                          </p:stCondLst>
                                        </p:cTn>
                                        <p:tgtEl>
                                          <p:spTgt spid="25607"/>
                                        </p:tgtEl>
                                        <p:attrNameLst>
                                          <p:attrName>style.visibility</p:attrName>
                                        </p:attrNameLst>
                                      </p:cBhvr>
                                      <p:to>
                                        <p:strVal val="visible"/>
                                      </p:to>
                                    </p:set>
                                    <p:anim calcmode="lin" valueType="num">
                                      <p:cBhvr>
                                        <p:cTn id="39" dur="500" fill="hold"/>
                                        <p:tgtEl>
                                          <p:spTgt spid="25607"/>
                                        </p:tgtEl>
                                        <p:attrNameLst>
                                          <p:attrName>ppt_w</p:attrName>
                                        </p:attrNameLst>
                                      </p:cBhvr>
                                      <p:tavLst>
                                        <p:tav tm="0">
                                          <p:val>
                                            <p:fltVal val="0.000000"/>
                                          </p:val>
                                        </p:tav>
                                        <p:tav tm="100000">
                                          <p:val>
                                            <p:strVal val="#ppt_w"/>
                                          </p:val>
                                        </p:tav>
                                      </p:tavLst>
                                    </p:anim>
                                    <p:anim calcmode="lin" valueType="num">
                                      <p:cBhvr>
                                        <p:cTn id="40" dur="500" fill="hold"/>
                                        <p:tgtEl>
                                          <p:spTgt spid="25607"/>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500"/>
                                  </p:stCondLst>
                                  <p:childTnLst>
                                    <p:set>
                                      <p:cBhvr>
                                        <p:cTn id="42" dur="1" fill="hold">
                                          <p:stCondLst>
                                            <p:cond delay="0"/>
                                          </p:stCondLst>
                                        </p:cTn>
                                        <p:tgtEl>
                                          <p:spTgt spid="25608"/>
                                        </p:tgtEl>
                                        <p:attrNameLst>
                                          <p:attrName>style.visibility</p:attrName>
                                        </p:attrNameLst>
                                      </p:cBhvr>
                                      <p:to>
                                        <p:strVal val="visible"/>
                                      </p:to>
                                    </p:set>
                                    <p:anim calcmode="lin" valueType="num">
                                      <p:cBhvr>
                                        <p:cTn id="43" dur="500" fill="hold"/>
                                        <p:tgtEl>
                                          <p:spTgt spid="25608"/>
                                        </p:tgtEl>
                                        <p:attrNameLst>
                                          <p:attrName>ppt_w</p:attrName>
                                        </p:attrNameLst>
                                      </p:cBhvr>
                                      <p:tavLst>
                                        <p:tav tm="0">
                                          <p:val>
                                            <p:fltVal val="0.000000"/>
                                          </p:val>
                                        </p:tav>
                                        <p:tav tm="100000">
                                          <p:val>
                                            <p:strVal val="#ppt_w"/>
                                          </p:val>
                                        </p:tav>
                                      </p:tavLst>
                                    </p:anim>
                                    <p:anim calcmode="lin" valueType="num">
                                      <p:cBhvr>
                                        <p:cTn id="44" dur="500" fill="hold"/>
                                        <p:tgtEl>
                                          <p:spTgt spid="25608"/>
                                        </p:tgtEl>
                                        <p:attrNameLst>
                                          <p:attrName>ppt_h</p:attrName>
                                        </p:attrNameLst>
                                      </p:cBhvr>
                                      <p:tavLst>
                                        <p:tav tm="0">
                                          <p:val>
                                            <p:strVal val="#ppt_h"/>
                                          </p:val>
                                        </p:tav>
                                        <p:tav tm="100000">
                                          <p:val>
                                            <p:strVal val="#ppt_h"/>
                                          </p:val>
                                        </p:tav>
                                      </p:tavLst>
                                    </p:anim>
                                  </p:childTnLst>
                                </p:cTn>
                              </p:par>
                              <p:par>
                                <p:cTn id="45" presetID="17" presetClass="entr" presetSubtype="10" fill="hold" grpId="0" nodeType="withEffect">
                                  <p:stCondLst>
                                    <p:cond delay="500"/>
                                  </p:stCondLst>
                                  <p:childTnLst>
                                    <p:set>
                                      <p:cBhvr>
                                        <p:cTn id="46" dur="1" fill="hold">
                                          <p:stCondLst>
                                            <p:cond delay="0"/>
                                          </p:stCondLst>
                                        </p:cTn>
                                        <p:tgtEl>
                                          <p:spTgt spid="25609"/>
                                        </p:tgtEl>
                                        <p:attrNameLst>
                                          <p:attrName>style.visibility</p:attrName>
                                        </p:attrNameLst>
                                      </p:cBhvr>
                                      <p:to>
                                        <p:strVal val="visible"/>
                                      </p:to>
                                    </p:set>
                                    <p:anim calcmode="lin" valueType="num">
                                      <p:cBhvr>
                                        <p:cTn id="47" dur="500" fill="hold"/>
                                        <p:tgtEl>
                                          <p:spTgt spid="25609"/>
                                        </p:tgtEl>
                                        <p:attrNameLst>
                                          <p:attrName>ppt_w</p:attrName>
                                        </p:attrNameLst>
                                      </p:cBhvr>
                                      <p:tavLst>
                                        <p:tav tm="0">
                                          <p:val>
                                            <p:fltVal val="0.000000"/>
                                          </p:val>
                                        </p:tav>
                                        <p:tav tm="100000">
                                          <p:val>
                                            <p:strVal val="#ppt_w"/>
                                          </p:val>
                                        </p:tav>
                                      </p:tavLst>
                                    </p:anim>
                                    <p:anim calcmode="lin" valueType="num">
                                      <p:cBhvr>
                                        <p:cTn id="48" dur="500" fill="hold"/>
                                        <p:tgtEl>
                                          <p:spTgt spid="25609"/>
                                        </p:tgtEl>
                                        <p:attrNameLst>
                                          <p:attrName>ppt_h</p:attrName>
                                        </p:attrNameLst>
                                      </p:cBhvr>
                                      <p:tavLst>
                                        <p:tav tm="0">
                                          <p:val>
                                            <p:strVal val="#ppt_h"/>
                                          </p:val>
                                        </p:tav>
                                        <p:tav tm="100000">
                                          <p:val>
                                            <p:strVal val="#ppt_h"/>
                                          </p:val>
                                        </p:tav>
                                      </p:tavLst>
                                    </p:anim>
                                  </p:childTnLst>
                                </p:cTn>
                              </p:par>
                              <p:par>
                                <p:cTn id="49" presetID="17" presetClass="entr" presetSubtype="10" fill="hold" grpId="0" nodeType="withEffect">
                                  <p:stCondLst>
                                    <p:cond delay="500"/>
                                  </p:stCondLst>
                                  <p:childTnLst>
                                    <p:set>
                                      <p:cBhvr>
                                        <p:cTn id="50" dur="1" fill="hold">
                                          <p:stCondLst>
                                            <p:cond delay="0"/>
                                          </p:stCondLst>
                                        </p:cTn>
                                        <p:tgtEl>
                                          <p:spTgt spid="25610"/>
                                        </p:tgtEl>
                                        <p:attrNameLst>
                                          <p:attrName>style.visibility</p:attrName>
                                        </p:attrNameLst>
                                      </p:cBhvr>
                                      <p:to>
                                        <p:strVal val="visible"/>
                                      </p:to>
                                    </p:set>
                                    <p:anim calcmode="lin" valueType="num">
                                      <p:cBhvr>
                                        <p:cTn id="51" dur="500" fill="hold"/>
                                        <p:tgtEl>
                                          <p:spTgt spid="25610"/>
                                        </p:tgtEl>
                                        <p:attrNameLst>
                                          <p:attrName>ppt_w</p:attrName>
                                        </p:attrNameLst>
                                      </p:cBhvr>
                                      <p:tavLst>
                                        <p:tav tm="0">
                                          <p:val>
                                            <p:fltVal val="0.000000"/>
                                          </p:val>
                                        </p:tav>
                                        <p:tav tm="100000">
                                          <p:val>
                                            <p:strVal val="#ppt_w"/>
                                          </p:val>
                                        </p:tav>
                                      </p:tavLst>
                                    </p:anim>
                                    <p:anim calcmode="lin" valueType="num">
                                      <p:cBhvr>
                                        <p:cTn id="52" dur="500" fill="hold"/>
                                        <p:tgtEl>
                                          <p:spTgt spid="25610"/>
                                        </p:tgtEl>
                                        <p:attrNameLst>
                                          <p:attrName>ppt_h</p:attrName>
                                        </p:attrNameLst>
                                      </p:cBhvr>
                                      <p:tavLst>
                                        <p:tav tm="0">
                                          <p:val>
                                            <p:strVal val="#ppt_h"/>
                                          </p:val>
                                        </p:tav>
                                        <p:tav tm="100000">
                                          <p:val>
                                            <p:strVal val="#ppt_h"/>
                                          </p:val>
                                        </p:tav>
                                      </p:tavLst>
                                    </p:anim>
                                  </p:childTnLst>
                                </p:cTn>
                              </p:par>
                              <p:par>
                                <p:cTn id="53" presetID="17" presetClass="entr" presetSubtype="10" fill="hold" grpId="0" nodeType="withEffect">
                                  <p:stCondLst>
                                    <p:cond delay="500"/>
                                  </p:stCondLst>
                                  <p:childTnLst>
                                    <p:set>
                                      <p:cBhvr>
                                        <p:cTn id="54" dur="1" fill="hold">
                                          <p:stCondLst>
                                            <p:cond delay="0"/>
                                          </p:stCondLst>
                                        </p:cTn>
                                        <p:tgtEl>
                                          <p:spTgt spid="25645"/>
                                        </p:tgtEl>
                                        <p:attrNameLst>
                                          <p:attrName>style.visibility</p:attrName>
                                        </p:attrNameLst>
                                      </p:cBhvr>
                                      <p:to>
                                        <p:strVal val="visible"/>
                                      </p:to>
                                    </p:set>
                                    <p:anim calcmode="lin" valueType="num">
                                      <p:cBhvr>
                                        <p:cTn id="55" dur="500" fill="hold"/>
                                        <p:tgtEl>
                                          <p:spTgt spid="25645"/>
                                        </p:tgtEl>
                                        <p:attrNameLst>
                                          <p:attrName>ppt_w</p:attrName>
                                        </p:attrNameLst>
                                      </p:cBhvr>
                                      <p:tavLst>
                                        <p:tav tm="0">
                                          <p:val>
                                            <p:fltVal val="0.000000"/>
                                          </p:val>
                                        </p:tav>
                                        <p:tav tm="100000">
                                          <p:val>
                                            <p:strVal val="#ppt_w"/>
                                          </p:val>
                                        </p:tav>
                                      </p:tavLst>
                                    </p:anim>
                                    <p:anim calcmode="lin" valueType="num">
                                      <p:cBhvr>
                                        <p:cTn id="56" dur="500" fill="hold"/>
                                        <p:tgtEl>
                                          <p:spTgt spid="25645"/>
                                        </p:tgtEl>
                                        <p:attrNameLst>
                                          <p:attrName>ppt_h</p:attrName>
                                        </p:attrNameLst>
                                      </p:cBhvr>
                                      <p:tavLst>
                                        <p:tav tm="0">
                                          <p:val>
                                            <p:strVal val="#ppt_h"/>
                                          </p:val>
                                        </p:tav>
                                        <p:tav tm="100000">
                                          <p:val>
                                            <p:strVal val="#ppt_h"/>
                                          </p:val>
                                        </p:tav>
                                      </p:tavLst>
                                    </p:anim>
                                  </p:childTnLst>
                                </p:cTn>
                              </p:par>
                              <p:par>
                                <p:cTn id="57" presetID="17" presetClass="entr" presetSubtype="10" fill="hold" grpId="0" nodeType="withEffect">
                                  <p:stCondLst>
                                    <p:cond delay="500"/>
                                  </p:stCondLst>
                                  <p:childTnLst>
                                    <p:set>
                                      <p:cBhvr>
                                        <p:cTn id="58" dur="1" fill="hold">
                                          <p:stCondLst>
                                            <p:cond delay="0"/>
                                          </p:stCondLst>
                                        </p:cTn>
                                        <p:tgtEl>
                                          <p:spTgt spid="25611"/>
                                        </p:tgtEl>
                                        <p:attrNameLst>
                                          <p:attrName>style.visibility</p:attrName>
                                        </p:attrNameLst>
                                      </p:cBhvr>
                                      <p:to>
                                        <p:strVal val="visible"/>
                                      </p:to>
                                    </p:set>
                                    <p:anim calcmode="lin" valueType="num">
                                      <p:cBhvr>
                                        <p:cTn id="59" dur="500" fill="hold"/>
                                        <p:tgtEl>
                                          <p:spTgt spid="25611"/>
                                        </p:tgtEl>
                                        <p:attrNameLst>
                                          <p:attrName>ppt_w</p:attrName>
                                        </p:attrNameLst>
                                      </p:cBhvr>
                                      <p:tavLst>
                                        <p:tav tm="0">
                                          <p:val>
                                            <p:fltVal val="0.000000"/>
                                          </p:val>
                                        </p:tav>
                                        <p:tav tm="100000">
                                          <p:val>
                                            <p:strVal val="#ppt_w"/>
                                          </p:val>
                                        </p:tav>
                                      </p:tavLst>
                                    </p:anim>
                                    <p:anim calcmode="lin" valueType="num">
                                      <p:cBhvr>
                                        <p:cTn id="60" dur="500" fill="hold"/>
                                        <p:tgtEl>
                                          <p:spTgt spid="25611"/>
                                        </p:tgtEl>
                                        <p:attrNameLst>
                                          <p:attrName>ppt_h</p:attrName>
                                        </p:attrNameLst>
                                      </p:cBhvr>
                                      <p:tavLst>
                                        <p:tav tm="0">
                                          <p:val>
                                            <p:strVal val="#ppt_h"/>
                                          </p:val>
                                        </p:tav>
                                        <p:tav tm="100000">
                                          <p:val>
                                            <p:strVal val="#ppt_h"/>
                                          </p:val>
                                        </p:tav>
                                      </p:tavLst>
                                    </p:anim>
                                  </p:childTnLst>
                                </p:cTn>
                              </p:par>
                              <p:par>
                                <p:cTn id="61" presetID="17" presetClass="entr" presetSubtype="10" fill="hold" grpId="0" nodeType="withEffect">
                                  <p:stCondLst>
                                    <p:cond delay="500"/>
                                  </p:stCondLst>
                                  <p:childTnLst>
                                    <p:set>
                                      <p:cBhvr>
                                        <p:cTn id="62" dur="1" fill="hold">
                                          <p:stCondLst>
                                            <p:cond delay="0"/>
                                          </p:stCondLst>
                                        </p:cTn>
                                        <p:tgtEl>
                                          <p:spTgt spid="25612"/>
                                        </p:tgtEl>
                                        <p:attrNameLst>
                                          <p:attrName>style.visibility</p:attrName>
                                        </p:attrNameLst>
                                      </p:cBhvr>
                                      <p:to>
                                        <p:strVal val="visible"/>
                                      </p:to>
                                    </p:set>
                                    <p:anim calcmode="lin" valueType="num">
                                      <p:cBhvr>
                                        <p:cTn id="63" dur="500" fill="hold"/>
                                        <p:tgtEl>
                                          <p:spTgt spid="25612"/>
                                        </p:tgtEl>
                                        <p:attrNameLst>
                                          <p:attrName>ppt_w</p:attrName>
                                        </p:attrNameLst>
                                      </p:cBhvr>
                                      <p:tavLst>
                                        <p:tav tm="0">
                                          <p:val>
                                            <p:fltVal val="0.000000"/>
                                          </p:val>
                                        </p:tav>
                                        <p:tav tm="100000">
                                          <p:val>
                                            <p:strVal val="#ppt_w"/>
                                          </p:val>
                                        </p:tav>
                                      </p:tavLst>
                                    </p:anim>
                                    <p:anim calcmode="lin" valueType="num">
                                      <p:cBhvr>
                                        <p:cTn id="64" dur="500" fill="hold"/>
                                        <p:tgtEl>
                                          <p:spTgt spid="25612"/>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500"/>
                                  </p:stCondLst>
                                  <p:childTnLst>
                                    <p:set>
                                      <p:cBhvr>
                                        <p:cTn id="66" dur="1" fill="hold">
                                          <p:stCondLst>
                                            <p:cond delay="0"/>
                                          </p:stCondLst>
                                        </p:cTn>
                                        <p:tgtEl>
                                          <p:spTgt spid="25613"/>
                                        </p:tgtEl>
                                        <p:attrNameLst>
                                          <p:attrName>style.visibility</p:attrName>
                                        </p:attrNameLst>
                                      </p:cBhvr>
                                      <p:to>
                                        <p:strVal val="visible"/>
                                      </p:to>
                                    </p:set>
                                    <p:anim calcmode="lin" valueType="num">
                                      <p:cBhvr>
                                        <p:cTn id="67" dur="500" fill="hold"/>
                                        <p:tgtEl>
                                          <p:spTgt spid="25613"/>
                                        </p:tgtEl>
                                        <p:attrNameLst>
                                          <p:attrName>ppt_w</p:attrName>
                                        </p:attrNameLst>
                                      </p:cBhvr>
                                      <p:tavLst>
                                        <p:tav tm="0">
                                          <p:val>
                                            <p:fltVal val="0.000000"/>
                                          </p:val>
                                        </p:tav>
                                        <p:tav tm="100000">
                                          <p:val>
                                            <p:strVal val="#ppt_w"/>
                                          </p:val>
                                        </p:tav>
                                      </p:tavLst>
                                    </p:anim>
                                    <p:anim calcmode="lin" valueType="num">
                                      <p:cBhvr>
                                        <p:cTn id="68" dur="500" fill="hold"/>
                                        <p:tgtEl>
                                          <p:spTgt spid="25613"/>
                                        </p:tgtEl>
                                        <p:attrNameLst>
                                          <p:attrName>ppt_h</p:attrName>
                                        </p:attrNameLst>
                                      </p:cBhvr>
                                      <p:tavLst>
                                        <p:tav tm="0">
                                          <p:val>
                                            <p:strVal val="#ppt_h"/>
                                          </p:val>
                                        </p:tav>
                                        <p:tav tm="100000">
                                          <p:val>
                                            <p:strVal val="#ppt_h"/>
                                          </p:val>
                                        </p:tav>
                                      </p:tavLst>
                                    </p:anim>
                                  </p:childTnLst>
                                </p:cTn>
                              </p:par>
                            </p:childTnLst>
                          </p:cTn>
                        </p:par>
                        <p:par>
                          <p:cTn id="69" fill="hold">
                            <p:stCondLst>
                              <p:cond delay="500"/>
                            </p:stCondLst>
                            <p:childTnLst>
                              <p:par>
                                <p:cTn id="70" presetID="49" presetClass="entr" presetSubtype="0" decel="100000" fill="hold" nodeType="afterEffect">
                                  <p:stCondLst>
                                    <p:cond delay="0"/>
                                  </p:stCondLst>
                                  <p:childTnLst>
                                    <p:set>
                                      <p:cBhvr>
                                        <p:cTn id="71" dur="1" fill="hold">
                                          <p:stCondLst>
                                            <p:cond delay="0"/>
                                          </p:stCondLst>
                                        </p:cTn>
                                        <p:tgtEl>
                                          <p:spTgt spid="25630"/>
                                        </p:tgtEl>
                                        <p:attrNameLst>
                                          <p:attrName>style.visibility</p:attrName>
                                        </p:attrNameLst>
                                      </p:cBhvr>
                                      <p:to>
                                        <p:strVal val="visible"/>
                                      </p:to>
                                    </p:set>
                                    <p:anim calcmode="lin" valueType="num">
                                      <p:cBhvr>
                                        <p:cTn id="72" dur="500" fill="hold"/>
                                        <p:tgtEl>
                                          <p:spTgt spid="25630"/>
                                        </p:tgtEl>
                                        <p:attrNameLst>
                                          <p:attrName>ppt_w</p:attrName>
                                        </p:attrNameLst>
                                      </p:cBhvr>
                                      <p:tavLst>
                                        <p:tav tm="0">
                                          <p:val>
                                            <p:fltVal val="0.000000"/>
                                          </p:val>
                                        </p:tav>
                                        <p:tav tm="100000">
                                          <p:val>
                                            <p:strVal val="#ppt_w"/>
                                          </p:val>
                                        </p:tav>
                                      </p:tavLst>
                                    </p:anim>
                                    <p:anim calcmode="lin" valueType="num">
                                      <p:cBhvr>
                                        <p:cTn id="73" dur="500" fill="hold"/>
                                        <p:tgtEl>
                                          <p:spTgt spid="25630"/>
                                        </p:tgtEl>
                                        <p:attrNameLst>
                                          <p:attrName>ppt_h</p:attrName>
                                        </p:attrNameLst>
                                      </p:cBhvr>
                                      <p:tavLst>
                                        <p:tav tm="0">
                                          <p:val>
                                            <p:fltVal val="0.000000"/>
                                          </p:val>
                                        </p:tav>
                                        <p:tav tm="100000">
                                          <p:val>
                                            <p:strVal val="#ppt_h"/>
                                          </p:val>
                                        </p:tav>
                                      </p:tavLst>
                                    </p:anim>
                                    <p:anim calcmode="lin" valueType="num">
                                      <p:cBhvr>
                                        <p:cTn id="74" dur="500" fill="hold"/>
                                        <p:tgtEl>
                                          <p:spTgt spid="25630"/>
                                        </p:tgtEl>
                                        <p:attrNameLst>
                                          <p:attrName>style.rotation</p:attrName>
                                        </p:attrNameLst>
                                      </p:cBhvr>
                                      <p:tavLst>
                                        <p:tav tm="0">
                                          <p:val>
                                            <p:fltVal val="360.000000"/>
                                          </p:val>
                                        </p:tav>
                                        <p:tav tm="100000">
                                          <p:val>
                                            <p:fltVal val="0.000000"/>
                                          </p:val>
                                        </p:tav>
                                      </p:tavLst>
                                    </p:anim>
                                    <p:animEffect filter="fade">
                                      <p:cBhvr>
                                        <p:cTn id="75" dur="500"/>
                                        <p:tgtEl>
                                          <p:spTgt spid="25630"/>
                                        </p:tgtEl>
                                      </p:cBhvr>
                                    </p:animEffect>
                                  </p:childTnLst>
                                </p:cTn>
                              </p:par>
                            </p:childTnLst>
                          </p:cTn>
                        </p:par>
                        <p:par>
                          <p:cTn id="76" fill="hold">
                            <p:stCondLst>
                              <p:cond delay="1000"/>
                            </p:stCondLst>
                            <p:childTnLst>
                              <p:par>
                                <p:cTn id="77" presetID="49" presetClass="entr" presetSubtype="0" decel="100000" fill="hold" nodeType="afterEffect">
                                  <p:stCondLst>
                                    <p:cond delay="0"/>
                                  </p:stCondLst>
                                  <p:childTnLst>
                                    <p:set>
                                      <p:cBhvr>
                                        <p:cTn id="78" dur="1" fill="hold">
                                          <p:stCondLst>
                                            <p:cond delay="0"/>
                                          </p:stCondLst>
                                        </p:cTn>
                                        <p:tgtEl>
                                          <p:spTgt spid="25639"/>
                                        </p:tgtEl>
                                        <p:attrNameLst>
                                          <p:attrName>style.visibility</p:attrName>
                                        </p:attrNameLst>
                                      </p:cBhvr>
                                      <p:to>
                                        <p:strVal val="visible"/>
                                      </p:to>
                                    </p:set>
                                    <p:anim calcmode="lin" valueType="num">
                                      <p:cBhvr>
                                        <p:cTn id="79" dur="500" fill="hold"/>
                                        <p:tgtEl>
                                          <p:spTgt spid="25639"/>
                                        </p:tgtEl>
                                        <p:attrNameLst>
                                          <p:attrName>ppt_w</p:attrName>
                                        </p:attrNameLst>
                                      </p:cBhvr>
                                      <p:tavLst>
                                        <p:tav tm="0">
                                          <p:val>
                                            <p:fltVal val="0.000000"/>
                                          </p:val>
                                        </p:tav>
                                        <p:tav tm="100000">
                                          <p:val>
                                            <p:strVal val="#ppt_w"/>
                                          </p:val>
                                        </p:tav>
                                      </p:tavLst>
                                    </p:anim>
                                    <p:anim calcmode="lin" valueType="num">
                                      <p:cBhvr>
                                        <p:cTn id="80" dur="500" fill="hold"/>
                                        <p:tgtEl>
                                          <p:spTgt spid="25639"/>
                                        </p:tgtEl>
                                        <p:attrNameLst>
                                          <p:attrName>ppt_h</p:attrName>
                                        </p:attrNameLst>
                                      </p:cBhvr>
                                      <p:tavLst>
                                        <p:tav tm="0">
                                          <p:val>
                                            <p:fltVal val="0.000000"/>
                                          </p:val>
                                        </p:tav>
                                        <p:tav tm="100000">
                                          <p:val>
                                            <p:strVal val="#ppt_h"/>
                                          </p:val>
                                        </p:tav>
                                      </p:tavLst>
                                    </p:anim>
                                    <p:anim calcmode="lin" valueType="num">
                                      <p:cBhvr>
                                        <p:cTn id="81" dur="500" fill="hold"/>
                                        <p:tgtEl>
                                          <p:spTgt spid="25639"/>
                                        </p:tgtEl>
                                        <p:attrNameLst>
                                          <p:attrName>style.rotation</p:attrName>
                                        </p:attrNameLst>
                                      </p:cBhvr>
                                      <p:tavLst>
                                        <p:tav tm="0">
                                          <p:val>
                                            <p:fltVal val="360.000000"/>
                                          </p:val>
                                        </p:tav>
                                        <p:tav tm="100000">
                                          <p:val>
                                            <p:fltVal val="0.000000"/>
                                          </p:val>
                                        </p:tav>
                                      </p:tavLst>
                                    </p:anim>
                                    <p:animEffect filter="fade">
                                      <p:cBhvr>
                                        <p:cTn id="82" dur="500"/>
                                        <p:tgtEl>
                                          <p:spTgt spid="25639"/>
                                        </p:tgtEl>
                                      </p:cBhvr>
                                    </p:animEffect>
                                  </p:childTnLst>
                                </p:cTn>
                              </p:par>
                            </p:childTnLst>
                          </p:cTn>
                        </p:par>
                        <p:par>
                          <p:cTn id="83" fill="hold">
                            <p:stCondLst>
                              <p:cond delay="1500"/>
                            </p:stCondLst>
                            <p:childTnLst>
                              <p:par>
                                <p:cTn id="84" presetID="49" presetClass="entr" presetSubtype="0" decel="100000" fill="hold" nodeType="afterEffect">
                                  <p:stCondLst>
                                    <p:cond delay="0"/>
                                  </p:stCondLst>
                                  <p:childTnLst>
                                    <p:set>
                                      <p:cBhvr>
                                        <p:cTn id="85" dur="1" fill="hold">
                                          <p:stCondLst>
                                            <p:cond delay="0"/>
                                          </p:stCondLst>
                                        </p:cTn>
                                        <p:tgtEl>
                                          <p:spTgt spid="25642"/>
                                        </p:tgtEl>
                                        <p:attrNameLst>
                                          <p:attrName>style.visibility</p:attrName>
                                        </p:attrNameLst>
                                      </p:cBhvr>
                                      <p:to>
                                        <p:strVal val="visible"/>
                                      </p:to>
                                    </p:set>
                                    <p:anim calcmode="lin" valueType="num">
                                      <p:cBhvr>
                                        <p:cTn id="86" dur="500" fill="hold"/>
                                        <p:tgtEl>
                                          <p:spTgt spid="25642"/>
                                        </p:tgtEl>
                                        <p:attrNameLst>
                                          <p:attrName>ppt_w</p:attrName>
                                        </p:attrNameLst>
                                      </p:cBhvr>
                                      <p:tavLst>
                                        <p:tav tm="0">
                                          <p:val>
                                            <p:fltVal val="0.000000"/>
                                          </p:val>
                                        </p:tav>
                                        <p:tav tm="100000">
                                          <p:val>
                                            <p:strVal val="#ppt_w"/>
                                          </p:val>
                                        </p:tav>
                                      </p:tavLst>
                                    </p:anim>
                                    <p:anim calcmode="lin" valueType="num">
                                      <p:cBhvr>
                                        <p:cTn id="87" dur="500" fill="hold"/>
                                        <p:tgtEl>
                                          <p:spTgt spid="25642"/>
                                        </p:tgtEl>
                                        <p:attrNameLst>
                                          <p:attrName>ppt_h</p:attrName>
                                        </p:attrNameLst>
                                      </p:cBhvr>
                                      <p:tavLst>
                                        <p:tav tm="0">
                                          <p:val>
                                            <p:fltVal val="0.000000"/>
                                          </p:val>
                                        </p:tav>
                                        <p:tav tm="100000">
                                          <p:val>
                                            <p:strVal val="#ppt_h"/>
                                          </p:val>
                                        </p:tav>
                                      </p:tavLst>
                                    </p:anim>
                                    <p:anim calcmode="lin" valueType="num">
                                      <p:cBhvr>
                                        <p:cTn id="88" dur="500" fill="hold"/>
                                        <p:tgtEl>
                                          <p:spTgt spid="25642"/>
                                        </p:tgtEl>
                                        <p:attrNameLst>
                                          <p:attrName>style.rotation</p:attrName>
                                        </p:attrNameLst>
                                      </p:cBhvr>
                                      <p:tavLst>
                                        <p:tav tm="0">
                                          <p:val>
                                            <p:fltVal val="360.000000"/>
                                          </p:val>
                                        </p:tav>
                                        <p:tav tm="100000">
                                          <p:val>
                                            <p:fltVal val="0.000000"/>
                                          </p:val>
                                        </p:tav>
                                      </p:tavLst>
                                    </p:anim>
                                    <p:animEffect filter="fade">
                                      <p:cBhvr>
                                        <p:cTn id="89" dur="500"/>
                                        <p:tgtEl>
                                          <p:spTgt spid="256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ldLvl="0" animBg="1"/>
      <p:bldP spid="25603" grpId="0" bldLvl="0" animBg="1"/>
      <p:bldP spid="25604" grpId="0" bldLvl="0" animBg="1"/>
      <p:bldP spid="25605" grpId="0" bldLvl="0" animBg="1"/>
      <p:bldP spid="25606" grpId="0" bldLvl="0" animBg="1"/>
      <p:bldP spid="25607" grpId="0" bldLvl="0" animBg="1"/>
      <p:bldP spid="25608" grpId="0" bldLvl="0" animBg="1"/>
      <p:bldP spid="25609" grpId="0" bldLvl="0" animBg="1"/>
      <p:bldP spid="25610" grpId="0" bldLvl="0" animBg="1"/>
      <p:bldP spid="25611" grpId="0" bldLvl="0" animBg="1"/>
      <p:bldP spid="25612" grpId="0" bldLvl="0" animBg="1"/>
      <p:bldP spid="25613" grpId="0" bldLvl="0" animBg="1"/>
      <p:bldP spid="25645"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6626" name="Freeform 5"/>
          <p:cNvSpPr/>
          <p:nvPr>
            <p:custDataLst>
              <p:tags r:id="rId2"/>
            </p:custDataLst>
          </p:nvPr>
        </p:nvSpPr>
        <p:spPr>
          <a:xfrm>
            <a:off x="3938905" y="1517015"/>
            <a:ext cx="3808730" cy="4177030"/>
          </a:xfrm>
          <a:custGeom>
            <a:avLst/>
            <a:gdLst>
              <a:gd name="txL" fmla="*/ 0 w 3349"/>
              <a:gd name="txT" fmla="*/ 0 h 3868"/>
              <a:gd name="txR" fmla="*/ 3349 w 3349"/>
              <a:gd name="txB" fmla="*/ 3868 h 3868"/>
            </a:gdLst>
            <a:ahLst/>
            <a:cxnLst>
              <a:cxn ang="0">
                <a:pos x="3349" y="2902"/>
              </a:cxn>
              <a:cxn ang="0">
                <a:pos x="1675" y="3868"/>
              </a:cxn>
              <a:cxn ang="0">
                <a:pos x="0" y="2902"/>
              </a:cxn>
              <a:cxn ang="0">
                <a:pos x="0" y="966"/>
              </a:cxn>
              <a:cxn ang="0">
                <a:pos x="1675" y="0"/>
              </a:cxn>
              <a:cxn ang="0">
                <a:pos x="3349" y="966"/>
              </a:cxn>
              <a:cxn ang="0">
                <a:pos x="3349" y="2902"/>
              </a:cxn>
            </a:cxnLst>
            <a:rect l="txL" t="txT" r="txR" b="txB"/>
            <a:pathLst>
              <a:path w="3349" h="3868">
                <a:moveTo>
                  <a:pt x="3349" y="2902"/>
                </a:moveTo>
                <a:lnTo>
                  <a:pt x="1675" y="3868"/>
                </a:lnTo>
                <a:lnTo>
                  <a:pt x="0" y="2902"/>
                </a:lnTo>
                <a:lnTo>
                  <a:pt x="0" y="966"/>
                </a:lnTo>
                <a:lnTo>
                  <a:pt x="1675" y="0"/>
                </a:lnTo>
                <a:lnTo>
                  <a:pt x="3349" y="966"/>
                </a:lnTo>
                <a:lnTo>
                  <a:pt x="3349" y="2902"/>
                </a:lnTo>
                <a:close/>
              </a:path>
            </a:pathLst>
          </a:custGeom>
          <a:solidFill>
            <a:srgbClr val="F2F2F2"/>
          </a:solidFill>
          <a:ln w="9525" cap="flat" cmpd="sng">
            <a:solidFill>
              <a:srgbClr val="B7985F"/>
            </a:solidFill>
            <a:prstDash val="solid"/>
            <a:miter/>
            <a:headEnd type="none" w="med" len="med"/>
            <a:tailEnd type="none" w="med" len="med"/>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26627" name="组合 41"/>
          <p:cNvGrpSpPr/>
          <p:nvPr/>
        </p:nvGrpSpPr>
        <p:grpSpPr>
          <a:xfrm>
            <a:off x="4817110" y="2846705"/>
            <a:ext cx="2087880" cy="1471970"/>
            <a:chOff x="0" y="0"/>
            <a:chExt cx="1423952" cy="937512"/>
          </a:xfrm>
        </p:grpSpPr>
        <p:grpSp>
          <p:nvGrpSpPr>
            <p:cNvPr id="26628" name="组合 42"/>
            <p:cNvGrpSpPr/>
            <p:nvPr/>
          </p:nvGrpSpPr>
          <p:grpSpPr>
            <a:xfrm>
              <a:off x="319859" y="0"/>
              <a:ext cx="706822" cy="436998"/>
              <a:chOff x="0" y="0"/>
              <a:chExt cx="765175" cy="473075"/>
            </a:xfrm>
          </p:grpSpPr>
          <p:sp>
            <p:nvSpPr>
              <p:cNvPr id="26629" name="Freeform 36"/>
              <p:cNvSpPr/>
              <p:nvPr>
                <p:custDataLst>
                  <p:tags r:id="rId3"/>
                </p:custDataLst>
              </p:nvPr>
            </p:nvSpPr>
            <p:spPr>
              <a:xfrm>
                <a:off x="190500" y="0"/>
                <a:ext cx="382587" cy="473075"/>
              </a:xfrm>
              <a:custGeom>
                <a:avLst/>
                <a:gdLst>
                  <a:gd name="txL" fmla="*/ 0 w 132"/>
                  <a:gd name="txT" fmla="*/ 0 h 163"/>
                  <a:gd name="txR" fmla="*/ 132 w 132"/>
                  <a:gd name="txB" fmla="*/ 163 h 163"/>
                </a:gdLst>
                <a:ahLst/>
                <a:cxnLst>
                  <a:cxn ang="0">
                    <a:pos x="126" y="135"/>
                  </a:cxn>
                  <a:cxn ang="0">
                    <a:pos x="89" y="73"/>
                  </a:cxn>
                  <a:cxn ang="0">
                    <a:pos x="79" y="73"/>
                  </a:cxn>
                  <a:cxn ang="0">
                    <a:pos x="104" y="38"/>
                  </a:cxn>
                  <a:cxn ang="0">
                    <a:pos x="66" y="0"/>
                  </a:cxn>
                  <a:cxn ang="0">
                    <a:pos x="28" y="38"/>
                  </a:cxn>
                  <a:cxn ang="0">
                    <a:pos x="53" y="73"/>
                  </a:cxn>
                  <a:cxn ang="0">
                    <a:pos x="43" y="73"/>
                  </a:cxn>
                  <a:cxn ang="0">
                    <a:pos x="6" y="135"/>
                  </a:cxn>
                  <a:cxn ang="0">
                    <a:pos x="11" y="163"/>
                  </a:cxn>
                  <a:cxn ang="0">
                    <a:pos x="56" y="163"/>
                  </a:cxn>
                  <a:cxn ang="0">
                    <a:pos x="65" y="86"/>
                  </a:cxn>
                  <a:cxn ang="0">
                    <a:pos x="55" y="76"/>
                  </a:cxn>
                  <a:cxn ang="0">
                    <a:pos x="77" y="76"/>
                  </a:cxn>
                  <a:cxn ang="0">
                    <a:pos x="67" y="86"/>
                  </a:cxn>
                  <a:cxn ang="0">
                    <a:pos x="76" y="163"/>
                  </a:cxn>
                  <a:cxn ang="0">
                    <a:pos x="121" y="163"/>
                  </a:cxn>
                  <a:cxn ang="0">
                    <a:pos x="126" y="135"/>
                  </a:cxn>
                </a:cxnLst>
                <a:rect l="txL" t="txT" r="txR" b="txB"/>
                <a:pathLst>
                  <a:path w="132" h="163">
                    <a:moveTo>
                      <a:pt x="126" y="135"/>
                    </a:moveTo>
                    <a:cubicBezTo>
                      <a:pt x="121" y="123"/>
                      <a:pt x="109" y="73"/>
                      <a:pt x="89" y="73"/>
                    </a:cubicBezTo>
                    <a:cubicBezTo>
                      <a:pt x="79" y="73"/>
                      <a:pt x="79" y="73"/>
                      <a:pt x="79" y="73"/>
                    </a:cubicBezTo>
                    <a:cubicBezTo>
                      <a:pt x="93" y="68"/>
                      <a:pt x="104" y="54"/>
                      <a:pt x="104" y="38"/>
                    </a:cubicBezTo>
                    <a:cubicBezTo>
                      <a:pt x="104" y="17"/>
                      <a:pt x="87" y="0"/>
                      <a:pt x="66" y="0"/>
                    </a:cubicBezTo>
                    <a:cubicBezTo>
                      <a:pt x="45" y="0"/>
                      <a:pt x="28" y="17"/>
                      <a:pt x="28" y="38"/>
                    </a:cubicBezTo>
                    <a:cubicBezTo>
                      <a:pt x="28" y="54"/>
                      <a:pt x="39" y="68"/>
                      <a:pt x="53" y="73"/>
                    </a:cubicBezTo>
                    <a:cubicBezTo>
                      <a:pt x="43" y="73"/>
                      <a:pt x="43" y="73"/>
                      <a:pt x="43" y="73"/>
                    </a:cubicBezTo>
                    <a:cubicBezTo>
                      <a:pt x="23" y="73"/>
                      <a:pt x="11" y="123"/>
                      <a:pt x="6" y="135"/>
                    </a:cubicBezTo>
                    <a:cubicBezTo>
                      <a:pt x="0" y="153"/>
                      <a:pt x="11" y="163"/>
                      <a:pt x="11" y="163"/>
                    </a:cubicBezTo>
                    <a:cubicBezTo>
                      <a:pt x="56" y="163"/>
                      <a:pt x="56" y="163"/>
                      <a:pt x="56" y="163"/>
                    </a:cubicBezTo>
                    <a:cubicBezTo>
                      <a:pt x="65" y="86"/>
                      <a:pt x="65" y="86"/>
                      <a:pt x="65" y="86"/>
                    </a:cubicBezTo>
                    <a:cubicBezTo>
                      <a:pt x="55" y="76"/>
                      <a:pt x="55" y="76"/>
                      <a:pt x="55" y="76"/>
                    </a:cubicBezTo>
                    <a:cubicBezTo>
                      <a:pt x="77" y="76"/>
                      <a:pt x="77" y="76"/>
                      <a:pt x="77" y="76"/>
                    </a:cubicBezTo>
                    <a:cubicBezTo>
                      <a:pt x="67" y="86"/>
                      <a:pt x="67" y="86"/>
                      <a:pt x="67" y="86"/>
                    </a:cubicBezTo>
                    <a:cubicBezTo>
                      <a:pt x="76" y="163"/>
                      <a:pt x="76" y="163"/>
                      <a:pt x="76" y="163"/>
                    </a:cubicBezTo>
                    <a:cubicBezTo>
                      <a:pt x="121" y="163"/>
                      <a:pt x="121" y="163"/>
                      <a:pt x="121" y="163"/>
                    </a:cubicBezTo>
                    <a:cubicBezTo>
                      <a:pt x="121" y="163"/>
                      <a:pt x="132" y="153"/>
                      <a:pt x="126" y="135"/>
                    </a:cubicBezTo>
                    <a:close/>
                  </a:path>
                </a:pathLst>
              </a:custGeom>
              <a:solidFill>
                <a:schemeClr val="bg1"/>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30" name="Freeform 37"/>
              <p:cNvSpPr/>
              <p:nvPr>
                <p:custDataLst>
                  <p:tags r:id="rId4"/>
                </p:custDataLst>
              </p:nvPr>
            </p:nvSpPr>
            <p:spPr>
              <a:xfrm>
                <a:off x="0" y="87312"/>
                <a:ext cx="242887" cy="385763"/>
              </a:xfrm>
              <a:custGeom>
                <a:avLst/>
                <a:gdLst>
                  <a:gd name="txL" fmla="*/ 0 w 84"/>
                  <a:gd name="txT" fmla="*/ 0 h 133"/>
                  <a:gd name="txR" fmla="*/ 84 w 84"/>
                  <a:gd name="txB" fmla="*/ 133 h 133"/>
                </a:gdLst>
                <a:ahLst/>
                <a:cxnLst>
                  <a:cxn ang="0">
                    <a:pos x="68" y="104"/>
                  </a:cxn>
                  <a:cxn ang="0">
                    <a:pos x="70" y="96"/>
                  </a:cxn>
                  <a:cxn ang="0">
                    <a:pos x="82" y="64"/>
                  </a:cxn>
                  <a:cxn ang="0">
                    <a:pos x="72" y="60"/>
                  </a:cxn>
                  <a:cxn ang="0">
                    <a:pos x="64" y="60"/>
                  </a:cxn>
                  <a:cxn ang="0">
                    <a:pos x="84" y="31"/>
                  </a:cxn>
                  <a:cxn ang="0">
                    <a:pos x="54" y="0"/>
                  </a:cxn>
                  <a:cxn ang="0">
                    <a:pos x="23" y="31"/>
                  </a:cxn>
                  <a:cxn ang="0">
                    <a:pos x="43" y="60"/>
                  </a:cxn>
                  <a:cxn ang="0">
                    <a:pos x="35" y="60"/>
                  </a:cxn>
                  <a:cxn ang="0">
                    <a:pos x="5" y="110"/>
                  </a:cxn>
                  <a:cxn ang="0">
                    <a:pos x="9" y="133"/>
                  </a:cxn>
                  <a:cxn ang="0">
                    <a:pos x="45" y="133"/>
                  </a:cxn>
                  <a:cxn ang="0">
                    <a:pos x="53" y="70"/>
                  </a:cxn>
                  <a:cxn ang="0">
                    <a:pos x="45" y="62"/>
                  </a:cxn>
                  <a:cxn ang="0">
                    <a:pos x="62" y="62"/>
                  </a:cxn>
                  <a:cxn ang="0">
                    <a:pos x="55" y="70"/>
                  </a:cxn>
                  <a:cxn ang="0">
                    <a:pos x="62" y="133"/>
                  </a:cxn>
                  <a:cxn ang="0">
                    <a:pos x="71" y="133"/>
                  </a:cxn>
                  <a:cxn ang="0">
                    <a:pos x="68" y="104"/>
                  </a:cxn>
                </a:cxnLst>
                <a:rect l="txL" t="txT" r="txR" b="txB"/>
                <a:pathLst>
                  <a:path w="84" h="133">
                    <a:moveTo>
                      <a:pt x="68" y="104"/>
                    </a:moveTo>
                    <a:cubicBezTo>
                      <a:pt x="68" y="102"/>
                      <a:pt x="69" y="99"/>
                      <a:pt x="70" y="96"/>
                    </a:cubicBezTo>
                    <a:cubicBezTo>
                      <a:pt x="73" y="87"/>
                      <a:pt x="77" y="75"/>
                      <a:pt x="82" y="64"/>
                    </a:cubicBezTo>
                    <a:cubicBezTo>
                      <a:pt x="79" y="61"/>
                      <a:pt x="76" y="60"/>
                      <a:pt x="72" y="60"/>
                    </a:cubicBezTo>
                    <a:cubicBezTo>
                      <a:pt x="64" y="60"/>
                      <a:pt x="64" y="60"/>
                      <a:pt x="64" y="60"/>
                    </a:cubicBezTo>
                    <a:cubicBezTo>
                      <a:pt x="76" y="55"/>
                      <a:pt x="84" y="44"/>
                      <a:pt x="84" y="31"/>
                    </a:cubicBezTo>
                    <a:cubicBezTo>
                      <a:pt x="84" y="14"/>
                      <a:pt x="71" y="0"/>
                      <a:pt x="54" y="0"/>
                    </a:cubicBezTo>
                    <a:cubicBezTo>
                      <a:pt x="37" y="0"/>
                      <a:pt x="23" y="14"/>
                      <a:pt x="23" y="31"/>
                    </a:cubicBezTo>
                    <a:cubicBezTo>
                      <a:pt x="23" y="44"/>
                      <a:pt x="32" y="55"/>
                      <a:pt x="43" y="60"/>
                    </a:cubicBezTo>
                    <a:cubicBezTo>
                      <a:pt x="35" y="60"/>
                      <a:pt x="35" y="60"/>
                      <a:pt x="35" y="60"/>
                    </a:cubicBezTo>
                    <a:cubicBezTo>
                      <a:pt x="19" y="60"/>
                      <a:pt x="9" y="100"/>
                      <a:pt x="5" y="110"/>
                    </a:cubicBezTo>
                    <a:cubicBezTo>
                      <a:pt x="0" y="125"/>
                      <a:pt x="9" y="133"/>
                      <a:pt x="9" y="133"/>
                    </a:cubicBezTo>
                    <a:cubicBezTo>
                      <a:pt x="45" y="133"/>
                      <a:pt x="45" y="133"/>
                      <a:pt x="45" y="133"/>
                    </a:cubicBezTo>
                    <a:cubicBezTo>
                      <a:pt x="53" y="70"/>
                      <a:pt x="53" y="70"/>
                      <a:pt x="53" y="70"/>
                    </a:cubicBezTo>
                    <a:cubicBezTo>
                      <a:pt x="45" y="62"/>
                      <a:pt x="45" y="62"/>
                      <a:pt x="45" y="62"/>
                    </a:cubicBezTo>
                    <a:cubicBezTo>
                      <a:pt x="62" y="62"/>
                      <a:pt x="62" y="62"/>
                      <a:pt x="62" y="62"/>
                    </a:cubicBezTo>
                    <a:cubicBezTo>
                      <a:pt x="55" y="70"/>
                      <a:pt x="55" y="70"/>
                      <a:pt x="55" y="70"/>
                    </a:cubicBezTo>
                    <a:cubicBezTo>
                      <a:pt x="62" y="133"/>
                      <a:pt x="62" y="133"/>
                      <a:pt x="62" y="133"/>
                    </a:cubicBezTo>
                    <a:cubicBezTo>
                      <a:pt x="71" y="133"/>
                      <a:pt x="71" y="133"/>
                      <a:pt x="71" y="133"/>
                    </a:cubicBezTo>
                    <a:cubicBezTo>
                      <a:pt x="67" y="128"/>
                      <a:pt x="62" y="118"/>
                      <a:pt x="68" y="104"/>
                    </a:cubicBezTo>
                    <a:close/>
                  </a:path>
                </a:pathLst>
              </a:custGeom>
              <a:solidFill>
                <a:schemeClr val="bg1"/>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31" name="Freeform 38"/>
              <p:cNvSpPr/>
              <p:nvPr>
                <p:custDataLst>
                  <p:tags r:id="rId5"/>
                </p:custDataLst>
              </p:nvPr>
            </p:nvSpPr>
            <p:spPr>
              <a:xfrm>
                <a:off x="520700" y="87312"/>
                <a:ext cx="244475" cy="385763"/>
              </a:xfrm>
              <a:custGeom>
                <a:avLst/>
                <a:gdLst>
                  <a:gd name="txL" fmla="*/ 0 w 84"/>
                  <a:gd name="txT" fmla="*/ 0 h 133"/>
                  <a:gd name="txR" fmla="*/ 84 w 84"/>
                  <a:gd name="txB" fmla="*/ 133 h 133"/>
                </a:gdLst>
                <a:ahLst/>
                <a:cxnLst>
                  <a:cxn ang="0">
                    <a:pos x="79" y="110"/>
                  </a:cxn>
                  <a:cxn ang="0">
                    <a:pos x="49" y="60"/>
                  </a:cxn>
                  <a:cxn ang="0">
                    <a:pos x="41" y="60"/>
                  </a:cxn>
                  <a:cxn ang="0">
                    <a:pos x="61" y="31"/>
                  </a:cxn>
                  <a:cxn ang="0">
                    <a:pos x="30" y="0"/>
                  </a:cxn>
                  <a:cxn ang="0">
                    <a:pos x="0" y="31"/>
                  </a:cxn>
                  <a:cxn ang="0">
                    <a:pos x="20" y="60"/>
                  </a:cxn>
                  <a:cxn ang="0">
                    <a:pos x="12" y="60"/>
                  </a:cxn>
                  <a:cxn ang="0">
                    <a:pos x="2" y="64"/>
                  </a:cxn>
                  <a:cxn ang="0">
                    <a:pos x="14" y="96"/>
                  </a:cxn>
                  <a:cxn ang="0">
                    <a:pos x="16" y="104"/>
                  </a:cxn>
                  <a:cxn ang="0">
                    <a:pos x="13" y="133"/>
                  </a:cxn>
                  <a:cxn ang="0">
                    <a:pos x="22" y="133"/>
                  </a:cxn>
                  <a:cxn ang="0">
                    <a:pos x="29" y="70"/>
                  </a:cxn>
                  <a:cxn ang="0">
                    <a:pos x="22" y="62"/>
                  </a:cxn>
                  <a:cxn ang="0">
                    <a:pos x="39" y="62"/>
                  </a:cxn>
                  <a:cxn ang="0">
                    <a:pos x="31" y="70"/>
                  </a:cxn>
                  <a:cxn ang="0">
                    <a:pos x="39" y="133"/>
                  </a:cxn>
                  <a:cxn ang="0">
                    <a:pos x="75" y="133"/>
                  </a:cxn>
                  <a:cxn ang="0">
                    <a:pos x="79" y="110"/>
                  </a:cxn>
                </a:cxnLst>
                <a:rect l="txL" t="txT" r="txR" b="txB"/>
                <a:pathLst>
                  <a:path w="84" h="133">
                    <a:moveTo>
                      <a:pt x="79" y="110"/>
                    </a:moveTo>
                    <a:cubicBezTo>
                      <a:pt x="75" y="100"/>
                      <a:pt x="65" y="60"/>
                      <a:pt x="49" y="60"/>
                    </a:cubicBezTo>
                    <a:cubicBezTo>
                      <a:pt x="41" y="60"/>
                      <a:pt x="41" y="60"/>
                      <a:pt x="41" y="60"/>
                    </a:cubicBezTo>
                    <a:cubicBezTo>
                      <a:pt x="52" y="55"/>
                      <a:pt x="61" y="44"/>
                      <a:pt x="61" y="31"/>
                    </a:cubicBezTo>
                    <a:cubicBezTo>
                      <a:pt x="61" y="14"/>
                      <a:pt x="47" y="0"/>
                      <a:pt x="30" y="0"/>
                    </a:cubicBezTo>
                    <a:cubicBezTo>
                      <a:pt x="13" y="0"/>
                      <a:pt x="0" y="14"/>
                      <a:pt x="0" y="31"/>
                    </a:cubicBezTo>
                    <a:cubicBezTo>
                      <a:pt x="0" y="44"/>
                      <a:pt x="8" y="55"/>
                      <a:pt x="20" y="60"/>
                    </a:cubicBezTo>
                    <a:cubicBezTo>
                      <a:pt x="12" y="60"/>
                      <a:pt x="12" y="60"/>
                      <a:pt x="12" y="60"/>
                    </a:cubicBezTo>
                    <a:cubicBezTo>
                      <a:pt x="8" y="60"/>
                      <a:pt x="5" y="61"/>
                      <a:pt x="2" y="64"/>
                    </a:cubicBezTo>
                    <a:cubicBezTo>
                      <a:pt x="7" y="75"/>
                      <a:pt x="11" y="87"/>
                      <a:pt x="14" y="96"/>
                    </a:cubicBezTo>
                    <a:cubicBezTo>
                      <a:pt x="15" y="99"/>
                      <a:pt x="16" y="102"/>
                      <a:pt x="16" y="104"/>
                    </a:cubicBezTo>
                    <a:cubicBezTo>
                      <a:pt x="22" y="118"/>
                      <a:pt x="17" y="128"/>
                      <a:pt x="13" y="133"/>
                    </a:cubicBezTo>
                    <a:cubicBezTo>
                      <a:pt x="22" y="133"/>
                      <a:pt x="22" y="133"/>
                      <a:pt x="22" y="133"/>
                    </a:cubicBezTo>
                    <a:cubicBezTo>
                      <a:pt x="29" y="70"/>
                      <a:pt x="29" y="70"/>
                      <a:pt x="29" y="70"/>
                    </a:cubicBezTo>
                    <a:cubicBezTo>
                      <a:pt x="22" y="62"/>
                      <a:pt x="22" y="62"/>
                      <a:pt x="22" y="62"/>
                    </a:cubicBezTo>
                    <a:cubicBezTo>
                      <a:pt x="39" y="62"/>
                      <a:pt x="39" y="62"/>
                      <a:pt x="39" y="62"/>
                    </a:cubicBezTo>
                    <a:cubicBezTo>
                      <a:pt x="31" y="70"/>
                      <a:pt x="31" y="70"/>
                      <a:pt x="31" y="70"/>
                    </a:cubicBezTo>
                    <a:cubicBezTo>
                      <a:pt x="39" y="133"/>
                      <a:pt x="39" y="133"/>
                      <a:pt x="39" y="133"/>
                    </a:cubicBezTo>
                    <a:cubicBezTo>
                      <a:pt x="75" y="133"/>
                      <a:pt x="75" y="133"/>
                      <a:pt x="75" y="133"/>
                    </a:cubicBezTo>
                    <a:cubicBezTo>
                      <a:pt x="75" y="133"/>
                      <a:pt x="84" y="125"/>
                      <a:pt x="79" y="110"/>
                    </a:cubicBezTo>
                    <a:close/>
                  </a:path>
                </a:pathLst>
              </a:custGeom>
              <a:solidFill>
                <a:schemeClr val="bg1"/>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32" name="Freeform 39"/>
              <p:cNvSpPr/>
              <p:nvPr>
                <p:custDataLst>
                  <p:tags r:id="rId6"/>
                </p:custDataLst>
              </p:nvPr>
            </p:nvSpPr>
            <p:spPr>
              <a:xfrm>
                <a:off x="190500" y="0"/>
                <a:ext cx="382587" cy="473075"/>
              </a:xfrm>
              <a:custGeom>
                <a:avLst/>
                <a:gdLst>
                  <a:gd name="txL" fmla="*/ 0 w 132"/>
                  <a:gd name="txT" fmla="*/ 0 h 163"/>
                  <a:gd name="txR" fmla="*/ 132 w 132"/>
                  <a:gd name="txB" fmla="*/ 163 h 163"/>
                </a:gdLst>
                <a:ahLst/>
                <a:cxnLst>
                  <a:cxn ang="0">
                    <a:pos x="126" y="135"/>
                  </a:cxn>
                  <a:cxn ang="0">
                    <a:pos x="89" y="73"/>
                  </a:cxn>
                  <a:cxn ang="0">
                    <a:pos x="79" y="73"/>
                  </a:cxn>
                  <a:cxn ang="0">
                    <a:pos x="104" y="38"/>
                  </a:cxn>
                  <a:cxn ang="0">
                    <a:pos x="66" y="0"/>
                  </a:cxn>
                  <a:cxn ang="0">
                    <a:pos x="28" y="38"/>
                  </a:cxn>
                  <a:cxn ang="0">
                    <a:pos x="53" y="73"/>
                  </a:cxn>
                  <a:cxn ang="0">
                    <a:pos x="43" y="73"/>
                  </a:cxn>
                  <a:cxn ang="0">
                    <a:pos x="6" y="135"/>
                  </a:cxn>
                  <a:cxn ang="0">
                    <a:pos x="11" y="163"/>
                  </a:cxn>
                  <a:cxn ang="0">
                    <a:pos x="56" y="163"/>
                  </a:cxn>
                  <a:cxn ang="0">
                    <a:pos x="65" y="86"/>
                  </a:cxn>
                  <a:cxn ang="0">
                    <a:pos x="55" y="76"/>
                  </a:cxn>
                  <a:cxn ang="0">
                    <a:pos x="77" y="76"/>
                  </a:cxn>
                  <a:cxn ang="0">
                    <a:pos x="67" y="86"/>
                  </a:cxn>
                  <a:cxn ang="0">
                    <a:pos x="76" y="163"/>
                  </a:cxn>
                  <a:cxn ang="0">
                    <a:pos x="121" y="163"/>
                  </a:cxn>
                  <a:cxn ang="0">
                    <a:pos x="126" y="135"/>
                  </a:cxn>
                </a:cxnLst>
                <a:rect l="txL" t="txT" r="txR" b="txB"/>
                <a:pathLst>
                  <a:path w="132" h="163">
                    <a:moveTo>
                      <a:pt x="126" y="135"/>
                    </a:moveTo>
                    <a:cubicBezTo>
                      <a:pt x="121" y="123"/>
                      <a:pt x="109" y="73"/>
                      <a:pt x="89" y="73"/>
                    </a:cubicBezTo>
                    <a:cubicBezTo>
                      <a:pt x="79" y="73"/>
                      <a:pt x="79" y="73"/>
                      <a:pt x="79" y="73"/>
                    </a:cubicBezTo>
                    <a:cubicBezTo>
                      <a:pt x="93" y="68"/>
                      <a:pt x="104" y="54"/>
                      <a:pt x="104" y="38"/>
                    </a:cubicBezTo>
                    <a:cubicBezTo>
                      <a:pt x="104" y="17"/>
                      <a:pt x="87" y="0"/>
                      <a:pt x="66" y="0"/>
                    </a:cubicBezTo>
                    <a:cubicBezTo>
                      <a:pt x="45" y="0"/>
                      <a:pt x="28" y="17"/>
                      <a:pt x="28" y="38"/>
                    </a:cubicBezTo>
                    <a:cubicBezTo>
                      <a:pt x="28" y="54"/>
                      <a:pt x="39" y="68"/>
                      <a:pt x="53" y="73"/>
                    </a:cubicBezTo>
                    <a:cubicBezTo>
                      <a:pt x="43" y="73"/>
                      <a:pt x="43" y="73"/>
                      <a:pt x="43" y="73"/>
                    </a:cubicBezTo>
                    <a:cubicBezTo>
                      <a:pt x="23" y="73"/>
                      <a:pt x="11" y="123"/>
                      <a:pt x="6" y="135"/>
                    </a:cubicBezTo>
                    <a:cubicBezTo>
                      <a:pt x="0" y="153"/>
                      <a:pt x="11" y="163"/>
                      <a:pt x="11" y="163"/>
                    </a:cubicBezTo>
                    <a:cubicBezTo>
                      <a:pt x="56" y="163"/>
                      <a:pt x="56" y="163"/>
                      <a:pt x="56" y="163"/>
                    </a:cubicBezTo>
                    <a:cubicBezTo>
                      <a:pt x="65" y="86"/>
                      <a:pt x="65" y="86"/>
                      <a:pt x="65" y="86"/>
                    </a:cubicBezTo>
                    <a:cubicBezTo>
                      <a:pt x="55" y="76"/>
                      <a:pt x="55" y="76"/>
                      <a:pt x="55" y="76"/>
                    </a:cubicBezTo>
                    <a:cubicBezTo>
                      <a:pt x="77" y="76"/>
                      <a:pt x="77" y="76"/>
                      <a:pt x="77" y="76"/>
                    </a:cubicBezTo>
                    <a:cubicBezTo>
                      <a:pt x="67" y="86"/>
                      <a:pt x="67" y="86"/>
                      <a:pt x="67" y="86"/>
                    </a:cubicBezTo>
                    <a:cubicBezTo>
                      <a:pt x="76" y="163"/>
                      <a:pt x="76" y="163"/>
                      <a:pt x="76" y="163"/>
                    </a:cubicBezTo>
                    <a:cubicBezTo>
                      <a:pt x="121" y="163"/>
                      <a:pt x="121" y="163"/>
                      <a:pt x="121" y="163"/>
                    </a:cubicBezTo>
                    <a:cubicBezTo>
                      <a:pt x="121" y="163"/>
                      <a:pt x="132" y="153"/>
                      <a:pt x="126" y="135"/>
                    </a:cubicBezTo>
                    <a:close/>
                  </a:path>
                </a:pathLst>
              </a:custGeom>
              <a:solidFill>
                <a:srgbClr val="C00000"/>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33" name="Freeform 40"/>
              <p:cNvSpPr/>
              <p:nvPr>
                <p:custDataLst>
                  <p:tags r:id="rId7"/>
                </p:custDataLst>
              </p:nvPr>
            </p:nvSpPr>
            <p:spPr>
              <a:xfrm>
                <a:off x="0" y="87312"/>
                <a:ext cx="242887" cy="385763"/>
              </a:xfrm>
              <a:custGeom>
                <a:avLst/>
                <a:gdLst>
                  <a:gd name="txL" fmla="*/ 0 w 84"/>
                  <a:gd name="txT" fmla="*/ 0 h 133"/>
                  <a:gd name="txR" fmla="*/ 84 w 84"/>
                  <a:gd name="txB" fmla="*/ 133 h 133"/>
                </a:gdLst>
                <a:ahLst/>
                <a:cxnLst>
                  <a:cxn ang="0">
                    <a:pos x="68" y="104"/>
                  </a:cxn>
                  <a:cxn ang="0">
                    <a:pos x="70" y="96"/>
                  </a:cxn>
                  <a:cxn ang="0">
                    <a:pos x="82" y="64"/>
                  </a:cxn>
                  <a:cxn ang="0">
                    <a:pos x="72" y="60"/>
                  </a:cxn>
                  <a:cxn ang="0">
                    <a:pos x="64" y="60"/>
                  </a:cxn>
                  <a:cxn ang="0">
                    <a:pos x="84" y="31"/>
                  </a:cxn>
                  <a:cxn ang="0">
                    <a:pos x="54" y="0"/>
                  </a:cxn>
                  <a:cxn ang="0">
                    <a:pos x="23" y="31"/>
                  </a:cxn>
                  <a:cxn ang="0">
                    <a:pos x="43" y="60"/>
                  </a:cxn>
                  <a:cxn ang="0">
                    <a:pos x="35" y="60"/>
                  </a:cxn>
                  <a:cxn ang="0">
                    <a:pos x="5" y="110"/>
                  </a:cxn>
                  <a:cxn ang="0">
                    <a:pos x="9" y="133"/>
                  </a:cxn>
                  <a:cxn ang="0">
                    <a:pos x="45" y="133"/>
                  </a:cxn>
                  <a:cxn ang="0">
                    <a:pos x="53" y="70"/>
                  </a:cxn>
                  <a:cxn ang="0">
                    <a:pos x="45" y="62"/>
                  </a:cxn>
                  <a:cxn ang="0">
                    <a:pos x="62" y="62"/>
                  </a:cxn>
                  <a:cxn ang="0">
                    <a:pos x="55" y="70"/>
                  </a:cxn>
                  <a:cxn ang="0">
                    <a:pos x="62" y="133"/>
                  </a:cxn>
                  <a:cxn ang="0">
                    <a:pos x="71" y="133"/>
                  </a:cxn>
                  <a:cxn ang="0">
                    <a:pos x="68" y="104"/>
                  </a:cxn>
                </a:cxnLst>
                <a:rect l="txL" t="txT" r="txR" b="txB"/>
                <a:pathLst>
                  <a:path w="84" h="133">
                    <a:moveTo>
                      <a:pt x="68" y="104"/>
                    </a:moveTo>
                    <a:cubicBezTo>
                      <a:pt x="68" y="102"/>
                      <a:pt x="69" y="99"/>
                      <a:pt x="70" y="96"/>
                    </a:cubicBezTo>
                    <a:cubicBezTo>
                      <a:pt x="73" y="87"/>
                      <a:pt x="77" y="75"/>
                      <a:pt x="82" y="64"/>
                    </a:cubicBezTo>
                    <a:cubicBezTo>
                      <a:pt x="79" y="61"/>
                      <a:pt x="76" y="60"/>
                      <a:pt x="72" y="60"/>
                    </a:cubicBezTo>
                    <a:cubicBezTo>
                      <a:pt x="64" y="60"/>
                      <a:pt x="64" y="60"/>
                      <a:pt x="64" y="60"/>
                    </a:cubicBezTo>
                    <a:cubicBezTo>
                      <a:pt x="76" y="55"/>
                      <a:pt x="84" y="44"/>
                      <a:pt x="84" y="31"/>
                    </a:cubicBezTo>
                    <a:cubicBezTo>
                      <a:pt x="84" y="14"/>
                      <a:pt x="71" y="0"/>
                      <a:pt x="54" y="0"/>
                    </a:cubicBezTo>
                    <a:cubicBezTo>
                      <a:pt x="37" y="0"/>
                      <a:pt x="23" y="14"/>
                      <a:pt x="23" y="31"/>
                    </a:cubicBezTo>
                    <a:cubicBezTo>
                      <a:pt x="23" y="44"/>
                      <a:pt x="32" y="55"/>
                      <a:pt x="43" y="60"/>
                    </a:cubicBezTo>
                    <a:cubicBezTo>
                      <a:pt x="35" y="60"/>
                      <a:pt x="35" y="60"/>
                      <a:pt x="35" y="60"/>
                    </a:cubicBezTo>
                    <a:cubicBezTo>
                      <a:pt x="19" y="60"/>
                      <a:pt x="9" y="100"/>
                      <a:pt x="5" y="110"/>
                    </a:cubicBezTo>
                    <a:cubicBezTo>
                      <a:pt x="0" y="125"/>
                      <a:pt x="9" y="133"/>
                      <a:pt x="9" y="133"/>
                    </a:cubicBezTo>
                    <a:cubicBezTo>
                      <a:pt x="45" y="133"/>
                      <a:pt x="45" y="133"/>
                      <a:pt x="45" y="133"/>
                    </a:cubicBezTo>
                    <a:cubicBezTo>
                      <a:pt x="53" y="70"/>
                      <a:pt x="53" y="70"/>
                      <a:pt x="53" y="70"/>
                    </a:cubicBezTo>
                    <a:cubicBezTo>
                      <a:pt x="45" y="62"/>
                      <a:pt x="45" y="62"/>
                      <a:pt x="45" y="62"/>
                    </a:cubicBezTo>
                    <a:cubicBezTo>
                      <a:pt x="62" y="62"/>
                      <a:pt x="62" y="62"/>
                      <a:pt x="62" y="62"/>
                    </a:cubicBezTo>
                    <a:cubicBezTo>
                      <a:pt x="55" y="70"/>
                      <a:pt x="55" y="70"/>
                      <a:pt x="55" y="70"/>
                    </a:cubicBezTo>
                    <a:cubicBezTo>
                      <a:pt x="62" y="133"/>
                      <a:pt x="62" y="133"/>
                      <a:pt x="62" y="133"/>
                    </a:cubicBezTo>
                    <a:cubicBezTo>
                      <a:pt x="71" y="133"/>
                      <a:pt x="71" y="133"/>
                      <a:pt x="71" y="133"/>
                    </a:cubicBezTo>
                    <a:cubicBezTo>
                      <a:pt x="67" y="128"/>
                      <a:pt x="62" y="118"/>
                      <a:pt x="68" y="104"/>
                    </a:cubicBezTo>
                    <a:close/>
                  </a:path>
                </a:pathLst>
              </a:custGeom>
              <a:solidFill>
                <a:srgbClr val="C00000"/>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34" name="Freeform 41"/>
              <p:cNvSpPr/>
              <p:nvPr>
                <p:custDataLst>
                  <p:tags r:id="rId8"/>
                </p:custDataLst>
              </p:nvPr>
            </p:nvSpPr>
            <p:spPr>
              <a:xfrm>
                <a:off x="520700" y="87312"/>
                <a:ext cx="244475" cy="385763"/>
              </a:xfrm>
              <a:custGeom>
                <a:avLst/>
                <a:gdLst>
                  <a:gd name="txL" fmla="*/ 0 w 84"/>
                  <a:gd name="txT" fmla="*/ 0 h 133"/>
                  <a:gd name="txR" fmla="*/ 84 w 84"/>
                  <a:gd name="txB" fmla="*/ 133 h 133"/>
                </a:gdLst>
                <a:ahLst/>
                <a:cxnLst>
                  <a:cxn ang="0">
                    <a:pos x="79" y="110"/>
                  </a:cxn>
                  <a:cxn ang="0">
                    <a:pos x="49" y="60"/>
                  </a:cxn>
                  <a:cxn ang="0">
                    <a:pos x="41" y="60"/>
                  </a:cxn>
                  <a:cxn ang="0">
                    <a:pos x="61" y="31"/>
                  </a:cxn>
                  <a:cxn ang="0">
                    <a:pos x="30" y="0"/>
                  </a:cxn>
                  <a:cxn ang="0">
                    <a:pos x="0" y="31"/>
                  </a:cxn>
                  <a:cxn ang="0">
                    <a:pos x="20" y="60"/>
                  </a:cxn>
                  <a:cxn ang="0">
                    <a:pos x="12" y="60"/>
                  </a:cxn>
                  <a:cxn ang="0">
                    <a:pos x="2" y="64"/>
                  </a:cxn>
                  <a:cxn ang="0">
                    <a:pos x="14" y="96"/>
                  </a:cxn>
                  <a:cxn ang="0">
                    <a:pos x="16" y="104"/>
                  </a:cxn>
                  <a:cxn ang="0">
                    <a:pos x="13" y="133"/>
                  </a:cxn>
                  <a:cxn ang="0">
                    <a:pos x="22" y="133"/>
                  </a:cxn>
                  <a:cxn ang="0">
                    <a:pos x="29" y="70"/>
                  </a:cxn>
                  <a:cxn ang="0">
                    <a:pos x="22" y="62"/>
                  </a:cxn>
                  <a:cxn ang="0">
                    <a:pos x="39" y="62"/>
                  </a:cxn>
                  <a:cxn ang="0">
                    <a:pos x="31" y="70"/>
                  </a:cxn>
                  <a:cxn ang="0">
                    <a:pos x="39" y="133"/>
                  </a:cxn>
                  <a:cxn ang="0">
                    <a:pos x="75" y="133"/>
                  </a:cxn>
                  <a:cxn ang="0">
                    <a:pos x="79" y="110"/>
                  </a:cxn>
                </a:cxnLst>
                <a:rect l="txL" t="txT" r="txR" b="txB"/>
                <a:pathLst>
                  <a:path w="84" h="133">
                    <a:moveTo>
                      <a:pt x="79" y="110"/>
                    </a:moveTo>
                    <a:cubicBezTo>
                      <a:pt x="75" y="100"/>
                      <a:pt x="65" y="60"/>
                      <a:pt x="49" y="60"/>
                    </a:cubicBezTo>
                    <a:cubicBezTo>
                      <a:pt x="41" y="60"/>
                      <a:pt x="41" y="60"/>
                      <a:pt x="41" y="60"/>
                    </a:cubicBezTo>
                    <a:cubicBezTo>
                      <a:pt x="52" y="55"/>
                      <a:pt x="61" y="44"/>
                      <a:pt x="61" y="31"/>
                    </a:cubicBezTo>
                    <a:cubicBezTo>
                      <a:pt x="61" y="14"/>
                      <a:pt x="47" y="0"/>
                      <a:pt x="30" y="0"/>
                    </a:cubicBezTo>
                    <a:cubicBezTo>
                      <a:pt x="13" y="0"/>
                      <a:pt x="0" y="14"/>
                      <a:pt x="0" y="31"/>
                    </a:cubicBezTo>
                    <a:cubicBezTo>
                      <a:pt x="0" y="44"/>
                      <a:pt x="8" y="55"/>
                      <a:pt x="20" y="60"/>
                    </a:cubicBezTo>
                    <a:cubicBezTo>
                      <a:pt x="12" y="60"/>
                      <a:pt x="12" y="60"/>
                      <a:pt x="12" y="60"/>
                    </a:cubicBezTo>
                    <a:cubicBezTo>
                      <a:pt x="8" y="60"/>
                      <a:pt x="5" y="61"/>
                      <a:pt x="2" y="64"/>
                    </a:cubicBezTo>
                    <a:cubicBezTo>
                      <a:pt x="7" y="75"/>
                      <a:pt x="11" y="87"/>
                      <a:pt x="14" y="96"/>
                    </a:cubicBezTo>
                    <a:cubicBezTo>
                      <a:pt x="15" y="99"/>
                      <a:pt x="16" y="102"/>
                      <a:pt x="16" y="104"/>
                    </a:cubicBezTo>
                    <a:cubicBezTo>
                      <a:pt x="22" y="118"/>
                      <a:pt x="17" y="128"/>
                      <a:pt x="13" y="133"/>
                    </a:cubicBezTo>
                    <a:cubicBezTo>
                      <a:pt x="22" y="133"/>
                      <a:pt x="22" y="133"/>
                      <a:pt x="22" y="133"/>
                    </a:cubicBezTo>
                    <a:cubicBezTo>
                      <a:pt x="29" y="70"/>
                      <a:pt x="29" y="70"/>
                      <a:pt x="29" y="70"/>
                    </a:cubicBezTo>
                    <a:cubicBezTo>
                      <a:pt x="22" y="62"/>
                      <a:pt x="22" y="62"/>
                      <a:pt x="22" y="62"/>
                    </a:cubicBezTo>
                    <a:cubicBezTo>
                      <a:pt x="39" y="62"/>
                      <a:pt x="39" y="62"/>
                      <a:pt x="39" y="62"/>
                    </a:cubicBezTo>
                    <a:cubicBezTo>
                      <a:pt x="31" y="70"/>
                      <a:pt x="31" y="70"/>
                      <a:pt x="31" y="70"/>
                    </a:cubicBezTo>
                    <a:cubicBezTo>
                      <a:pt x="39" y="133"/>
                      <a:pt x="39" y="133"/>
                      <a:pt x="39" y="133"/>
                    </a:cubicBezTo>
                    <a:cubicBezTo>
                      <a:pt x="75" y="133"/>
                      <a:pt x="75" y="133"/>
                      <a:pt x="75" y="133"/>
                    </a:cubicBezTo>
                    <a:cubicBezTo>
                      <a:pt x="75" y="133"/>
                      <a:pt x="84" y="125"/>
                      <a:pt x="79" y="110"/>
                    </a:cubicBezTo>
                    <a:close/>
                  </a:path>
                </a:pathLst>
              </a:custGeom>
              <a:solidFill>
                <a:srgbClr val="C00000"/>
              </a:solidFill>
              <a:ln w="9525">
                <a:noFill/>
              </a:ln>
            </p:spPr>
            <p:txBody>
              <a:bodyPr vert="horz" wrap="square" anchor="t" anchorCtr="0"/>
              <a:p>
                <a:pPr algn="ctr"/>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35" name="文本框 83"/>
            <p:cNvSpPr/>
            <p:nvPr>
              <p:custDataLst>
                <p:tags r:id="rId9"/>
              </p:custDataLst>
            </p:nvPr>
          </p:nvSpPr>
          <p:spPr>
            <a:xfrm>
              <a:off x="0" y="541163"/>
              <a:ext cx="1423952" cy="396349"/>
            </a:xfrm>
            <a:prstGeom prst="rect">
              <a:avLst/>
            </a:prstGeom>
            <a:noFill/>
            <a:ln w="9525">
              <a:noFill/>
            </a:ln>
          </p:spPr>
          <p:txBody>
            <a:bodyPr wrap="square" lIns="68580" tIns="34290" rIns="68580" bIns="34290">
              <a:spAutoFit/>
            </a:bodyPr>
            <a:p>
              <a:pPr algn="ctr"/>
              <a:r>
                <a:rPr lang="zh-CN" altLang="en-US" b="1" dirty="0">
                  <a:solidFill>
                    <a:srgbClr val="E74C2E"/>
                  </a:solidFill>
                  <a:latin typeface="微软雅黑" panose="020B0503020204020204" charset="-122"/>
                  <a:ea typeface="微软雅黑" panose="020B0503020204020204" charset="-122"/>
                  <a:sym typeface="Tahoma" panose="020B0604030504040204" pitchFamily="2" charset="0"/>
                </a:rPr>
                <a:t>职业危害因素存在形式</a:t>
              </a:r>
              <a:endParaRPr lang="zh-CN" altLang="en-US" b="1" dirty="0">
                <a:solidFill>
                  <a:srgbClr val="E74C2E"/>
                </a:solidFill>
                <a:latin typeface="微软雅黑" panose="020B0503020204020204" charset="-122"/>
                <a:ea typeface="微软雅黑" panose="020B0503020204020204" charset="-122"/>
                <a:sym typeface="Tahoma" panose="020B0604030504040204" pitchFamily="2" charset="0"/>
              </a:endParaRPr>
            </a:p>
          </p:txBody>
        </p:sp>
      </p:grpSp>
      <p:sp>
        <p:nvSpPr>
          <p:cNvPr id="26636" name="文本框 8"/>
          <p:cNvSpPr/>
          <p:nvPr>
            <p:custDataLst>
              <p:tags r:id="rId10"/>
            </p:custDataLst>
          </p:nvPr>
        </p:nvSpPr>
        <p:spPr>
          <a:xfrm>
            <a:off x="7312660" y="929640"/>
            <a:ext cx="4464050" cy="1422400"/>
          </a:xfrm>
          <a:prstGeom prst="rect">
            <a:avLst/>
          </a:prstGeom>
          <a:noFill/>
          <a:ln w="9525">
            <a:noFill/>
          </a:ln>
        </p:spPr>
        <p:txBody>
          <a:bodyPr wrap="square" lIns="68580" tIns="34290" rIns="68580" bIns="34290">
            <a:spAutoFit/>
          </a:bodyPr>
          <a:p>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烟尘</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marL="457200" lvl="1" indent="0" algn="l" eaLnBrk="1" fontAlgn="base" latinLnBrk="0" hangingPunct="1">
              <a:lnSpc>
                <a:spcPct val="150000"/>
              </a:lnSpc>
              <a:spcBef>
                <a:spcPct val="0"/>
              </a:spcBef>
              <a:buClr>
                <a:srgbClr val="FF5050"/>
              </a:buClr>
              <a:buFont typeface="Wingdings" panose="05000000000000000000" pitchFamily="2" charset="2"/>
              <a:buNone/>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又称烟雾或烟气，悬浮在空气中的细小微粒，直径小于0.1mm，多为某些金属熔化时产生的蒸汽在空气中氧化凝聚形成。</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6637" name="文本框 8"/>
          <p:cNvSpPr/>
          <p:nvPr>
            <p:custDataLst>
              <p:tags r:id="rId11"/>
            </p:custDataLst>
          </p:nvPr>
        </p:nvSpPr>
        <p:spPr>
          <a:xfrm>
            <a:off x="508000" y="1303020"/>
            <a:ext cx="3713480" cy="1422400"/>
          </a:xfrm>
          <a:prstGeom prst="rect">
            <a:avLst/>
          </a:prstGeom>
          <a:noFill/>
          <a:ln w="9525">
            <a:noFill/>
          </a:ln>
        </p:spPr>
        <p:txBody>
          <a:bodyPr wrap="square" lIns="68580" tIns="34290" rIns="68580" bIns="34290">
            <a:sp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粉尘</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buClr>
                <a:srgbClr val="CB3517"/>
              </a:buClr>
              <a:buFont typeface="Wingdings" panose="05000000000000000000" pitchFamily="2" charset="2"/>
              <a:buNone/>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漂浮于空气中的固体微粒，直径大于0.1mm，主要是机械粉碎、碾磨、开挖等作业时产生的固体物形成。</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6638" name="文本框 8"/>
          <p:cNvSpPr/>
          <p:nvPr>
            <p:custDataLst>
              <p:tags r:id="rId12"/>
            </p:custDataLst>
          </p:nvPr>
        </p:nvSpPr>
        <p:spPr>
          <a:xfrm>
            <a:off x="382270" y="4950460"/>
            <a:ext cx="3559810" cy="1497965"/>
          </a:xfrm>
          <a:prstGeom prst="rect">
            <a:avLst/>
          </a:prstGeom>
          <a:noFill/>
          <a:ln w="9525">
            <a:noFill/>
          </a:ln>
        </p:spPr>
        <p:txBody>
          <a:bodyPr wrap="square" lIns="68580" tIns="34290" rIns="68580" bIns="34290">
            <a:noAutofit/>
          </a:bodyPr>
          <a:p>
            <a:r>
              <a:rPr lang="zh-CN" altLang="en-US" sz="1600" b="1" i="1" dirty="0">
                <a:solidFill>
                  <a:srgbClr val="E74C2E"/>
                </a:solidFill>
                <a:latin typeface="微软雅黑" panose="020B0503020204020204" charset="-122"/>
                <a:ea typeface="微软雅黑" panose="020B0503020204020204" charset="-122"/>
                <a:sym typeface="微软雅黑" panose="020B0503020204020204" charset="-122"/>
              </a:rPr>
              <a:t>气体</a:t>
            </a:r>
            <a:endParaRPr lang="zh-CN" altLang="en-US" sz="1600" b="1" i="1" dirty="0">
              <a:solidFill>
                <a:srgbClr val="E74C2E"/>
              </a:solidFill>
              <a:latin typeface="微软雅黑" panose="020B0503020204020204" charset="-122"/>
              <a:ea typeface="微软雅黑" panose="020B0503020204020204" charset="-122"/>
              <a:sym typeface="微软雅黑" panose="020B0503020204020204" charset="-122"/>
            </a:endParaRPr>
          </a:p>
          <a:p>
            <a:pPr marL="457200" lvl="1" indent="0" algn="l" eaLnBrk="1" latinLnBrk="0" hangingPunct="1">
              <a:lnSpc>
                <a:spcPts val="2100"/>
              </a:lnSpc>
              <a:spcBef>
                <a:spcPct val="0"/>
              </a:spcBef>
              <a:buClr>
                <a:srgbClr val="FF5050"/>
              </a:buClr>
              <a:buSzPct val="100000"/>
              <a:buFont typeface="Wingdings" panose="05000000000000000000" pitchFamily="2" charset="2"/>
              <a:buNone/>
            </a:pP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在生产场所的温度、气压条件下散发在空气中的气态物质。如二氧化硫、氮氧化物、一氧化碳、氯气等</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6639" name="文本框 8"/>
          <p:cNvSpPr/>
          <p:nvPr>
            <p:custDataLst>
              <p:tags r:id="rId13"/>
            </p:custDataLst>
          </p:nvPr>
        </p:nvSpPr>
        <p:spPr>
          <a:xfrm>
            <a:off x="8485505" y="3141345"/>
            <a:ext cx="3357245" cy="1422400"/>
          </a:xfrm>
          <a:prstGeom prst="rect">
            <a:avLst/>
          </a:prstGeom>
          <a:noFill/>
          <a:ln w="9525">
            <a:noFill/>
          </a:ln>
        </p:spPr>
        <p:txBody>
          <a:bodyPr wrap="square" lIns="68580" tIns="34290" rIns="68580" bIns="34290">
            <a:sp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雾</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buClr>
                <a:srgbClr val="CB3517"/>
              </a:buClr>
              <a:buFont typeface="Wingdings" panose="05000000000000000000" pitchFamily="2" charset="2"/>
              <a:buNone/>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悬浮在空气中的液体微滴，多为蒸汽冷凝或液体喷散而形成。烟尘和雾又称为气溶胶。</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6640" name="文本框 8"/>
          <p:cNvSpPr/>
          <p:nvPr>
            <p:custDataLst>
              <p:tags r:id="rId14"/>
            </p:custDataLst>
          </p:nvPr>
        </p:nvSpPr>
        <p:spPr>
          <a:xfrm>
            <a:off x="7732395" y="5306695"/>
            <a:ext cx="4224020" cy="1053465"/>
          </a:xfrm>
          <a:prstGeom prst="rect">
            <a:avLst/>
          </a:prstGeom>
          <a:noFill/>
          <a:ln w="9525">
            <a:noFill/>
          </a:ln>
        </p:spPr>
        <p:txBody>
          <a:bodyPr wrap="square" lIns="68580" tIns="34290" rIns="68580" bIns="34290">
            <a:sp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蒸汽</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buClr>
                <a:srgbClr val="CB3517"/>
              </a:buClr>
              <a:buFont typeface="Wingdings" panose="05000000000000000000" pitchFamily="2" charset="2"/>
              <a:buNone/>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液体蒸发或固体物质升华而形成。如苯蒸气、磷蒸气等。</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26641" name="文本框 8"/>
          <p:cNvSpPr/>
          <p:nvPr>
            <p:custDataLst>
              <p:tags r:id="rId15"/>
            </p:custDataLst>
          </p:nvPr>
        </p:nvSpPr>
        <p:spPr>
          <a:xfrm>
            <a:off x="460375" y="3041650"/>
            <a:ext cx="2708910" cy="1522095"/>
          </a:xfrm>
          <a:prstGeom prst="rect">
            <a:avLst/>
          </a:prstGeom>
          <a:noFill/>
          <a:ln w="9525">
            <a:noFill/>
          </a:ln>
        </p:spPr>
        <p:txBody>
          <a:bodyPr wrap="square" lIns="68580" tIns="34290" rIns="68580" bIns="34290">
            <a:no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其他形式</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marL="457200" lvl="1" indent="0" algn="l" eaLnBrk="1" fontAlgn="base" latinLnBrk="0" hangingPunct="1">
              <a:lnSpc>
                <a:spcPct val="150000"/>
              </a:lnSpc>
              <a:spcBef>
                <a:spcPct val="0"/>
              </a:spcBef>
              <a:buClr>
                <a:schemeClr val="accent1"/>
              </a:buClr>
              <a:buSzPct val="100000"/>
              <a:buNone/>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如物理性因素的噪音、辐射、生物因素的真菌、细菌等。</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26642" name="组合 56"/>
          <p:cNvGrpSpPr/>
          <p:nvPr/>
        </p:nvGrpSpPr>
        <p:grpSpPr>
          <a:xfrm>
            <a:off x="4221480" y="1325245"/>
            <a:ext cx="1318895" cy="1397000"/>
            <a:chOff x="0" y="0"/>
            <a:chExt cx="1031704" cy="1191173"/>
          </a:xfrm>
        </p:grpSpPr>
        <p:grpSp>
          <p:nvGrpSpPr>
            <p:cNvPr id="26643" name="组合 57"/>
            <p:cNvGrpSpPr/>
            <p:nvPr/>
          </p:nvGrpSpPr>
          <p:grpSpPr>
            <a:xfrm>
              <a:off x="0" y="0"/>
              <a:ext cx="1031704" cy="1191173"/>
              <a:chOff x="0" y="0"/>
              <a:chExt cx="1031704" cy="1191173"/>
            </a:xfrm>
          </p:grpSpPr>
          <p:sp>
            <p:nvSpPr>
              <p:cNvPr id="26644" name="Freeform 14"/>
              <p:cNvSpPr/>
              <p:nvPr>
                <p:custDataLst>
                  <p:tags r:id="rId16"/>
                </p:custDataLst>
              </p:nvPr>
            </p:nvSpPr>
            <p:spPr>
              <a:xfrm>
                <a:off x="61674" y="35241"/>
                <a:ext cx="454620" cy="203522"/>
              </a:xfrm>
              <a:custGeom>
                <a:avLst/>
                <a:gdLst>
                  <a:gd name="txL" fmla="*/ 0 w 516"/>
                  <a:gd name="txT" fmla="*/ 0 h 231"/>
                  <a:gd name="txR" fmla="*/ 516 w 516"/>
                  <a:gd name="txB" fmla="*/ 231 h 231"/>
                </a:gdLst>
                <a:ahLst/>
                <a:cxnLst>
                  <a:cxn ang="0">
                    <a:pos x="0" y="231"/>
                  </a:cxn>
                  <a:cxn ang="0">
                    <a:pos x="398" y="0"/>
                  </a:cxn>
                  <a:cxn ang="0">
                    <a:pos x="516" y="0"/>
                  </a:cxn>
                  <a:cxn ang="0">
                    <a:pos x="516" y="231"/>
                  </a:cxn>
                  <a:cxn ang="0">
                    <a:pos x="0" y="231"/>
                  </a:cxn>
                </a:cxnLst>
                <a:rect l="txL" t="txT" r="txR" b="txB"/>
                <a:pathLst>
                  <a:path w="516" h="231">
                    <a:moveTo>
                      <a:pt x="0" y="231"/>
                    </a:moveTo>
                    <a:lnTo>
                      <a:pt x="398" y="0"/>
                    </a:lnTo>
                    <a:lnTo>
                      <a:pt x="516" y="0"/>
                    </a:lnTo>
                    <a:lnTo>
                      <a:pt x="516" y="231"/>
                    </a:lnTo>
                    <a:lnTo>
                      <a:pt x="0" y="231"/>
                    </a:lnTo>
                    <a:close/>
                  </a:path>
                </a:pathLst>
              </a:custGeom>
              <a:solidFill>
                <a:srgbClr val="5F6524"/>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45" name="Freeform 15"/>
              <p:cNvSpPr/>
              <p:nvPr>
                <p:custDataLst>
                  <p:tags r:id="rId17"/>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6" y="0"/>
                  </a:cxn>
                  <a:cxn ang="0">
                    <a:pos x="1171" y="338"/>
                  </a:cxn>
                  <a:cxn ang="0">
                    <a:pos x="1171" y="1014"/>
                  </a:cxn>
                  <a:cxn ang="0">
                    <a:pos x="586" y="1352"/>
                  </a:cxn>
                  <a:cxn ang="0">
                    <a:pos x="0" y="1014"/>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rgbClr val="E74C2E"/>
              </a:solidFill>
              <a:ln w="9525">
                <a:noFill/>
              </a:ln>
            </p:spPr>
            <p:txBody>
              <a:bodyPr vert="horz" wrap="square" lIns="68580" tIns="34290" rIns="68580" bIns="34290" anchor="t" anchorCtr="0"/>
              <a:p>
                <a:endParaRPr sz="1600">
                  <a:solidFill>
                    <a:srgbClr val="7F7F7F"/>
                  </a:solidFill>
                  <a:latin typeface="Calibri" panose="020F0502020204030204" charset="0"/>
                  <a:ea typeface="宋体" panose="02010600030101010101" pitchFamily="2" charset="-122"/>
                  <a:sym typeface="宋体" panose="02010600030101010101" pitchFamily="2" charset="-122"/>
                </a:endParaRPr>
              </a:p>
            </p:txBody>
          </p:sp>
          <p:sp>
            <p:nvSpPr>
              <p:cNvPr id="26646" name="Freeform 16"/>
              <p:cNvSpPr/>
              <p:nvPr>
                <p:custDataLst>
                  <p:tags r:id="rId18"/>
                </p:custDataLst>
              </p:nvPr>
            </p:nvSpPr>
            <p:spPr>
              <a:xfrm>
                <a:off x="61674" y="35241"/>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47" name="TextBox 58"/>
            <p:cNvSpPr/>
            <p:nvPr>
              <p:custDataLst>
                <p:tags r:id="rId19"/>
              </p:custDataLst>
            </p:nvPr>
          </p:nvSpPr>
          <p:spPr>
            <a:xfrm>
              <a:off x="49400" y="125663"/>
              <a:ext cx="373820" cy="287506"/>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01</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26648" name="组合 75"/>
          <p:cNvGrpSpPr/>
          <p:nvPr/>
        </p:nvGrpSpPr>
        <p:grpSpPr>
          <a:xfrm>
            <a:off x="6221095" y="1289685"/>
            <a:ext cx="1305560" cy="1492250"/>
            <a:chOff x="0" y="0"/>
            <a:chExt cx="1031704" cy="1191173"/>
          </a:xfrm>
        </p:grpSpPr>
        <p:grpSp>
          <p:nvGrpSpPr>
            <p:cNvPr id="26649" name="组合 76"/>
            <p:cNvGrpSpPr/>
            <p:nvPr/>
          </p:nvGrpSpPr>
          <p:grpSpPr>
            <a:xfrm>
              <a:off x="0" y="0"/>
              <a:ext cx="1031704" cy="1191173"/>
              <a:chOff x="0" y="0"/>
              <a:chExt cx="1031704" cy="1191173"/>
            </a:xfrm>
          </p:grpSpPr>
          <p:sp>
            <p:nvSpPr>
              <p:cNvPr id="26650" name="Freeform 18"/>
              <p:cNvSpPr/>
              <p:nvPr>
                <p:custDataLst>
                  <p:tags r:id="rId20"/>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5" y="0"/>
                  </a:cxn>
                  <a:cxn ang="0">
                    <a:pos x="1171" y="338"/>
                  </a:cxn>
                  <a:cxn ang="0">
                    <a:pos x="1171" y="1014"/>
                  </a:cxn>
                  <a:cxn ang="0">
                    <a:pos x="585" y="1352"/>
                  </a:cxn>
                  <a:cxn ang="0">
                    <a:pos x="0" y="1014"/>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51" name="Freeform 20"/>
              <p:cNvSpPr/>
              <p:nvPr>
                <p:custDataLst>
                  <p:tags r:id="rId21"/>
                </p:custDataLst>
              </p:nvPr>
            </p:nvSpPr>
            <p:spPr>
              <a:xfrm flipH="1">
                <a:off x="584183" y="50271"/>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52" name="TextBox 77"/>
            <p:cNvSpPr/>
            <p:nvPr>
              <p:custDataLst>
                <p:tags r:id="rId22"/>
              </p:custDataLst>
            </p:nvPr>
          </p:nvSpPr>
          <p:spPr>
            <a:xfrm>
              <a:off x="573962" y="147149"/>
              <a:ext cx="397866" cy="269154"/>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02</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26653" name="组合 83"/>
          <p:cNvGrpSpPr/>
          <p:nvPr/>
        </p:nvGrpSpPr>
        <p:grpSpPr>
          <a:xfrm>
            <a:off x="7031355" y="2949575"/>
            <a:ext cx="1327785" cy="1415415"/>
            <a:chOff x="0" y="0"/>
            <a:chExt cx="1029941" cy="1191173"/>
          </a:xfrm>
        </p:grpSpPr>
        <p:grpSp>
          <p:nvGrpSpPr>
            <p:cNvPr id="26654" name="组合 84"/>
            <p:cNvGrpSpPr/>
            <p:nvPr/>
          </p:nvGrpSpPr>
          <p:grpSpPr>
            <a:xfrm>
              <a:off x="0" y="0"/>
              <a:ext cx="1029941" cy="1191173"/>
              <a:chOff x="0" y="0"/>
              <a:chExt cx="1029941" cy="1191173"/>
            </a:xfrm>
          </p:grpSpPr>
          <p:sp>
            <p:nvSpPr>
              <p:cNvPr id="26655" name="Freeform 9"/>
              <p:cNvSpPr/>
              <p:nvPr>
                <p:custDataLst>
                  <p:tags r:id="rId23"/>
                </p:custDataLst>
              </p:nvPr>
            </p:nvSpPr>
            <p:spPr>
              <a:xfrm>
                <a:off x="0" y="0"/>
                <a:ext cx="1029941" cy="1191173"/>
              </a:xfrm>
              <a:custGeom>
                <a:avLst/>
                <a:gdLst>
                  <a:gd name="txL" fmla="*/ 0 w 1169"/>
                  <a:gd name="txT" fmla="*/ 0 h 1352"/>
                  <a:gd name="txR" fmla="*/ 1169 w 1169"/>
                  <a:gd name="txB" fmla="*/ 1352 h 1352"/>
                </a:gdLst>
                <a:ahLst/>
                <a:cxnLst>
                  <a:cxn ang="0">
                    <a:pos x="0" y="1014"/>
                  </a:cxn>
                  <a:cxn ang="0">
                    <a:pos x="0" y="338"/>
                  </a:cxn>
                  <a:cxn ang="0">
                    <a:pos x="585" y="0"/>
                  </a:cxn>
                  <a:cxn ang="0">
                    <a:pos x="1169" y="338"/>
                  </a:cxn>
                  <a:cxn ang="0">
                    <a:pos x="1169" y="1014"/>
                  </a:cxn>
                  <a:cxn ang="0">
                    <a:pos x="585" y="1352"/>
                  </a:cxn>
                  <a:cxn ang="0">
                    <a:pos x="0" y="1014"/>
                  </a:cxn>
                </a:cxnLst>
                <a:rect l="txL" t="txT" r="txR" b="txB"/>
                <a:pathLst>
                  <a:path w="1169" h="1352">
                    <a:moveTo>
                      <a:pt x="0" y="1014"/>
                    </a:moveTo>
                    <a:lnTo>
                      <a:pt x="0" y="338"/>
                    </a:lnTo>
                    <a:lnTo>
                      <a:pt x="585" y="0"/>
                    </a:lnTo>
                    <a:lnTo>
                      <a:pt x="1169" y="338"/>
                    </a:lnTo>
                    <a:lnTo>
                      <a:pt x="1169"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56" name="Freeform 23"/>
              <p:cNvSpPr/>
              <p:nvPr>
                <p:custDataLst>
                  <p:tags r:id="rId24"/>
                </p:custDataLst>
              </p:nvPr>
            </p:nvSpPr>
            <p:spPr>
              <a:xfrm flipH="1">
                <a:off x="580777" y="36048"/>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57" name="TextBox 85"/>
            <p:cNvSpPr/>
            <p:nvPr>
              <p:custDataLst>
                <p:tags r:id="rId25"/>
              </p:custDataLst>
            </p:nvPr>
          </p:nvSpPr>
          <p:spPr>
            <a:xfrm>
              <a:off x="543813" y="136322"/>
              <a:ext cx="404278" cy="283765"/>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03</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26658" name="组合 97"/>
          <p:cNvGrpSpPr/>
          <p:nvPr/>
        </p:nvGrpSpPr>
        <p:grpSpPr>
          <a:xfrm>
            <a:off x="6221095" y="4454525"/>
            <a:ext cx="1305560" cy="1346835"/>
            <a:chOff x="0" y="0"/>
            <a:chExt cx="1031704" cy="1191173"/>
          </a:xfrm>
        </p:grpSpPr>
        <p:grpSp>
          <p:nvGrpSpPr>
            <p:cNvPr id="26659" name="组合 98"/>
            <p:cNvGrpSpPr/>
            <p:nvPr/>
          </p:nvGrpSpPr>
          <p:grpSpPr>
            <a:xfrm>
              <a:off x="0" y="0"/>
              <a:ext cx="1031704" cy="1191173"/>
              <a:chOff x="0" y="0"/>
              <a:chExt cx="1031704" cy="1191173"/>
            </a:xfrm>
          </p:grpSpPr>
          <p:sp>
            <p:nvSpPr>
              <p:cNvPr id="26660" name="Freeform 13"/>
              <p:cNvSpPr/>
              <p:nvPr>
                <p:custDataLst>
                  <p:tags r:id="rId26"/>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5" y="0"/>
                  </a:cxn>
                  <a:cxn ang="0">
                    <a:pos x="1171" y="338"/>
                  </a:cxn>
                  <a:cxn ang="0">
                    <a:pos x="1171" y="1014"/>
                  </a:cxn>
                  <a:cxn ang="0">
                    <a:pos x="585" y="1352"/>
                  </a:cxn>
                  <a:cxn ang="0">
                    <a:pos x="0" y="1014"/>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61" name="Freeform 20"/>
              <p:cNvSpPr/>
              <p:nvPr>
                <p:custDataLst>
                  <p:tags r:id="rId27"/>
                </p:custDataLst>
              </p:nvPr>
            </p:nvSpPr>
            <p:spPr>
              <a:xfrm flipH="1">
                <a:off x="557679" y="35242"/>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62" name="TextBox 99"/>
            <p:cNvSpPr/>
            <p:nvPr>
              <p:custDataLst>
                <p:tags r:id="rId28"/>
              </p:custDataLst>
            </p:nvPr>
          </p:nvSpPr>
          <p:spPr>
            <a:xfrm>
              <a:off x="508271" y="145372"/>
              <a:ext cx="404278" cy="298214"/>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04</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26663" name="组合 107"/>
          <p:cNvGrpSpPr/>
          <p:nvPr/>
        </p:nvGrpSpPr>
        <p:grpSpPr>
          <a:xfrm>
            <a:off x="4004310" y="4495165"/>
            <a:ext cx="1280795" cy="1359535"/>
            <a:chOff x="-516804" y="498069"/>
            <a:chExt cx="1031704" cy="1191173"/>
          </a:xfrm>
        </p:grpSpPr>
        <p:grpSp>
          <p:nvGrpSpPr>
            <p:cNvPr id="26664" name="组合 108"/>
            <p:cNvGrpSpPr/>
            <p:nvPr/>
          </p:nvGrpSpPr>
          <p:grpSpPr>
            <a:xfrm>
              <a:off x="-516804" y="498069"/>
              <a:ext cx="1031704" cy="1191173"/>
              <a:chOff x="-516804" y="498069"/>
              <a:chExt cx="1031704" cy="1191173"/>
            </a:xfrm>
          </p:grpSpPr>
          <p:sp>
            <p:nvSpPr>
              <p:cNvPr id="26666" name="Freeform 11"/>
              <p:cNvSpPr/>
              <p:nvPr>
                <p:custDataLst>
                  <p:tags r:id="rId29"/>
                </p:custDataLst>
              </p:nvPr>
            </p:nvSpPr>
            <p:spPr>
              <a:xfrm>
                <a:off x="-516804" y="498069"/>
                <a:ext cx="1031704" cy="1191173"/>
              </a:xfrm>
              <a:custGeom>
                <a:avLst/>
                <a:gdLst>
                  <a:gd name="txL" fmla="*/ 0 w 1171"/>
                  <a:gd name="txT" fmla="*/ 0 h 1352"/>
                  <a:gd name="txR" fmla="*/ 1171 w 1171"/>
                  <a:gd name="txB" fmla="*/ 1352 h 1352"/>
                </a:gdLst>
                <a:ahLst/>
                <a:cxnLst>
                  <a:cxn ang="0">
                    <a:pos x="0" y="1014"/>
                  </a:cxn>
                  <a:cxn ang="0">
                    <a:pos x="0" y="338"/>
                  </a:cxn>
                  <a:cxn ang="0">
                    <a:pos x="586" y="0"/>
                  </a:cxn>
                  <a:cxn ang="0">
                    <a:pos x="1171" y="338"/>
                  </a:cxn>
                  <a:cxn ang="0">
                    <a:pos x="1171" y="1014"/>
                  </a:cxn>
                  <a:cxn ang="0">
                    <a:pos x="586" y="1352"/>
                  </a:cxn>
                  <a:cxn ang="0">
                    <a:pos x="0" y="1014"/>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67" name="Freeform 21"/>
              <p:cNvSpPr/>
              <p:nvPr>
                <p:custDataLst>
                  <p:tags r:id="rId30"/>
                </p:custDataLst>
              </p:nvPr>
            </p:nvSpPr>
            <p:spPr>
              <a:xfrm>
                <a:off x="-462749" y="540299"/>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68" name="TextBox 109"/>
            <p:cNvSpPr/>
            <p:nvPr>
              <p:custDataLst>
                <p:tags r:id="rId31"/>
              </p:custDataLst>
            </p:nvPr>
          </p:nvSpPr>
          <p:spPr>
            <a:xfrm>
              <a:off x="-462252" y="655607"/>
              <a:ext cx="404278" cy="295429"/>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05</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26669" name="组合 123"/>
          <p:cNvGrpSpPr/>
          <p:nvPr/>
        </p:nvGrpSpPr>
        <p:grpSpPr>
          <a:xfrm>
            <a:off x="3307080" y="2705735"/>
            <a:ext cx="1270635" cy="1443355"/>
            <a:chOff x="0" y="0"/>
            <a:chExt cx="1029941" cy="1191173"/>
          </a:xfrm>
        </p:grpSpPr>
        <p:grpSp>
          <p:nvGrpSpPr>
            <p:cNvPr id="26670" name="组合 124"/>
            <p:cNvGrpSpPr/>
            <p:nvPr/>
          </p:nvGrpSpPr>
          <p:grpSpPr>
            <a:xfrm>
              <a:off x="0" y="0"/>
              <a:ext cx="1029941" cy="1191173"/>
              <a:chOff x="0" y="0"/>
              <a:chExt cx="1029941" cy="1191173"/>
            </a:xfrm>
          </p:grpSpPr>
          <p:sp>
            <p:nvSpPr>
              <p:cNvPr id="26671" name="Freeform 6"/>
              <p:cNvSpPr/>
              <p:nvPr>
                <p:custDataLst>
                  <p:tags r:id="rId32"/>
                </p:custDataLst>
              </p:nvPr>
            </p:nvSpPr>
            <p:spPr>
              <a:xfrm>
                <a:off x="60791" y="35243"/>
                <a:ext cx="453738" cy="203522"/>
              </a:xfrm>
              <a:custGeom>
                <a:avLst/>
                <a:gdLst>
                  <a:gd name="txL" fmla="*/ 0 w 515"/>
                  <a:gd name="txT" fmla="*/ 0 h 231"/>
                  <a:gd name="txR" fmla="*/ 515 w 515"/>
                  <a:gd name="txB" fmla="*/ 231 h 231"/>
                </a:gdLst>
                <a:ahLst/>
                <a:cxnLst>
                  <a:cxn ang="0">
                    <a:pos x="0" y="231"/>
                  </a:cxn>
                  <a:cxn ang="0">
                    <a:pos x="398" y="0"/>
                  </a:cxn>
                  <a:cxn ang="0">
                    <a:pos x="515" y="0"/>
                  </a:cxn>
                  <a:cxn ang="0">
                    <a:pos x="515" y="231"/>
                  </a:cxn>
                  <a:cxn ang="0">
                    <a:pos x="0" y="231"/>
                  </a:cxn>
                </a:cxnLst>
                <a:rect l="txL" t="txT" r="txR" b="txB"/>
                <a:pathLst>
                  <a:path w="515" h="231">
                    <a:moveTo>
                      <a:pt x="0" y="231"/>
                    </a:moveTo>
                    <a:lnTo>
                      <a:pt x="398" y="0"/>
                    </a:lnTo>
                    <a:lnTo>
                      <a:pt x="515" y="0"/>
                    </a:lnTo>
                    <a:lnTo>
                      <a:pt x="515" y="231"/>
                    </a:lnTo>
                    <a:lnTo>
                      <a:pt x="0" y="231"/>
                    </a:lnTo>
                    <a:close/>
                  </a:path>
                </a:pathLst>
              </a:custGeom>
              <a:solidFill>
                <a:srgbClr val="3C535B"/>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72" name="Freeform 7"/>
              <p:cNvSpPr/>
              <p:nvPr>
                <p:custDataLst>
                  <p:tags r:id="rId33"/>
                </p:custDataLst>
              </p:nvPr>
            </p:nvSpPr>
            <p:spPr>
              <a:xfrm>
                <a:off x="0" y="0"/>
                <a:ext cx="1029941" cy="1191173"/>
              </a:xfrm>
              <a:custGeom>
                <a:avLst/>
                <a:gdLst>
                  <a:gd name="txL" fmla="*/ 0 w 1169"/>
                  <a:gd name="txT" fmla="*/ 0 h 1352"/>
                  <a:gd name="txR" fmla="*/ 1169 w 1169"/>
                  <a:gd name="txB" fmla="*/ 1352 h 1352"/>
                </a:gdLst>
                <a:ahLst/>
                <a:cxnLst>
                  <a:cxn ang="0">
                    <a:pos x="0" y="1014"/>
                  </a:cxn>
                  <a:cxn ang="0">
                    <a:pos x="0" y="338"/>
                  </a:cxn>
                  <a:cxn ang="0">
                    <a:pos x="584" y="0"/>
                  </a:cxn>
                  <a:cxn ang="0">
                    <a:pos x="1169" y="338"/>
                  </a:cxn>
                  <a:cxn ang="0">
                    <a:pos x="1169" y="1014"/>
                  </a:cxn>
                  <a:cxn ang="0">
                    <a:pos x="584" y="1352"/>
                  </a:cxn>
                  <a:cxn ang="0">
                    <a:pos x="0" y="1014"/>
                  </a:cxn>
                </a:cxnLst>
                <a:rect l="txL" t="txT" r="txR" b="txB"/>
                <a:pathLst>
                  <a:path w="1169" h="1352">
                    <a:moveTo>
                      <a:pt x="0" y="1014"/>
                    </a:moveTo>
                    <a:lnTo>
                      <a:pt x="0" y="338"/>
                    </a:lnTo>
                    <a:lnTo>
                      <a:pt x="584" y="0"/>
                    </a:lnTo>
                    <a:lnTo>
                      <a:pt x="1169" y="338"/>
                    </a:lnTo>
                    <a:lnTo>
                      <a:pt x="1169" y="1014"/>
                    </a:lnTo>
                    <a:lnTo>
                      <a:pt x="584"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26673" name="Freeform 22"/>
              <p:cNvSpPr/>
              <p:nvPr>
                <p:custDataLst>
                  <p:tags r:id="rId34"/>
                </p:custDataLst>
              </p:nvPr>
            </p:nvSpPr>
            <p:spPr>
              <a:xfrm>
                <a:off x="60791" y="35243"/>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26674" name="TextBox 125"/>
            <p:cNvSpPr/>
            <p:nvPr>
              <p:custDataLst>
                <p:tags r:id="rId35"/>
              </p:custDataLst>
            </p:nvPr>
          </p:nvSpPr>
          <p:spPr>
            <a:xfrm>
              <a:off x="45224" y="142948"/>
              <a:ext cx="404278" cy="278272"/>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06</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sp>
        <p:nvSpPr>
          <p:cNvPr id="26678" name="TextBox 47"/>
          <p:cNvSpPr/>
          <p:nvPr>
            <p:custDataLst>
              <p:tags r:id="rId36"/>
            </p:custDataLst>
          </p:nvPr>
        </p:nvSpPr>
        <p:spPr>
          <a:xfrm>
            <a:off x="382270" y="665480"/>
            <a:ext cx="181610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ppt_w</p:attrName>
                                        </p:attrNameLst>
                                      </p:cBhvr>
                                      <p:tavLst>
                                        <p:tav tm="0">
                                          <p:val>
                                            <p:fltVal val="0.000000"/>
                                          </p:val>
                                        </p:tav>
                                        <p:tav tm="100000">
                                          <p:val>
                                            <p:strVal val="#ppt_w"/>
                                          </p:val>
                                        </p:tav>
                                      </p:tavLst>
                                    </p:anim>
                                    <p:anim calcmode="lin" valueType="num">
                                      <p:cBhvr>
                                        <p:cTn id="8" dur="500" fill="hold"/>
                                        <p:tgtEl>
                                          <p:spTgt spid="26626"/>
                                        </p:tgtEl>
                                        <p:attrNameLst>
                                          <p:attrName>ppt_h</p:attrName>
                                        </p:attrNameLst>
                                      </p:cBhvr>
                                      <p:tavLst>
                                        <p:tav tm="0">
                                          <p:val>
                                            <p:fltVal val="0.000000"/>
                                          </p:val>
                                        </p:tav>
                                        <p:tav tm="100000">
                                          <p:val>
                                            <p:strVal val="#ppt_h"/>
                                          </p:val>
                                        </p:tav>
                                      </p:tavLst>
                                    </p:anim>
                                    <p:animEffect filter="fade">
                                      <p:cBhvr>
                                        <p:cTn id="9" dur="500"/>
                                        <p:tgtEl>
                                          <p:spTgt spid="26626"/>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26627"/>
                                        </p:tgtEl>
                                        <p:attrNameLst>
                                          <p:attrName>style.visibility</p:attrName>
                                        </p:attrNameLst>
                                      </p:cBhvr>
                                      <p:to>
                                        <p:strVal val="visible"/>
                                      </p:to>
                                    </p:set>
                                    <p:anim calcmode="lin" valueType="num">
                                      <p:cBhvr>
                                        <p:cTn id="13" dur="500" fill="hold"/>
                                        <p:tgtEl>
                                          <p:spTgt spid="26627"/>
                                        </p:tgtEl>
                                        <p:attrNameLst>
                                          <p:attrName>ppt_w</p:attrName>
                                        </p:attrNameLst>
                                      </p:cBhvr>
                                      <p:tavLst>
                                        <p:tav tm="0">
                                          <p:val>
                                            <p:fltVal val="0.000000"/>
                                          </p:val>
                                        </p:tav>
                                        <p:tav tm="100000">
                                          <p:val>
                                            <p:strVal val="#ppt_w"/>
                                          </p:val>
                                        </p:tav>
                                      </p:tavLst>
                                    </p:anim>
                                    <p:anim calcmode="lin" valueType="num">
                                      <p:cBhvr>
                                        <p:cTn id="14" dur="500" fill="hold"/>
                                        <p:tgtEl>
                                          <p:spTgt spid="26627"/>
                                        </p:tgtEl>
                                        <p:attrNameLst>
                                          <p:attrName>ppt_h</p:attrName>
                                        </p:attrNameLst>
                                      </p:cBhvr>
                                      <p:tavLst>
                                        <p:tav tm="0">
                                          <p:val>
                                            <p:fltVal val="0.000000"/>
                                          </p:val>
                                        </p:tav>
                                        <p:tav tm="100000">
                                          <p:val>
                                            <p:strVal val="#ppt_h"/>
                                          </p:val>
                                        </p:tav>
                                      </p:tavLst>
                                    </p:anim>
                                    <p:animEffect filter="fade">
                                      <p:cBhvr>
                                        <p:cTn id="15" dur="500"/>
                                        <p:tgtEl>
                                          <p:spTgt spid="26627"/>
                                        </p:tgtEl>
                                      </p:cBhvr>
                                    </p:animEffect>
                                  </p:childTnLst>
                                </p:cTn>
                              </p:par>
                            </p:childTnLst>
                          </p:cTn>
                        </p:par>
                        <p:par>
                          <p:cTn id="16" fill="hold">
                            <p:stCondLst>
                              <p:cond delay="1000"/>
                            </p:stCondLst>
                            <p:childTnLst>
                              <p:par>
                                <p:cTn id="17" presetID="15" presetClass="entr" presetSubtype="0" fill="hold" nodeType="afterEffect">
                                  <p:stCondLst>
                                    <p:cond delay="0"/>
                                  </p:stCondLst>
                                  <p:childTnLst>
                                    <p:set>
                                      <p:cBhvr>
                                        <p:cTn id="18" dur="1" fill="hold">
                                          <p:stCondLst>
                                            <p:cond delay="0"/>
                                          </p:stCondLst>
                                        </p:cTn>
                                        <p:tgtEl>
                                          <p:spTgt spid="26642"/>
                                        </p:tgtEl>
                                        <p:attrNameLst>
                                          <p:attrName>style.visibility</p:attrName>
                                        </p:attrNameLst>
                                      </p:cBhvr>
                                      <p:to>
                                        <p:strVal val="visible"/>
                                      </p:to>
                                    </p:set>
                                    <p:anim calcmode="lin" valueType="num">
                                      <p:cBhvr>
                                        <p:cTn id="19" dur="2000" fill="hold"/>
                                        <p:tgtEl>
                                          <p:spTgt spid="26642"/>
                                        </p:tgtEl>
                                        <p:attrNameLst>
                                          <p:attrName>ppt_w</p:attrName>
                                        </p:attrNameLst>
                                      </p:cBhvr>
                                      <p:tavLst>
                                        <p:tav tm="0">
                                          <p:val>
                                            <p:fltVal val="0.000000"/>
                                          </p:val>
                                        </p:tav>
                                        <p:tav tm="100000">
                                          <p:val>
                                            <p:strVal val="#ppt_w"/>
                                          </p:val>
                                        </p:tav>
                                      </p:tavLst>
                                    </p:anim>
                                    <p:anim calcmode="lin" valueType="num">
                                      <p:cBhvr>
                                        <p:cTn id="20" dur="2000" fill="hold"/>
                                        <p:tgtEl>
                                          <p:spTgt spid="26642"/>
                                        </p:tgtEl>
                                        <p:attrNameLst>
                                          <p:attrName>ppt_h</p:attrName>
                                        </p:attrNameLst>
                                      </p:cBhvr>
                                      <p:tavLst>
                                        <p:tav tm="0">
                                          <p:val>
                                            <p:fltVal val="0.000000"/>
                                          </p:val>
                                        </p:tav>
                                        <p:tav tm="100000">
                                          <p:val>
                                            <p:strVal val="#ppt_h"/>
                                          </p:val>
                                        </p:tav>
                                      </p:tavLst>
                                    </p:anim>
                                    <p:anim calcmode="lin" valueType="num">
                                      <p:cBhvr>
                                        <p:cTn id="21" dur="2000" fill="hold"/>
                                        <p:tgtEl>
                                          <p:spTgt spid="26642"/>
                                        </p:tgtEl>
                                        <p:attrNameLst>
                                          <p:attrName>ppt_x</p:attrName>
                                        </p:attrNameLst>
                                      </p:cBhvr>
                                      <p:tavLst>
                                        <p:tav tm="0" fmla="#ppt_x+(cos(-2*pi*(1-$))*-#ppt_x-sin(-2*pi*(1-$))*(1-#ppt_y))*(1-$)">
                                          <p:val>
                                            <p:fltVal val="0.000000"/>
                                          </p:val>
                                        </p:tav>
                                        <p:tav tm="100000">
                                          <p:val>
                                            <p:fltVal val="1.000000"/>
                                          </p:val>
                                        </p:tav>
                                      </p:tavLst>
                                    </p:anim>
                                    <p:anim calcmode="lin" valueType="num">
                                      <p:cBhvr>
                                        <p:cTn id="22" dur="2000" fill="hold"/>
                                        <p:tgtEl>
                                          <p:spTgt spid="26642"/>
                                        </p:tgtEl>
                                        <p:attrNameLst>
                                          <p:attrName>ppt_y</p:attrName>
                                        </p:attrNameLst>
                                      </p:cBhvr>
                                      <p:tavLst>
                                        <p:tav tm="0" fmla="#ppt_y+(sin(-2*pi*(1-$))*-#ppt_x+cos(-2*pi*(1-$))*(1-#ppt_y))*(1-$)">
                                          <p:val>
                                            <p:fltVal val="0.000000"/>
                                          </p:val>
                                        </p:tav>
                                        <p:tav tm="100000">
                                          <p:val>
                                            <p:fltVal val="1.000000"/>
                                          </p:val>
                                        </p:tav>
                                      </p:tavLst>
                                    </p:anim>
                                  </p:childTnLst>
                                </p:cTn>
                              </p:par>
                              <p:par>
                                <p:cTn id="23" presetID="15" presetClass="entr" presetSubtype="0" fill="hold" nodeType="withEffect">
                                  <p:stCondLst>
                                    <p:cond delay="0"/>
                                  </p:stCondLst>
                                  <p:childTnLst>
                                    <p:set>
                                      <p:cBhvr>
                                        <p:cTn id="24" dur="1" fill="hold">
                                          <p:stCondLst>
                                            <p:cond delay="0"/>
                                          </p:stCondLst>
                                        </p:cTn>
                                        <p:tgtEl>
                                          <p:spTgt spid="26648"/>
                                        </p:tgtEl>
                                        <p:attrNameLst>
                                          <p:attrName>style.visibility</p:attrName>
                                        </p:attrNameLst>
                                      </p:cBhvr>
                                      <p:to>
                                        <p:strVal val="visible"/>
                                      </p:to>
                                    </p:set>
                                    <p:anim calcmode="lin" valueType="num">
                                      <p:cBhvr>
                                        <p:cTn id="25" dur="2000" fill="hold"/>
                                        <p:tgtEl>
                                          <p:spTgt spid="26648"/>
                                        </p:tgtEl>
                                        <p:attrNameLst>
                                          <p:attrName>ppt_w</p:attrName>
                                        </p:attrNameLst>
                                      </p:cBhvr>
                                      <p:tavLst>
                                        <p:tav tm="0">
                                          <p:val>
                                            <p:fltVal val="0.000000"/>
                                          </p:val>
                                        </p:tav>
                                        <p:tav tm="100000">
                                          <p:val>
                                            <p:strVal val="#ppt_w"/>
                                          </p:val>
                                        </p:tav>
                                      </p:tavLst>
                                    </p:anim>
                                    <p:anim calcmode="lin" valueType="num">
                                      <p:cBhvr>
                                        <p:cTn id="26" dur="2000" fill="hold"/>
                                        <p:tgtEl>
                                          <p:spTgt spid="26648"/>
                                        </p:tgtEl>
                                        <p:attrNameLst>
                                          <p:attrName>ppt_h</p:attrName>
                                        </p:attrNameLst>
                                      </p:cBhvr>
                                      <p:tavLst>
                                        <p:tav tm="0">
                                          <p:val>
                                            <p:fltVal val="0.000000"/>
                                          </p:val>
                                        </p:tav>
                                        <p:tav tm="100000">
                                          <p:val>
                                            <p:strVal val="#ppt_h"/>
                                          </p:val>
                                        </p:tav>
                                      </p:tavLst>
                                    </p:anim>
                                    <p:anim calcmode="lin" valueType="num">
                                      <p:cBhvr>
                                        <p:cTn id="27" dur="2000" fill="hold"/>
                                        <p:tgtEl>
                                          <p:spTgt spid="26648"/>
                                        </p:tgtEl>
                                        <p:attrNameLst>
                                          <p:attrName>ppt_x</p:attrName>
                                        </p:attrNameLst>
                                      </p:cBhvr>
                                      <p:tavLst>
                                        <p:tav tm="0" fmla="#ppt_x+(cos(-2*pi*(1-$))*-#ppt_x-sin(-2*pi*(1-$))*(1-#ppt_y))*(1-$)">
                                          <p:val>
                                            <p:fltVal val="0.000000"/>
                                          </p:val>
                                        </p:tav>
                                        <p:tav tm="100000">
                                          <p:val>
                                            <p:fltVal val="1.000000"/>
                                          </p:val>
                                        </p:tav>
                                      </p:tavLst>
                                    </p:anim>
                                    <p:anim calcmode="lin" valueType="num">
                                      <p:cBhvr>
                                        <p:cTn id="28" dur="2000" fill="hold"/>
                                        <p:tgtEl>
                                          <p:spTgt spid="26648"/>
                                        </p:tgtEl>
                                        <p:attrNameLst>
                                          <p:attrName>ppt_y</p:attrName>
                                        </p:attrNameLst>
                                      </p:cBhvr>
                                      <p:tavLst>
                                        <p:tav tm="0" fmla="#ppt_y+(sin(-2*pi*(1-$))*-#ppt_x+cos(-2*pi*(1-$))*(1-#ppt_y))*(1-$)">
                                          <p:val>
                                            <p:fltVal val="0.000000"/>
                                          </p:val>
                                        </p:tav>
                                        <p:tav tm="100000">
                                          <p:val>
                                            <p:fltVal val="1.000000"/>
                                          </p:val>
                                        </p:tav>
                                      </p:tavLst>
                                    </p:anim>
                                  </p:childTnLst>
                                </p:cTn>
                              </p:par>
                              <p:par>
                                <p:cTn id="29" presetID="15" presetClass="entr" presetSubtype="0" fill="hold" nodeType="withEffect">
                                  <p:stCondLst>
                                    <p:cond delay="0"/>
                                  </p:stCondLst>
                                  <p:childTnLst>
                                    <p:set>
                                      <p:cBhvr>
                                        <p:cTn id="30" dur="1" fill="hold">
                                          <p:stCondLst>
                                            <p:cond delay="0"/>
                                          </p:stCondLst>
                                        </p:cTn>
                                        <p:tgtEl>
                                          <p:spTgt spid="26653"/>
                                        </p:tgtEl>
                                        <p:attrNameLst>
                                          <p:attrName>style.visibility</p:attrName>
                                        </p:attrNameLst>
                                      </p:cBhvr>
                                      <p:to>
                                        <p:strVal val="visible"/>
                                      </p:to>
                                    </p:set>
                                    <p:anim calcmode="lin" valueType="num">
                                      <p:cBhvr>
                                        <p:cTn id="31" dur="2000" fill="hold"/>
                                        <p:tgtEl>
                                          <p:spTgt spid="26653"/>
                                        </p:tgtEl>
                                        <p:attrNameLst>
                                          <p:attrName>ppt_w</p:attrName>
                                        </p:attrNameLst>
                                      </p:cBhvr>
                                      <p:tavLst>
                                        <p:tav tm="0">
                                          <p:val>
                                            <p:fltVal val="0.000000"/>
                                          </p:val>
                                        </p:tav>
                                        <p:tav tm="100000">
                                          <p:val>
                                            <p:strVal val="#ppt_w"/>
                                          </p:val>
                                        </p:tav>
                                      </p:tavLst>
                                    </p:anim>
                                    <p:anim calcmode="lin" valueType="num">
                                      <p:cBhvr>
                                        <p:cTn id="32" dur="2000" fill="hold"/>
                                        <p:tgtEl>
                                          <p:spTgt spid="26653"/>
                                        </p:tgtEl>
                                        <p:attrNameLst>
                                          <p:attrName>ppt_h</p:attrName>
                                        </p:attrNameLst>
                                      </p:cBhvr>
                                      <p:tavLst>
                                        <p:tav tm="0">
                                          <p:val>
                                            <p:fltVal val="0.000000"/>
                                          </p:val>
                                        </p:tav>
                                        <p:tav tm="100000">
                                          <p:val>
                                            <p:strVal val="#ppt_h"/>
                                          </p:val>
                                        </p:tav>
                                      </p:tavLst>
                                    </p:anim>
                                    <p:anim calcmode="lin" valueType="num">
                                      <p:cBhvr>
                                        <p:cTn id="33" dur="2000" fill="hold"/>
                                        <p:tgtEl>
                                          <p:spTgt spid="26653"/>
                                        </p:tgtEl>
                                        <p:attrNameLst>
                                          <p:attrName>ppt_x</p:attrName>
                                        </p:attrNameLst>
                                      </p:cBhvr>
                                      <p:tavLst>
                                        <p:tav tm="0" fmla="#ppt_x+(cos(-2*pi*(1-$))*-#ppt_x-sin(-2*pi*(1-$))*(1-#ppt_y))*(1-$)">
                                          <p:val>
                                            <p:fltVal val="0.000000"/>
                                          </p:val>
                                        </p:tav>
                                        <p:tav tm="100000">
                                          <p:val>
                                            <p:fltVal val="1.000000"/>
                                          </p:val>
                                        </p:tav>
                                      </p:tavLst>
                                    </p:anim>
                                    <p:anim calcmode="lin" valueType="num">
                                      <p:cBhvr>
                                        <p:cTn id="34" dur="2000" fill="hold"/>
                                        <p:tgtEl>
                                          <p:spTgt spid="26653"/>
                                        </p:tgtEl>
                                        <p:attrNameLst>
                                          <p:attrName>ppt_y</p:attrName>
                                        </p:attrNameLst>
                                      </p:cBhvr>
                                      <p:tavLst>
                                        <p:tav tm="0" fmla="#ppt_y+(sin(-2*pi*(1-$))*-#ppt_x+cos(-2*pi*(1-$))*(1-#ppt_y))*(1-$)">
                                          <p:val>
                                            <p:fltVal val="0.000000"/>
                                          </p:val>
                                        </p:tav>
                                        <p:tav tm="100000">
                                          <p:val>
                                            <p:fltVal val="1.000000"/>
                                          </p:val>
                                        </p:tav>
                                      </p:tavLst>
                                    </p:anim>
                                  </p:childTnLst>
                                </p:cTn>
                              </p:par>
                              <p:par>
                                <p:cTn id="35" presetID="15" presetClass="entr" presetSubtype="0" fill="hold" nodeType="withEffect">
                                  <p:stCondLst>
                                    <p:cond delay="0"/>
                                  </p:stCondLst>
                                  <p:childTnLst>
                                    <p:set>
                                      <p:cBhvr>
                                        <p:cTn id="36" dur="1" fill="hold">
                                          <p:stCondLst>
                                            <p:cond delay="0"/>
                                          </p:stCondLst>
                                        </p:cTn>
                                        <p:tgtEl>
                                          <p:spTgt spid="26658"/>
                                        </p:tgtEl>
                                        <p:attrNameLst>
                                          <p:attrName>style.visibility</p:attrName>
                                        </p:attrNameLst>
                                      </p:cBhvr>
                                      <p:to>
                                        <p:strVal val="visible"/>
                                      </p:to>
                                    </p:set>
                                    <p:anim calcmode="lin" valueType="num">
                                      <p:cBhvr>
                                        <p:cTn id="37" dur="2000" fill="hold"/>
                                        <p:tgtEl>
                                          <p:spTgt spid="26658"/>
                                        </p:tgtEl>
                                        <p:attrNameLst>
                                          <p:attrName>ppt_w</p:attrName>
                                        </p:attrNameLst>
                                      </p:cBhvr>
                                      <p:tavLst>
                                        <p:tav tm="0">
                                          <p:val>
                                            <p:fltVal val="0.000000"/>
                                          </p:val>
                                        </p:tav>
                                        <p:tav tm="100000">
                                          <p:val>
                                            <p:strVal val="#ppt_w"/>
                                          </p:val>
                                        </p:tav>
                                      </p:tavLst>
                                    </p:anim>
                                    <p:anim calcmode="lin" valueType="num">
                                      <p:cBhvr>
                                        <p:cTn id="38" dur="2000" fill="hold"/>
                                        <p:tgtEl>
                                          <p:spTgt spid="26658"/>
                                        </p:tgtEl>
                                        <p:attrNameLst>
                                          <p:attrName>ppt_h</p:attrName>
                                        </p:attrNameLst>
                                      </p:cBhvr>
                                      <p:tavLst>
                                        <p:tav tm="0">
                                          <p:val>
                                            <p:fltVal val="0.000000"/>
                                          </p:val>
                                        </p:tav>
                                        <p:tav tm="100000">
                                          <p:val>
                                            <p:strVal val="#ppt_h"/>
                                          </p:val>
                                        </p:tav>
                                      </p:tavLst>
                                    </p:anim>
                                    <p:anim calcmode="lin" valueType="num">
                                      <p:cBhvr>
                                        <p:cTn id="39" dur="2000" fill="hold"/>
                                        <p:tgtEl>
                                          <p:spTgt spid="26658"/>
                                        </p:tgtEl>
                                        <p:attrNameLst>
                                          <p:attrName>ppt_x</p:attrName>
                                        </p:attrNameLst>
                                      </p:cBhvr>
                                      <p:tavLst>
                                        <p:tav tm="0" fmla="#ppt_x+(cos(-2*pi*(1-$))*-#ppt_x-sin(-2*pi*(1-$))*(1-#ppt_y))*(1-$)">
                                          <p:val>
                                            <p:fltVal val="0.000000"/>
                                          </p:val>
                                        </p:tav>
                                        <p:tav tm="100000">
                                          <p:val>
                                            <p:fltVal val="1.000000"/>
                                          </p:val>
                                        </p:tav>
                                      </p:tavLst>
                                    </p:anim>
                                    <p:anim calcmode="lin" valueType="num">
                                      <p:cBhvr>
                                        <p:cTn id="40" dur="2000" fill="hold"/>
                                        <p:tgtEl>
                                          <p:spTgt spid="26658"/>
                                        </p:tgtEl>
                                        <p:attrNameLst>
                                          <p:attrName>ppt_y</p:attrName>
                                        </p:attrNameLst>
                                      </p:cBhvr>
                                      <p:tavLst>
                                        <p:tav tm="0" fmla="#ppt_y+(sin(-2*pi*(1-$))*-#ppt_x+cos(-2*pi*(1-$))*(1-#ppt_y))*(1-$)">
                                          <p:val>
                                            <p:fltVal val="0.000000"/>
                                          </p:val>
                                        </p:tav>
                                        <p:tav tm="100000">
                                          <p:val>
                                            <p:fltVal val="1.000000"/>
                                          </p:val>
                                        </p:tav>
                                      </p:tavLst>
                                    </p:anim>
                                  </p:childTnLst>
                                </p:cTn>
                              </p:par>
                              <p:par>
                                <p:cTn id="41" presetID="15" presetClass="entr" presetSubtype="0" fill="hold" nodeType="withEffect">
                                  <p:stCondLst>
                                    <p:cond delay="0"/>
                                  </p:stCondLst>
                                  <p:childTnLst>
                                    <p:set>
                                      <p:cBhvr>
                                        <p:cTn id="42" dur="1" fill="hold">
                                          <p:stCondLst>
                                            <p:cond delay="0"/>
                                          </p:stCondLst>
                                        </p:cTn>
                                        <p:tgtEl>
                                          <p:spTgt spid="26663"/>
                                        </p:tgtEl>
                                        <p:attrNameLst>
                                          <p:attrName>style.visibility</p:attrName>
                                        </p:attrNameLst>
                                      </p:cBhvr>
                                      <p:to>
                                        <p:strVal val="visible"/>
                                      </p:to>
                                    </p:set>
                                    <p:anim calcmode="lin" valueType="num">
                                      <p:cBhvr>
                                        <p:cTn id="43" dur="2000" fill="hold"/>
                                        <p:tgtEl>
                                          <p:spTgt spid="26663"/>
                                        </p:tgtEl>
                                        <p:attrNameLst>
                                          <p:attrName>ppt_w</p:attrName>
                                        </p:attrNameLst>
                                      </p:cBhvr>
                                      <p:tavLst>
                                        <p:tav tm="0">
                                          <p:val>
                                            <p:fltVal val="0.000000"/>
                                          </p:val>
                                        </p:tav>
                                        <p:tav tm="100000">
                                          <p:val>
                                            <p:strVal val="#ppt_w"/>
                                          </p:val>
                                        </p:tav>
                                      </p:tavLst>
                                    </p:anim>
                                    <p:anim calcmode="lin" valueType="num">
                                      <p:cBhvr>
                                        <p:cTn id="44" dur="2000" fill="hold"/>
                                        <p:tgtEl>
                                          <p:spTgt spid="26663"/>
                                        </p:tgtEl>
                                        <p:attrNameLst>
                                          <p:attrName>ppt_h</p:attrName>
                                        </p:attrNameLst>
                                      </p:cBhvr>
                                      <p:tavLst>
                                        <p:tav tm="0">
                                          <p:val>
                                            <p:fltVal val="0.000000"/>
                                          </p:val>
                                        </p:tav>
                                        <p:tav tm="100000">
                                          <p:val>
                                            <p:strVal val="#ppt_h"/>
                                          </p:val>
                                        </p:tav>
                                      </p:tavLst>
                                    </p:anim>
                                    <p:anim calcmode="lin" valueType="num">
                                      <p:cBhvr>
                                        <p:cTn id="45" dur="2000" fill="hold"/>
                                        <p:tgtEl>
                                          <p:spTgt spid="26663"/>
                                        </p:tgtEl>
                                        <p:attrNameLst>
                                          <p:attrName>ppt_x</p:attrName>
                                        </p:attrNameLst>
                                      </p:cBhvr>
                                      <p:tavLst>
                                        <p:tav tm="0" fmla="#ppt_x+(cos(-2*pi*(1-$))*-#ppt_x-sin(-2*pi*(1-$))*(1-#ppt_y))*(1-$)">
                                          <p:val>
                                            <p:fltVal val="0.000000"/>
                                          </p:val>
                                        </p:tav>
                                        <p:tav tm="100000">
                                          <p:val>
                                            <p:fltVal val="1.000000"/>
                                          </p:val>
                                        </p:tav>
                                      </p:tavLst>
                                    </p:anim>
                                    <p:anim calcmode="lin" valueType="num">
                                      <p:cBhvr>
                                        <p:cTn id="46" dur="2000" fill="hold"/>
                                        <p:tgtEl>
                                          <p:spTgt spid="26663"/>
                                        </p:tgtEl>
                                        <p:attrNameLst>
                                          <p:attrName>ppt_y</p:attrName>
                                        </p:attrNameLst>
                                      </p:cBhvr>
                                      <p:tavLst>
                                        <p:tav tm="0" fmla="#ppt_y+(sin(-2*pi*(1-$))*-#ppt_x+cos(-2*pi*(1-$))*(1-#ppt_y))*(1-$)">
                                          <p:val>
                                            <p:fltVal val="0.000000"/>
                                          </p:val>
                                        </p:tav>
                                        <p:tav tm="100000">
                                          <p:val>
                                            <p:fltVal val="1.000000"/>
                                          </p:val>
                                        </p:tav>
                                      </p:tavLst>
                                    </p:anim>
                                  </p:childTnLst>
                                </p:cTn>
                              </p:par>
                              <p:par>
                                <p:cTn id="47" presetID="15" presetClass="entr" presetSubtype="0" fill="hold" nodeType="withEffect">
                                  <p:stCondLst>
                                    <p:cond delay="0"/>
                                  </p:stCondLst>
                                  <p:childTnLst>
                                    <p:set>
                                      <p:cBhvr>
                                        <p:cTn id="48" dur="1" fill="hold">
                                          <p:stCondLst>
                                            <p:cond delay="0"/>
                                          </p:stCondLst>
                                        </p:cTn>
                                        <p:tgtEl>
                                          <p:spTgt spid="26669"/>
                                        </p:tgtEl>
                                        <p:attrNameLst>
                                          <p:attrName>style.visibility</p:attrName>
                                        </p:attrNameLst>
                                      </p:cBhvr>
                                      <p:to>
                                        <p:strVal val="visible"/>
                                      </p:to>
                                    </p:set>
                                    <p:anim calcmode="lin" valueType="num">
                                      <p:cBhvr>
                                        <p:cTn id="49" dur="2000" fill="hold"/>
                                        <p:tgtEl>
                                          <p:spTgt spid="26669"/>
                                        </p:tgtEl>
                                        <p:attrNameLst>
                                          <p:attrName>ppt_w</p:attrName>
                                        </p:attrNameLst>
                                      </p:cBhvr>
                                      <p:tavLst>
                                        <p:tav tm="0">
                                          <p:val>
                                            <p:fltVal val="0.000000"/>
                                          </p:val>
                                        </p:tav>
                                        <p:tav tm="100000">
                                          <p:val>
                                            <p:strVal val="#ppt_w"/>
                                          </p:val>
                                        </p:tav>
                                      </p:tavLst>
                                    </p:anim>
                                    <p:anim calcmode="lin" valueType="num">
                                      <p:cBhvr>
                                        <p:cTn id="50" dur="2000" fill="hold"/>
                                        <p:tgtEl>
                                          <p:spTgt spid="26669"/>
                                        </p:tgtEl>
                                        <p:attrNameLst>
                                          <p:attrName>ppt_h</p:attrName>
                                        </p:attrNameLst>
                                      </p:cBhvr>
                                      <p:tavLst>
                                        <p:tav tm="0">
                                          <p:val>
                                            <p:fltVal val="0.000000"/>
                                          </p:val>
                                        </p:tav>
                                        <p:tav tm="100000">
                                          <p:val>
                                            <p:strVal val="#ppt_h"/>
                                          </p:val>
                                        </p:tav>
                                      </p:tavLst>
                                    </p:anim>
                                    <p:anim calcmode="lin" valueType="num">
                                      <p:cBhvr>
                                        <p:cTn id="51" dur="2000" fill="hold"/>
                                        <p:tgtEl>
                                          <p:spTgt spid="26669"/>
                                        </p:tgtEl>
                                        <p:attrNameLst>
                                          <p:attrName>ppt_x</p:attrName>
                                        </p:attrNameLst>
                                      </p:cBhvr>
                                      <p:tavLst>
                                        <p:tav tm="0" fmla="#ppt_x+(cos(-2*pi*(1-$))*-#ppt_x-sin(-2*pi*(1-$))*(1-#ppt_y))*(1-$)">
                                          <p:val>
                                            <p:fltVal val="0.000000"/>
                                          </p:val>
                                        </p:tav>
                                        <p:tav tm="100000">
                                          <p:val>
                                            <p:fltVal val="1.000000"/>
                                          </p:val>
                                        </p:tav>
                                      </p:tavLst>
                                    </p:anim>
                                    <p:anim calcmode="lin" valueType="num">
                                      <p:cBhvr>
                                        <p:cTn id="52" dur="2000" fill="hold"/>
                                        <p:tgtEl>
                                          <p:spTgt spid="26669"/>
                                        </p:tgtEl>
                                        <p:attrNameLst>
                                          <p:attrName>ppt_y</p:attrName>
                                        </p:attrNameLst>
                                      </p:cBhvr>
                                      <p:tavLst>
                                        <p:tav tm="0" fmla="#ppt_y+(sin(-2*pi*(1-$))*-#ppt_x+cos(-2*pi*(1-$))*(1-#ppt_y))*(1-$)">
                                          <p:val>
                                            <p:fltVal val="0.000000"/>
                                          </p:val>
                                        </p:tav>
                                        <p:tav tm="100000">
                                          <p:val>
                                            <p:fltVal val="1.000000"/>
                                          </p:val>
                                        </p:tav>
                                      </p:tavLst>
                                    </p:anim>
                                  </p:childTnLst>
                                </p:cTn>
                              </p:par>
                            </p:childTnLst>
                          </p:cTn>
                        </p:par>
                        <p:par>
                          <p:cTn id="53" fill="hold">
                            <p:stCondLst>
                              <p:cond delay="3000"/>
                            </p:stCondLst>
                            <p:childTnLst>
                              <p:par>
                                <p:cTn id="54" presetID="15" presetClass="entr" presetSubtype="0" fill="hold" grpId="0" nodeType="afterEffect">
                                  <p:stCondLst>
                                    <p:cond delay="0"/>
                                  </p:stCondLst>
                                  <p:childTnLst>
                                    <p:set>
                                      <p:cBhvr>
                                        <p:cTn id="55" dur="1" fill="hold">
                                          <p:stCondLst>
                                            <p:cond delay="0"/>
                                          </p:stCondLst>
                                        </p:cTn>
                                        <p:tgtEl>
                                          <p:spTgt spid="26637"/>
                                        </p:tgtEl>
                                        <p:attrNameLst>
                                          <p:attrName>style.visibility</p:attrName>
                                        </p:attrNameLst>
                                      </p:cBhvr>
                                      <p:to>
                                        <p:strVal val="visible"/>
                                      </p:to>
                                    </p:set>
                                    <p:anim calcmode="lin" valueType="num">
                                      <p:cBhvr>
                                        <p:cTn id="56" dur="1000" fill="hold"/>
                                        <p:tgtEl>
                                          <p:spTgt spid="26637"/>
                                        </p:tgtEl>
                                        <p:attrNameLst>
                                          <p:attrName>ppt_w</p:attrName>
                                        </p:attrNameLst>
                                      </p:cBhvr>
                                      <p:tavLst>
                                        <p:tav tm="0">
                                          <p:val>
                                            <p:fltVal val="0.000000"/>
                                          </p:val>
                                        </p:tav>
                                        <p:tav tm="100000">
                                          <p:val>
                                            <p:strVal val="#ppt_w"/>
                                          </p:val>
                                        </p:tav>
                                      </p:tavLst>
                                    </p:anim>
                                    <p:anim calcmode="lin" valueType="num">
                                      <p:cBhvr>
                                        <p:cTn id="57" dur="1000" fill="hold"/>
                                        <p:tgtEl>
                                          <p:spTgt spid="26637"/>
                                        </p:tgtEl>
                                        <p:attrNameLst>
                                          <p:attrName>ppt_h</p:attrName>
                                        </p:attrNameLst>
                                      </p:cBhvr>
                                      <p:tavLst>
                                        <p:tav tm="0">
                                          <p:val>
                                            <p:fltVal val="0.000000"/>
                                          </p:val>
                                        </p:tav>
                                        <p:tav tm="100000">
                                          <p:val>
                                            <p:strVal val="#ppt_h"/>
                                          </p:val>
                                        </p:tav>
                                      </p:tavLst>
                                    </p:anim>
                                    <p:anim calcmode="lin" valueType="num">
                                      <p:cBhvr>
                                        <p:cTn id="58" dur="1000" fill="hold"/>
                                        <p:tgtEl>
                                          <p:spTgt spid="26637"/>
                                        </p:tgtEl>
                                        <p:attrNameLst>
                                          <p:attrName>ppt_x</p:attrName>
                                        </p:attrNameLst>
                                      </p:cBhvr>
                                      <p:tavLst>
                                        <p:tav tm="0" fmla="#ppt_x+(cos(-2*pi*(1-$))*-#ppt_x-sin(-2*pi*(1-$))*(1-#ppt_y))*(1-$)">
                                          <p:val>
                                            <p:fltVal val="0.000000"/>
                                          </p:val>
                                        </p:tav>
                                        <p:tav tm="100000">
                                          <p:val>
                                            <p:fltVal val="1.000000"/>
                                          </p:val>
                                        </p:tav>
                                      </p:tavLst>
                                    </p:anim>
                                    <p:anim calcmode="lin" valueType="num">
                                      <p:cBhvr>
                                        <p:cTn id="59" dur="1000" fill="hold"/>
                                        <p:tgtEl>
                                          <p:spTgt spid="26637"/>
                                        </p:tgtEl>
                                        <p:attrNameLst>
                                          <p:attrName>ppt_y</p:attrName>
                                        </p:attrNameLst>
                                      </p:cBhvr>
                                      <p:tavLst>
                                        <p:tav tm="0" fmla="#ppt_y+(sin(-2*pi*(1-$))*-#ppt_x+cos(-2*pi*(1-$))*(1-#ppt_y))*(1-$)">
                                          <p:val>
                                            <p:fltVal val="0.000000"/>
                                          </p:val>
                                        </p:tav>
                                        <p:tav tm="100000">
                                          <p:val>
                                            <p:fltVal val="1.000000"/>
                                          </p:val>
                                        </p:tav>
                                      </p:tavLst>
                                    </p:anim>
                                  </p:childTnLst>
                                </p:cTn>
                              </p:par>
                              <p:par>
                                <p:cTn id="60" presetID="15" presetClass="entr" presetSubtype="0" fill="hold" grpId="0" nodeType="withEffect">
                                  <p:stCondLst>
                                    <p:cond delay="0"/>
                                  </p:stCondLst>
                                  <p:childTnLst>
                                    <p:set>
                                      <p:cBhvr>
                                        <p:cTn id="61" dur="1" fill="hold">
                                          <p:stCondLst>
                                            <p:cond delay="0"/>
                                          </p:stCondLst>
                                        </p:cTn>
                                        <p:tgtEl>
                                          <p:spTgt spid="26636"/>
                                        </p:tgtEl>
                                        <p:attrNameLst>
                                          <p:attrName>style.visibility</p:attrName>
                                        </p:attrNameLst>
                                      </p:cBhvr>
                                      <p:to>
                                        <p:strVal val="visible"/>
                                      </p:to>
                                    </p:set>
                                    <p:anim calcmode="lin" valueType="num">
                                      <p:cBhvr>
                                        <p:cTn id="62" dur="1000" fill="hold"/>
                                        <p:tgtEl>
                                          <p:spTgt spid="26636"/>
                                        </p:tgtEl>
                                        <p:attrNameLst>
                                          <p:attrName>ppt_w</p:attrName>
                                        </p:attrNameLst>
                                      </p:cBhvr>
                                      <p:tavLst>
                                        <p:tav tm="0">
                                          <p:val>
                                            <p:fltVal val="0.000000"/>
                                          </p:val>
                                        </p:tav>
                                        <p:tav tm="100000">
                                          <p:val>
                                            <p:strVal val="#ppt_w"/>
                                          </p:val>
                                        </p:tav>
                                      </p:tavLst>
                                    </p:anim>
                                    <p:anim calcmode="lin" valueType="num">
                                      <p:cBhvr>
                                        <p:cTn id="63" dur="1000" fill="hold"/>
                                        <p:tgtEl>
                                          <p:spTgt spid="26636"/>
                                        </p:tgtEl>
                                        <p:attrNameLst>
                                          <p:attrName>ppt_h</p:attrName>
                                        </p:attrNameLst>
                                      </p:cBhvr>
                                      <p:tavLst>
                                        <p:tav tm="0">
                                          <p:val>
                                            <p:fltVal val="0.000000"/>
                                          </p:val>
                                        </p:tav>
                                        <p:tav tm="100000">
                                          <p:val>
                                            <p:strVal val="#ppt_h"/>
                                          </p:val>
                                        </p:tav>
                                      </p:tavLst>
                                    </p:anim>
                                    <p:anim calcmode="lin" valueType="num">
                                      <p:cBhvr>
                                        <p:cTn id="64" dur="1000" fill="hold"/>
                                        <p:tgtEl>
                                          <p:spTgt spid="26636"/>
                                        </p:tgtEl>
                                        <p:attrNameLst>
                                          <p:attrName>ppt_x</p:attrName>
                                        </p:attrNameLst>
                                      </p:cBhvr>
                                      <p:tavLst>
                                        <p:tav tm="0" fmla="#ppt_x+(cos(-2*pi*(1-$))*-#ppt_x-sin(-2*pi*(1-$))*(1-#ppt_y))*(1-$)">
                                          <p:val>
                                            <p:fltVal val="0.000000"/>
                                          </p:val>
                                        </p:tav>
                                        <p:tav tm="100000">
                                          <p:val>
                                            <p:fltVal val="1.000000"/>
                                          </p:val>
                                        </p:tav>
                                      </p:tavLst>
                                    </p:anim>
                                    <p:anim calcmode="lin" valueType="num">
                                      <p:cBhvr>
                                        <p:cTn id="65" dur="1000" fill="hold"/>
                                        <p:tgtEl>
                                          <p:spTgt spid="26636"/>
                                        </p:tgtEl>
                                        <p:attrNameLst>
                                          <p:attrName>ppt_y</p:attrName>
                                        </p:attrNameLst>
                                      </p:cBhvr>
                                      <p:tavLst>
                                        <p:tav tm="0" fmla="#ppt_y+(sin(-2*pi*(1-$))*-#ppt_x+cos(-2*pi*(1-$))*(1-#ppt_y))*(1-$)">
                                          <p:val>
                                            <p:fltVal val="0.000000"/>
                                          </p:val>
                                        </p:tav>
                                        <p:tav tm="100000">
                                          <p:val>
                                            <p:fltVal val="1.000000"/>
                                          </p:val>
                                        </p:tav>
                                      </p:tavLst>
                                    </p:anim>
                                  </p:childTnLst>
                                </p:cTn>
                              </p:par>
                              <p:par>
                                <p:cTn id="66" presetID="15" presetClass="entr" presetSubtype="0" fill="hold" grpId="0" nodeType="withEffect">
                                  <p:stCondLst>
                                    <p:cond delay="0"/>
                                  </p:stCondLst>
                                  <p:childTnLst>
                                    <p:set>
                                      <p:cBhvr>
                                        <p:cTn id="67" dur="1" fill="hold">
                                          <p:stCondLst>
                                            <p:cond delay="0"/>
                                          </p:stCondLst>
                                        </p:cTn>
                                        <p:tgtEl>
                                          <p:spTgt spid="26638"/>
                                        </p:tgtEl>
                                        <p:attrNameLst>
                                          <p:attrName>style.visibility</p:attrName>
                                        </p:attrNameLst>
                                      </p:cBhvr>
                                      <p:to>
                                        <p:strVal val="visible"/>
                                      </p:to>
                                    </p:set>
                                    <p:anim calcmode="lin" valueType="num">
                                      <p:cBhvr>
                                        <p:cTn id="68" dur="1000" fill="hold"/>
                                        <p:tgtEl>
                                          <p:spTgt spid="26638"/>
                                        </p:tgtEl>
                                        <p:attrNameLst>
                                          <p:attrName>ppt_w</p:attrName>
                                        </p:attrNameLst>
                                      </p:cBhvr>
                                      <p:tavLst>
                                        <p:tav tm="0">
                                          <p:val>
                                            <p:fltVal val="0.000000"/>
                                          </p:val>
                                        </p:tav>
                                        <p:tav tm="100000">
                                          <p:val>
                                            <p:strVal val="#ppt_w"/>
                                          </p:val>
                                        </p:tav>
                                      </p:tavLst>
                                    </p:anim>
                                    <p:anim calcmode="lin" valueType="num">
                                      <p:cBhvr>
                                        <p:cTn id="69" dur="1000" fill="hold"/>
                                        <p:tgtEl>
                                          <p:spTgt spid="26638"/>
                                        </p:tgtEl>
                                        <p:attrNameLst>
                                          <p:attrName>ppt_h</p:attrName>
                                        </p:attrNameLst>
                                      </p:cBhvr>
                                      <p:tavLst>
                                        <p:tav tm="0">
                                          <p:val>
                                            <p:fltVal val="0.000000"/>
                                          </p:val>
                                        </p:tav>
                                        <p:tav tm="100000">
                                          <p:val>
                                            <p:strVal val="#ppt_h"/>
                                          </p:val>
                                        </p:tav>
                                      </p:tavLst>
                                    </p:anim>
                                    <p:anim calcmode="lin" valueType="num">
                                      <p:cBhvr>
                                        <p:cTn id="70" dur="1000" fill="hold"/>
                                        <p:tgtEl>
                                          <p:spTgt spid="26638"/>
                                        </p:tgtEl>
                                        <p:attrNameLst>
                                          <p:attrName>ppt_x</p:attrName>
                                        </p:attrNameLst>
                                      </p:cBhvr>
                                      <p:tavLst>
                                        <p:tav tm="0" fmla="#ppt_x+(cos(-2*pi*(1-$))*-#ppt_x-sin(-2*pi*(1-$))*(1-#ppt_y))*(1-$)">
                                          <p:val>
                                            <p:fltVal val="0.000000"/>
                                          </p:val>
                                        </p:tav>
                                        <p:tav tm="100000">
                                          <p:val>
                                            <p:fltVal val="1.000000"/>
                                          </p:val>
                                        </p:tav>
                                      </p:tavLst>
                                    </p:anim>
                                    <p:anim calcmode="lin" valueType="num">
                                      <p:cBhvr>
                                        <p:cTn id="71" dur="1000" fill="hold"/>
                                        <p:tgtEl>
                                          <p:spTgt spid="26638"/>
                                        </p:tgtEl>
                                        <p:attrNameLst>
                                          <p:attrName>ppt_y</p:attrName>
                                        </p:attrNameLst>
                                      </p:cBhvr>
                                      <p:tavLst>
                                        <p:tav tm="0" fmla="#ppt_y+(sin(-2*pi*(1-$))*-#ppt_x+cos(-2*pi*(1-$))*(1-#ppt_y))*(1-$)">
                                          <p:val>
                                            <p:fltVal val="0.000000"/>
                                          </p:val>
                                        </p:tav>
                                        <p:tav tm="100000">
                                          <p:val>
                                            <p:fltVal val="1.000000"/>
                                          </p:val>
                                        </p:tav>
                                      </p:tavLst>
                                    </p:anim>
                                  </p:childTnLst>
                                </p:cTn>
                              </p:par>
                              <p:par>
                                <p:cTn id="72" presetID="15" presetClass="entr" presetSubtype="0" fill="hold" grpId="0" nodeType="withEffect">
                                  <p:stCondLst>
                                    <p:cond delay="0"/>
                                  </p:stCondLst>
                                  <p:childTnLst>
                                    <p:set>
                                      <p:cBhvr>
                                        <p:cTn id="73" dur="1" fill="hold">
                                          <p:stCondLst>
                                            <p:cond delay="0"/>
                                          </p:stCondLst>
                                        </p:cTn>
                                        <p:tgtEl>
                                          <p:spTgt spid="26639"/>
                                        </p:tgtEl>
                                        <p:attrNameLst>
                                          <p:attrName>style.visibility</p:attrName>
                                        </p:attrNameLst>
                                      </p:cBhvr>
                                      <p:to>
                                        <p:strVal val="visible"/>
                                      </p:to>
                                    </p:set>
                                    <p:anim calcmode="lin" valueType="num">
                                      <p:cBhvr>
                                        <p:cTn id="74" dur="1000" fill="hold"/>
                                        <p:tgtEl>
                                          <p:spTgt spid="26639"/>
                                        </p:tgtEl>
                                        <p:attrNameLst>
                                          <p:attrName>ppt_w</p:attrName>
                                        </p:attrNameLst>
                                      </p:cBhvr>
                                      <p:tavLst>
                                        <p:tav tm="0">
                                          <p:val>
                                            <p:fltVal val="0.000000"/>
                                          </p:val>
                                        </p:tav>
                                        <p:tav tm="100000">
                                          <p:val>
                                            <p:strVal val="#ppt_w"/>
                                          </p:val>
                                        </p:tav>
                                      </p:tavLst>
                                    </p:anim>
                                    <p:anim calcmode="lin" valueType="num">
                                      <p:cBhvr>
                                        <p:cTn id="75" dur="1000" fill="hold"/>
                                        <p:tgtEl>
                                          <p:spTgt spid="26639"/>
                                        </p:tgtEl>
                                        <p:attrNameLst>
                                          <p:attrName>ppt_h</p:attrName>
                                        </p:attrNameLst>
                                      </p:cBhvr>
                                      <p:tavLst>
                                        <p:tav tm="0">
                                          <p:val>
                                            <p:fltVal val="0.000000"/>
                                          </p:val>
                                        </p:tav>
                                        <p:tav tm="100000">
                                          <p:val>
                                            <p:strVal val="#ppt_h"/>
                                          </p:val>
                                        </p:tav>
                                      </p:tavLst>
                                    </p:anim>
                                    <p:anim calcmode="lin" valueType="num">
                                      <p:cBhvr>
                                        <p:cTn id="76" dur="1000" fill="hold"/>
                                        <p:tgtEl>
                                          <p:spTgt spid="26639"/>
                                        </p:tgtEl>
                                        <p:attrNameLst>
                                          <p:attrName>ppt_x</p:attrName>
                                        </p:attrNameLst>
                                      </p:cBhvr>
                                      <p:tavLst>
                                        <p:tav tm="0" fmla="#ppt_x+(cos(-2*pi*(1-$))*-#ppt_x-sin(-2*pi*(1-$))*(1-#ppt_y))*(1-$)">
                                          <p:val>
                                            <p:fltVal val="0.000000"/>
                                          </p:val>
                                        </p:tav>
                                        <p:tav tm="100000">
                                          <p:val>
                                            <p:fltVal val="1.000000"/>
                                          </p:val>
                                        </p:tav>
                                      </p:tavLst>
                                    </p:anim>
                                    <p:anim calcmode="lin" valueType="num">
                                      <p:cBhvr>
                                        <p:cTn id="77" dur="1000" fill="hold"/>
                                        <p:tgtEl>
                                          <p:spTgt spid="26639"/>
                                        </p:tgtEl>
                                        <p:attrNameLst>
                                          <p:attrName>ppt_y</p:attrName>
                                        </p:attrNameLst>
                                      </p:cBhvr>
                                      <p:tavLst>
                                        <p:tav tm="0" fmla="#ppt_y+(sin(-2*pi*(1-$))*-#ppt_x+cos(-2*pi*(1-$))*(1-#ppt_y))*(1-$)">
                                          <p:val>
                                            <p:fltVal val="0.000000"/>
                                          </p:val>
                                        </p:tav>
                                        <p:tav tm="100000">
                                          <p:val>
                                            <p:fltVal val="1.000000"/>
                                          </p:val>
                                        </p:tav>
                                      </p:tavLst>
                                    </p:anim>
                                  </p:childTnLst>
                                </p:cTn>
                              </p:par>
                              <p:par>
                                <p:cTn id="78" presetID="15" presetClass="entr" presetSubtype="0" fill="hold" grpId="0" nodeType="withEffect">
                                  <p:stCondLst>
                                    <p:cond delay="0"/>
                                  </p:stCondLst>
                                  <p:childTnLst>
                                    <p:set>
                                      <p:cBhvr>
                                        <p:cTn id="79" dur="1" fill="hold">
                                          <p:stCondLst>
                                            <p:cond delay="0"/>
                                          </p:stCondLst>
                                        </p:cTn>
                                        <p:tgtEl>
                                          <p:spTgt spid="26641"/>
                                        </p:tgtEl>
                                        <p:attrNameLst>
                                          <p:attrName>style.visibility</p:attrName>
                                        </p:attrNameLst>
                                      </p:cBhvr>
                                      <p:to>
                                        <p:strVal val="visible"/>
                                      </p:to>
                                    </p:set>
                                    <p:anim calcmode="lin" valueType="num">
                                      <p:cBhvr>
                                        <p:cTn id="80" dur="1000" fill="hold"/>
                                        <p:tgtEl>
                                          <p:spTgt spid="26641"/>
                                        </p:tgtEl>
                                        <p:attrNameLst>
                                          <p:attrName>ppt_w</p:attrName>
                                        </p:attrNameLst>
                                      </p:cBhvr>
                                      <p:tavLst>
                                        <p:tav tm="0">
                                          <p:val>
                                            <p:fltVal val="0.000000"/>
                                          </p:val>
                                        </p:tav>
                                        <p:tav tm="100000">
                                          <p:val>
                                            <p:strVal val="#ppt_w"/>
                                          </p:val>
                                        </p:tav>
                                      </p:tavLst>
                                    </p:anim>
                                    <p:anim calcmode="lin" valueType="num">
                                      <p:cBhvr>
                                        <p:cTn id="81" dur="1000" fill="hold"/>
                                        <p:tgtEl>
                                          <p:spTgt spid="26641"/>
                                        </p:tgtEl>
                                        <p:attrNameLst>
                                          <p:attrName>ppt_h</p:attrName>
                                        </p:attrNameLst>
                                      </p:cBhvr>
                                      <p:tavLst>
                                        <p:tav tm="0">
                                          <p:val>
                                            <p:fltVal val="0.000000"/>
                                          </p:val>
                                        </p:tav>
                                        <p:tav tm="100000">
                                          <p:val>
                                            <p:strVal val="#ppt_h"/>
                                          </p:val>
                                        </p:tav>
                                      </p:tavLst>
                                    </p:anim>
                                    <p:anim calcmode="lin" valueType="num">
                                      <p:cBhvr>
                                        <p:cTn id="82" dur="1000" fill="hold"/>
                                        <p:tgtEl>
                                          <p:spTgt spid="26641"/>
                                        </p:tgtEl>
                                        <p:attrNameLst>
                                          <p:attrName>ppt_x</p:attrName>
                                        </p:attrNameLst>
                                      </p:cBhvr>
                                      <p:tavLst>
                                        <p:tav tm="0" fmla="#ppt_x+(cos(-2*pi*(1-$))*-#ppt_x-sin(-2*pi*(1-$))*(1-#ppt_y))*(1-$)">
                                          <p:val>
                                            <p:fltVal val="0.000000"/>
                                          </p:val>
                                        </p:tav>
                                        <p:tav tm="100000">
                                          <p:val>
                                            <p:fltVal val="1.000000"/>
                                          </p:val>
                                        </p:tav>
                                      </p:tavLst>
                                    </p:anim>
                                    <p:anim calcmode="lin" valueType="num">
                                      <p:cBhvr>
                                        <p:cTn id="83" dur="1000" fill="hold"/>
                                        <p:tgtEl>
                                          <p:spTgt spid="26641"/>
                                        </p:tgtEl>
                                        <p:attrNameLst>
                                          <p:attrName>ppt_y</p:attrName>
                                        </p:attrNameLst>
                                      </p:cBhvr>
                                      <p:tavLst>
                                        <p:tav tm="0" fmla="#ppt_y+(sin(-2*pi*(1-$))*-#ppt_x+cos(-2*pi*(1-$))*(1-#ppt_y))*(1-$)">
                                          <p:val>
                                            <p:fltVal val="0.000000"/>
                                          </p:val>
                                        </p:tav>
                                        <p:tav tm="100000">
                                          <p:val>
                                            <p:fltVal val="1.000000"/>
                                          </p:val>
                                        </p:tav>
                                      </p:tavLst>
                                    </p:anim>
                                  </p:childTnLst>
                                </p:cTn>
                              </p:par>
                              <p:par>
                                <p:cTn id="84" presetID="15" presetClass="entr" presetSubtype="0" fill="hold" grpId="0" nodeType="withEffect">
                                  <p:stCondLst>
                                    <p:cond delay="0"/>
                                  </p:stCondLst>
                                  <p:childTnLst>
                                    <p:set>
                                      <p:cBhvr>
                                        <p:cTn id="85" dur="1" fill="hold">
                                          <p:stCondLst>
                                            <p:cond delay="0"/>
                                          </p:stCondLst>
                                        </p:cTn>
                                        <p:tgtEl>
                                          <p:spTgt spid="26640"/>
                                        </p:tgtEl>
                                        <p:attrNameLst>
                                          <p:attrName>style.visibility</p:attrName>
                                        </p:attrNameLst>
                                      </p:cBhvr>
                                      <p:to>
                                        <p:strVal val="visible"/>
                                      </p:to>
                                    </p:set>
                                    <p:anim calcmode="lin" valueType="num">
                                      <p:cBhvr>
                                        <p:cTn id="86" dur="1000" fill="hold"/>
                                        <p:tgtEl>
                                          <p:spTgt spid="26640"/>
                                        </p:tgtEl>
                                        <p:attrNameLst>
                                          <p:attrName>ppt_w</p:attrName>
                                        </p:attrNameLst>
                                      </p:cBhvr>
                                      <p:tavLst>
                                        <p:tav tm="0">
                                          <p:val>
                                            <p:fltVal val="0.000000"/>
                                          </p:val>
                                        </p:tav>
                                        <p:tav tm="100000">
                                          <p:val>
                                            <p:strVal val="#ppt_w"/>
                                          </p:val>
                                        </p:tav>
                                      </p:tavLst>
                                    </p:anim>
                                    <p:anim calcmode="lin" valueType="num">
                                      <p:cBhvr>
                                        <p:cTn id="87" dur="1000" fill="hold"/>
                                        <p:tgtEl>
                                          <p:spTgt spid="26640"/>
                                        </p:tgtEl>
                                        <p:attrNameLst>
                                          <p:attrName>ppt_h</p:attrName>
                                        </p:attrNameLst>
                                      </p:cBhvr>
                                      <p:tavLst>
                                        <p:tav tm="0">
                                          <p:val>
                                            <p:fltVal val="0.000000"/>
                                          </p:val>
                                        </p:tav>
                                        <p:tav tm="100000">
                                          <p:val>
                                            <p:strVal val="#ppt_h"/>
                                          </p:val>
                                        </p:tav>
                                      </p:tavLst>
                                    </p:anim>
                                    <p:anim calcmode="lin" valueType="num">
                                      <p:cBhvr>
                                        <p:cTn id="88" dur="1000" fill="hold"/>
                                        <p:tgtEl>
                                          <p:spTgt spid="26640"/>
                                        </p:tgtEl>
                                        <p:attrNameLst>
                                          <p:attrName>ppt_x</p:attrName>
                                        </p:attrNameLst>
                                      </p:cBhvr>
                                      <p:tavLst>
                                        <p:tav tm="0" fmla="#ppt_x+(cos(-2*pi*(1-$))*-#ppt_x-sin(-2*pi*(1-$))*(1-#ppt_y))*(1-$)">
                                          <p:val>
                                            <p:fltVal val="0.000000"/>
                                          </p:val>
                                        </p:tav>
                                        <p:tav tm="100000">
                                          <p:val>
                                            <p:fltVal val="1.000000"/>
                                          </p:val>
                                        </p:tav>
                                      </p:tavLst>
                                    </p:anim>
                                    <p:anim calcmode="lin" valueType="num">
                                      <p:cBhvr>
                                        <p:cTn id="89" dur="1000" fill="hold"/>
                                        <p:tgtEl>
                                          <p:spTgt spid="26640"/>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ldLvl="0" animBg="1"/>
      <p:bldP spid="26636" grpId="0" bldLvl="0"/>
      <p:bldP spid="26637" grpId="0" bldLvl="0"/>
      <p:bldP spid="26638" grpId="0" bldLvl="0"/>
      <p:bldP spid="26639" grpId="0" bldLvl="0"/>
      <p:bldP spid="26640" grpId="0" bldLvl="0"/>
      <p:bldP spid="26641" grpId="0" bldLvl="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27653" name="TextBox 47"/>
          <p:cNvSpPr/>
          <p:nvPr>
            <p:custDataLst>
              <p:tags r:id="rId2"/>
            </p:custDataLst>
          </p:nvPr>
        </p:nvSpPr>
        <p:spPr>
          <a:xfrm>
            <a:off x="455930" y="699135"/>
            <a:ext cx="2786380" cy="398780"/>
          </a:xfrm>
          <a:prstGeom prst="rect">
            <a:avLst/>
          </a:prstGeom>
          <a:noFill/>
          <a:ln w="9525">
            <a:noFill/>
          </a:ln>
        </p:spPr>
        <p:txBody>
          <a:bodyPr wrap="square">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职业病发病原因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grpSp>
        <p:nvGrpSpPr>
          <p:cNvPr id="27654" name="组合 86"/>
          <p:cNvGrpSpPr/>
          <p:nvPr/>
        </p:nvGrpSpPr>
        <p:grpSpPr>
          <a:xfrm>
            <a:off x="3931854" y="1520622"/>
            <a:ext cx="5322184" cy="4717014"/>
            <a:chOff x="0" y="0"/>
            <a:chExt cx="5758" cy="4849"/>
          </a:xfrm>
        </p:grpSpPr>
        <p:pic>
          <p:nvPicPr>
            <p:cNvPr id="27655" name="Picture 125"/>
            <p:cNvPicPr>
              <a:picLocks noChangeAspect="1"/>
            </p:cNvPicPr>
            <p:nvPr>
              <p:custDataLst>
                <p:tags r:id="rId3"/>
              </p:custDataLst>
            </p:nvPr>
          </p:nvPicPr>
          <p:blipFill>
            <a:blip r:embed="rId4">
              <a:lum bright="-29999"/>
            </a:blip>
            <a:stretch>
              <a:fillRect/>
            </a:stretch>
          </p:blipFill>
          <p:spPr>
            <a:xfrm>
              <a:off x="0" y="3509"/>
              <a:ext cx="5759" cy="1341"/>
            </a:xfrm>
            <a:prstGeom prst="rect">
              <a:avLst/>
            </a:prstGeom>
            <a:noFill/>
            <a:ln w="9525">
              <a:noFill/>
            </a:ln>
          </p:spPr>
        </p:pic>
        <p:grpSp>
          <p:nvGrpSpPr>
            <p:cNvPr id="27656" name="组合 42"/>
            <p:cNvGrpSpPr/>
            <p:nvPr/>
          </p:nvGrpSpPr>
          <p:grpSpPr>
            <a:xfrm>
              <a:off x="375" y="0"/>
              <a:ext cx="4648" cy="4194"/>
              <a:chOff x="0" y="0"/>
              <a:chExt cx="4648" cy="4194"/>
            </a:xfrm>
          </p:grpSpPr>
          <p:grpSp>
            <p:nvGrpSpPr>
              <p:cNvPr id="27657" name="Group 166"/>
              <p:cNvGrpSpPr/>
              <p:nvPr/>
            </p:nvGrpSpPr>
            <p:grpSpPr>
              <a:xfrm>
                <a:off x="0" y="0"/>
                <a:ext cx="4649" cy="4195"/>
                <a:chOff x="0" y="0"/>
                <a:chExt cx="2187" cy="2184"/>
              </a:xfrm>
            </p:grpSpPr>
            <p:sp>
              <p:nvSpPr>
                <p:cNvPr id="27658" name="Oval 6"/>
                <p:cNvSpPr/>
                <p:nvPr>
                  <p:custDataLst>
                    <p:tags r:id="rId5"/>
                  </p:custDataLst>
                </p:nvPr>
              </p:nvSpPr>
              <p:spPr>
                <a:xfrm>
                  <a:off x="0" y="0"/>
                  <a:ext cx="2187" cy="2184"/>
                </a:xfrm>
                <a:prstGeom prst="ellipse">
                  <a:avLst/>
                </a:prstGeom>
                <a:solidFill>
                  <a:srgbClr val="777777"/>
                </a:soli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59" name="Oval 8"/>
                <p:cNvSpPr/>
                <p:nvPr>
                  <p:custDataLst>
                    <p:tags r:id="rId6"/>
                  </p:custDataLst>
                </p:nvPr>
              </p:nvSpPr>
              <p:spPr>
                <a:xfrm>
                  <a:off x="7" y="6"/>
                  <a:ext cx="2173" cy="2172"/>
                </a:xfrm>
                <a:prstGeom prst="ellipse">
                  <a:avLst/>
                </a:prstGeom>
                <a:gradFill rotWithShape="1">
                  <a:gsLst>
                    <a:gs pos="0">
                      <a:srgbClr val="B6B6B6">
                        <a:alpha val="100000"/>
                      </a:srgbClr>
                    </a:gs>
                    <a:gs pos="75000">
                      <a:srgbClr val="E3E3E3">
                        <a:alpha val="100000"/>
                      </a:srgbClr>
                    </a:gs>
                    <a:gs pos="100000">
                      <a:srgbClr val="E3E3E3">
                        <a:alpha val="100000"/>
                      </a:srgbClr>
                    </a:gs>
                  </a:gsLst>
                  <a:lin ang="18900000" scaled="1"/>
                  <a:tileRect/>
                </a:gradFill>
                <a:ln w="9525">
                  <a:noFill/>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60" name="Oval 9"/>
                <p:cNvSpPr/>
                <p:nvPr>
                  <p:custDataLst>
                    <p:tags r:id="rId7"/>
                  </p:custDataLst>
                </p:nvPr>
              </p:nvSpPr>
              <p:spPr>
                <a:xfrm>
                  <a:off x="231" y="230"/>
                  <a:ext cx="1726" cy="1725"/>
                </a:xfrm>
                <a:prstGeom prst="ellipse">
                  <a:avLst/>
                </a:prstGeom>
                <a:gradFill rotWithShape="1">
                  <a:gsLst>
                    <a:gs pos="0">
                      <a:srgbClr val="FFFFFF">
                        <a:alpha val="100000"/>
                      </a:srgbClr>
                    </a:gs>
                    <a:gs pos="100000">
                      <a:srgbClr val="EAEAEA">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61" name="Oval 10"/>
                <p:cNvSpPr/>
                <p:nvPr>
                  <p:custDataLst>
                    <p:tags r:id="rId8"/>
                  </p:custDataLst>
                </p:nvPr>
              </p:nvSpPr>
              <p:spPr>
                <a:xfrm>
                  <a:off x="447" y="445"/>
                  <a:ext cx="1293" cy="1294"/>
                </a:xfrm>
                <a:prstGeom prst="ellipse">
                  <a:avLst/>
                </a:prstGeom>
                <a:gradFill rotWithShape="1">
                  <a:gsLst>
                    <a:gs pos="0">
                      <a:srgbClr val="333333">
                        <a:alpha val="100000"/>
                      </a:srgbClr>
                    </a:gs>
                    <a:gs pos="100000">
                      <a:srgbClr val="B2B2B2">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62" name="Oval 11"/>
                <p:cNvSpPr/>
                <p:nvPr>
                  <p:custDataLst>
                    <p:tags r:id="rId9"/>
                  </p:custDataLst>
                </p:nvPr>
              </p:nvSpPr>
              <p:spPr>
                <a:xfrm>
                  <a:off x="651" y="650"/>
                  <a:ext cx="887" cy="884"/>
                </a:xfrm>
                <a:prstGeom prst="ellipse">
                  <a:avLst/>
                </a:prstGeom>
                <a:gradFill rotWithShape="1">
                  <a:gsLst>
                    <a:gs pos="0">
                      <a:srgbClr val="FFFFFF">
                        <a:alpha val="100000"/>
                      </a:srgbClr>
                    </a:gs>
                    <a:gs pos="100000">
                      <a:srgbClr val="EAEAEA">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63" name="Oval 12"/>
                <p:cNvSpPr/>
                <p:nvPr>
                  <p:custDataLst>
                    <p:tags r:id="rId10"/>
                  </p:custDataLst>
                </p:nvPr>
              </p:nvSpPr>
              <p:spPr>
                <a:xfrm flipV="1">
                  <a:off x="828" y="826"/>
                  <a:ext cx="533" cy="533"/>
                </a:xfrm>
                <a:prstGeom prst="ellipse">
                  <a:avLst/>
                </a:prstGeom>
                <a:solidFill>
                  <a:schemeClr val="accent2"/>
                </a:soli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sp>
              <p:nvSpPr>
                <p:cNvPr id="27664" name="Text Box 67"/>
                <p:cNvSpPr/>
                <p:nvPr>
                  <p:custDataLst>
                    <p:tags r:id="rId11"/>
                  </p:custDataLst>
                </p:nvPr>
              </p:nvSpPr>
              <p:spPr>
                <a:xfrm>
                  <a:off x="1020" y="310"/>
                  <a:ext cx="167" cy="180"/>
                </a:xfrm>
                <a:prstGeom prst="rect">
                  <a:avLst/>
                </a:prstGeom>
                <a:noFill/>
                <a:ln w="9525">
                  <a:noFill/>
                </a:ln>
              </p:spPr>
              <p:txBody>
                <a:bodyPr wrap="none" anchor="ctr" anchorCtr="0"/>
                <a:p>
                  <a:pPr algn="ctr">
                    <a:lnSpc>
                      <a:spcPct val="60000"/>
                    </a:lnSpc>
                    <a:spcBef>
                      <a:spcPct val="50000"/>
                    </a:spcBef>
                  </a:pPr>
                  <a:endParaRPr>
                    <a:latin typeface="Arial" panose="020B0604020202020204" pitchFamily="34" charset="0"/>
                    <a:ea typeface="宋体" panose="02010600030101010101" pitchFamily="2" charset="-122"/>
                    <a:sym typeface="Arial" panose="020B0604020202020204" pitchFamily="34" charset="0"/>
                  </a:endParaRPr>
                </a:p>
              </p:txBody>
            </p:sp>
            <p:sp>
              <p:nvSpPr>
                <p:cNvPr id="27665" name="Text Box 67"/>
                <p:cNvSpPr/>
                <p:nvPr>
                  <p:custDataLst>
                    <p:tags r:id="rId12"/>
                  </p:custDataLst>
                </p:nvPr>
              </p:nvSpPr>
              <p:spPr>
                <a:xfrm>
                  <a:off x="1020" y="515"/>
                  <a:ext cx="167" cy="180"/>
                </a:xfrm>
                <a:prstGeom prst="rect">
                  <a:avLst/>
                </a:prstGeom>
                <a:noFill/>
                <a:ln w="9525">
                  <a:noFill/>
                </a:ln>
              </p:spPr>
              <p:txBody>
                <a:bodyPr wrap="none" anchor="ctr" anchorCtr="0"/>
                <a:p>
                  <a:pPr algn="ctr">
                    <a:lnSpc>
                      <a:spcPct val="60000"/>
                    </a:lnSpc>
                    <a:spcBef>
                      <a:spcPct val="50000"/>
                    </a:spcBef>
                  </a:pPr>
                  <a:endParaRPr>
                    <a:solidFill>
                      <a:schemeClr val="bg1"/>
                    </a:solidFill>
                    <a:latin typeface="Arial" panose="020B0604020202020204" pitchFamily="34" charset="0"/>
                    <a:ea typeface="宋体" panose="02010600030101010101" pitchFamily="2" charset="-122"/>
                    <a:sym typeface="Arial" panose="020B0604020202020204" pitchFamily="34" charset="0"/>
                  </a:endParaRPr>
                </a:p>
              </p:txBody>
            </p:sp>
            <p:sp>
              <p:nvSpPr>
                <p:cNvPr id="27666" name="Text Box 67"/>
                <p:cNvSpPr/>
                <p:nvPr>
                  <p:custDataLst>
                    <p:tags r:id="rId13"/>
                  </p:custDataLst>
                </p:nvPr>
              </p:nvSpPr>
              <p:spPr>
                <a:xfrm>
                  <a:off x="1020" y="737"/>
                  <a:ext cx="167" cy="179"/>
                </a:xfrm>
                <a:prstGeom prst="rect">
                  <a:avLst/>
                </a:prstGeom>
                <a:noFill/>
                <a:ln w="9525">
                  <a:noFill/>
                </a:ln>
              </p:spPr>
              <p:txBody>
                <a:bodyPr wrap="none" anchor="ctr" anchorCtr="0"/>
                <a:p>
                  <a:pPr algn="ctr">
                    <a:lnSpc>
                      <a:spcPct val="60000"/>
                    </a:lnSpc>
                    <a:spcBef>
                      <a:spcPct val="50000"/>
                    </a:spcBef>
                  </a:pPr>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667" name="Group 117"/>
              <p:cNvGrpSpPr/>
              <p:nvPr/>
            </p:nvGrpSpPr>
            <p:grpSpPr>
              <a:xfrm>
                <a:off x="1368" y="1319"/>
                <a:ext cx="854" cy="718"/>
                <a:chOff x="0" y="0"/>
                <a:chExt cx="384" cy="384"/>
              </a:xfrm>
            </p:grpSpPr>
            <p:sp>
              <p:nvSpPr>
                <p:cNvPr id="27668" name="Oval 113"/>
                <p:cNvSpPr/>
                <p:nvPr>
                  <p:custDataLst>
                    <p:tags r:id="rId14"/>
                  </p:custDataLst>
                </p:nvPr>
              </p:nvSpPr>
              <p:spPr>
                <a:xfrm>
                  <a:off x="60" y="60"/>
                  <a:ext cx="264" cy="26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69" name="Oval 115"/>
                <p:cNvSpPr/>
                <p:nvPr>
                  <p:custDataLst>
                    <p:tags r:id="rId15"/>
                  </p:custDataLst>
                </p:nvPr>
              </p:nvSpPr>
              <p:spPr>
                <a:xfrm>
                  <a:off x="136" y="136"/>
                  <a:ext cx="112" cy="112"/>
                </a:xfrm>
                <a:prstGeom prst="ellipse">
                  <a:avLst/>
                </a:prstGeom>
                <a:solidFill>
                  <a:srgbClr val="BCBCBC"/>
                </a:solid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70" name="Oval 116"/>
                <p:cNvSpPr/>
                <p:nvPr>
                  <p:custDataLst>
                    <p:tags r:id="rId16"/>
                  </p:custDataLst>
                </p:nvPr>
              </p:nvSpPr>
              <p:spPr>
                <a:xfrm>
                  <a:off x="0" y="0"/>
                  <a:ext cx="384" cy="38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671" name="Group 135"/>
              <p:cNvGrpSpPr/>
              <p:nvPr/>
            </p:nvGrpSpPr>
            <p:grpSpPr>
              <a:xfrm>
                <a:off x="2947" y="1072"/>
                <a:ext cx="854" cy="718"/>
                <a:chOff x="0" y="0"/>
                <a:chExt cx="384" cy="384"/>
              </a:xfrm>
            </p:grpSpPr>
            <p:sp>
              <p:nvSpPr>
                <p:cNvPr id="27672" name="Oval 136"/>
                <p:cNvSpPr/>
                <p:nvPr>
                  <p:custDataLst>
                    <p:tags r:id="rId17"/>
                  </p:custDataLst>
                </p:nvPr>
              </p:nvSpPr>
              <p:spPr>
                <a:xfrm>
                  <a:off x="60" y="60"/>
                  <a:ext cx="264" cy="26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73" name="Oval 137"/>
                <p:cNvSpPr/>
                <p:nvPr>
                  <p:custDataLst>
                    <p:tags r:id="rId18"/>
                  </p:custDataLst>
                </p:nvPr>
              </p:nvSpPr>
              <p:spPr>
                <a:xfrm>
                  <a:off x="136" y="136"/>
                  <a:ext cx="112" cy="112"/>
                </a:xfrm>
                <a:prstGeom prst="ellipse">
                  <a:avLst/>
                </a:prstGeom>
                <a:solidFill>
                  <a:srgbClr val="5F5F5F"/>
                </a:solid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74" name="Oval 138"/>
                <p:cNvSpPr/>
                <p:nvPr>
                  <p:custDataLst>
                    <p:tags r:id="rId19"/>
                  </p:custDataLst>
                </p:nvPr>
              </p:nvSpPr>
              <p:spPr>
                <a:xfrm>
                  <a:off x="0" y="0"/>
                  <a:ext cx="384" cy="38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675" name="Group 139"/>
              <p:cNvGrpSpPr/>
              <p:nvPr/>
            </p:nvGrpSpPr>
            <p:grpSpPr>
              <a:xfrm>
                <a:off x="2080" y="1889"/>
                <a:ext cx="854" cy="718"/>
                <a:chOff x="0" y="0"/>
                <a:chExt cx="384" cy="384"/>
              </a:xfrm>
            </p:grpSpPr>
            <p:sp>
              <p:nvSpPr>
                <p:cNvPr id="27676" name="Oval 140"/>
                <p:cNvSpPr/>
                <p:nvPr>
                  <p:custDataLst>
                    <p:tags r:id="rId20"/>
                  </p:custDataLst>
                </p:nvPr>
              </p:nvSpPr>
              <p:spPr>
                <a:xfrm>
                  <a:off x="60" y="60"/>
                  <a:ext cx="264" cy="26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77" name="Oval 141"/>
                <p:cNvSpPr/>
                <p:nvPr>
                  <p:custDataLst>
                    <p:tags r:id="rId21"/>
                  </p:custDataLst>
                </p:nvPr>
              </p:nvSpPr>
              <p:spPr>
                <a:xfrm>
                  <a:off x="136" y="136"/>
                  <a:ext cx="112" cy="112"/>
                </a:xfrm>
                <a:prstGeom prst="ellipse">
                  <a:avLst/>
                </a:prstGeom>
                <a:solidFill>
                  <a:srgbClr val="6D0303"/>
                </a:solid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sp>
              <p:nvSpPr>
                <p:cNvPr id="27678" name="Oval 142"/>
                <p:cNvSpPr/>
                <p:nvPr>
                  <p:custDataLst>
                    <p:tags r:id="rId22"/>
                  </p:custDataLst>
                </p:nvPr>
              </p:nvSpPr>
              <p:spPr>
                <a:xfrm>
                  <a:off x="0" y="0"/>
                  <a:ext cx="384" cy="384"/>
                </a:xfrm>
                <a:prstGeom prst="ellipse">
                  <a:avLst/>
                </a:prstGeom>
                <a:noFill/>
                <a:ln w="9525" cap="flat" cmpd="sng">
                  <a:solidFill>
                    <a:schemeClr val="tx1"/>
                  </a:solidFill>
                  <a:prstDash val="solid"/>
                  <a:miter/>
                  <a:headEnd type="none" w="med" len="med"/>
                  <a:tailEnd type="none" w="med" len="med"/>
                </a:ln>
              </p:spPr>
              <p:txBody>
                <a:bodyPr wrap="none" anchor="ctr" anchorCtr="0"/>
                <a:p>
                  <a:endParaRPr>
                    <a:latin typeface="Arial" panose="020B0604020202020204" pitchFamily="34" charset="0"/>
                    <a:ea typeface="宋体" panose="02010600030101010101" pitchFamily="2" charset="-122"/>
                    <a:sym typeface="Arial" panose="020B0604020202020204" pitchFamily="34" charset="0"/>
                  </a:endParaRPr>
                </a:p>
              </p:txBody>
            </p:sp>
          </p:grpSp>
        </p:grpSp>
      </p:grpSp>
      <p:grpSp>
        <p:nvGrpSpPr>
          <p:cNvPr id="27679" name="组合 44"/>
          <p:cNvGrpSpPr/>
          <p:nvPr/>
        </p:nvGrpSpPr>
        <p:grpSpPr>
          <a:xfrm>
            <a:off x="3401877" y="3727362"/>
            <a:ext cx="4658812" cy="2449989"/>
            <a:chOff x="-1673" y="0"/>
            <a:chExt cx="7044" cy="3703"/>
          </a:xfrm>
        </p:grpSpPr>
        <p:grpSp>
          <p:nvGrpSpPr>
            <p:cNvPr id="27680" name="Group 295"/>
            <p:cNvGrpSpPr/>
            <p:nvPr/>
          </p:nvGrpSpPr>
          <p:grpSpPr>
            <a:xfrm>
              <a:off x="3202" y="0"/>
              <a:ext cx="2169" cy="1876"/>
              <a:chOff x="0" y="0"/>
              <a:chExt cx="975" cy="1003"/>
            </a:xfrm>
          </p:grpSpPr>
          <p:grpSp>
            <p:nvGrpSpPr>
              <p:cNvPr id="27681" name="Group 292"/>
              <p:cNvGrpSpPr/>
              <p:nvPr/>
            </p:nvGrpSpPr>
            <p:grpSpPr>
              <a:xfrm>
                <a:off x="40" y="37"/>
                <a:ext cx="935" cy="966"/>
                <a:chOff x="0" y="1"/>
                <a:chExt cx="935" cy="966"/>
              </a:xfrm>
            </p:grpSpPr>
            <p:sp>
              <p:nvSpPr>
                <p:cNvPr id="27682" name="Freeform 277"/>
                <p:cNvSpPr/>
                <p:nvPr>
                  <p:custDataLst>
                    <p:tags r:id="rId23"/>
                  </p:custDataLst>
                </p:nvPr>
              </p:nvSpPr>
              <p:spPr>
                <a:xfrm rot="10843907">
                  <a:off x="0" y="1"/>
                  <a:ext cx="490" cy="547"/>
                </a:xfrm>
                <a:custGeom>
                  <a:avLst/>
                  <a:gdLst>
                    <a:gd name="txL" fmla="*/ 0 w 365"/>
                    <a:gd name="txT" fmla="*/ 0 h 456"/>
                    <a:gd name="txR" fmla="*/ 365 w 365"/>
                    <a:gd name="txB" fmla="*/ 456 h 456"/>
                  </a:gdLst>
                  <a:ahLst/>
                  <a:cxnLst>
                    <a:cxn ang="0">
                      <a:pos x="306" y="321"/>
                    </a:cxn>
                    <a:cxn ang="0">
                      <a:pos x="210" y="212"/>
                    </a:cxn>
                    <a:cxn ang="0">
                      <a:pos x="23" y="42"/>
                    </a:cxn>
                    <a:cxn ang="0">
                      <a:pos x="23" y="86"/>
                    </a:cxn>
                    <a:cxn ang="0">
                      <a:pos x="145" y="276"/>
                    </a:cxn>
                    <a:cxn ang="0">
                      <a:pos x="238" y="382"/>
                    </a:cxn>
                    <a:cxn ang="0">
                      <a:pos x="326" y="451"/>
                    </a:cxn>
                    <a:cxn ang="0">
                      <a:pos x="365" y="412"/>
                    </a:cxn>
                    <a:cxn ang="0">
                      <a:pos x="306" y="321"/>
                    </a:cxn>
                  </a:cxnLst>
                  <a:rect l="txL" t="txT" r="txR" b="txB"/>
                  <a:pathLst>
                    <a:path w="365" h="456">
                      <a:moveTo>
                        <a:pt x="306" y="321"/>
                      </a:moveTo>
                      <a:cubicBezTo>
                        <a:pt x="210" y="212"/>
                        <a:pt x="210" y="212"/>
                        <a:pt x="210" y="212"/>
                      </a:cubicBezTo>
                      <a:cubicBezTo>
                        <a:pt x="23" y="42"/>
                        <a:pt x="23" y="42"/>
                        <a:pt x="23" y="42"/>
                      </a:cubicBezTo>
                      <a:cubicBezTo>
                        <a:pt x="23" y="42"/>
                        <a:pt x="0" y="0"/>
                        <a:pt x="23" y="86"/>
                      </a:cubicBezTo>
                      <a:cubicBezTo>
                        <a:pt x="145" y="276"/>
                        <a:pt x="145" y="276"/>
                        <a:pt x="145" y="276"/>
                      </a:cubicBezTo>
                      <a:cubicBezTo>
                        <a:pt x="238" y="382"/>
                        <a:pt x="238" y="382"/>
                        <a:pt x="238" y="382"/>
                      </a:cubicBezTo>
                      <a:cubicBezTo>
                        <a:pt x="326" y="451"/>
                        <a:pt x="326" y="451"/>
                        <a:pt x="326" y="451"/>
                      </a:cubicBezTo>
                      <a:cubicBezTo>
                        <a:pt x="326" y="451"/>
                        <a:pt x="364" y="456"/>
                        <a:pt x="365" y="412"/>
                      </a:cubicBezTo>
                      <a:lnTo>
                        <a:pt x="306" y="321"/>
                      </a:lnTo>
                      <a:close/>
                    </a:path>
                  </a:pathLst>
                </a:custGeom>
                <a:gradFill rotWithShape="1">
                  <a:gsLst>
                    <a:gs pos="0">
                      <a:srgbClr val="AB0505">
                        <a:alpha val="100000"/>
                      </a:srgbClr>
                    </a:gs>
                    <a:gs pos="100000">
                      <a:srgbClr val="4E0202">
                        <a:alpha val="100000"/>
                      </a:srgbClr>
                    </a:gs>
                  </a:gsLst>
                  <a:lin ang="0" scaled="1"/>
                  <a:tileRect/>
                </a:gra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sp>
              <p:nvSpPr>
                <p:cNvPr id="27683" name="Freeform 278"/>
                <p:cNvSpPr/>
                <p:nvPr>
                  <p:custDataLst>
                    <p:tags r:id="rId24"/>
                  </p:custDataLst>
                </p:nvPr>
              </p:nvSpPr>
              <p:spPr>
                <a:xfrm rot="10843907">
                  <a:off x="281" y="209"/>
                  <a:ext cx="654" cy="446"/>
                </a:xfrm>
                <a:custGeom>
                  <a:avLst/>
                  <a:gdLst>
                    <a:gd name="txL" fmla="*/ 0 w 501"/>
                    <a:gd name="txT" fmla="*/ 0 h 383"/>
                    <a:gd name="txR" fmla="*/ 501 w 501"/>
                    <a:gd name="txB" fmla="*/ 383 h 383"/>
                  </a:gdLst>
                  <a:ahLst/>
                  <a:cxnLst>
                    <a:cxn ang="0">
                      <a:pos x="201" y="0"/>
                    </a:cxn>
                    <a:cxn ang="0">
                      <a:pos x="27" y="50"/>
                    </a:cxn>
                    <a:cxn ang="0">
                      <a:pos x="431" y="383"/>
                    </a:cxn>
                    <a:cxn ang="0">
                      <a:pos x="501" y="317"/>
                    </a:cxn>
                    <a:cxn ang="0">
                      <a:pos x="201" y="0"/>
                    </a:cxn>
                  </a:cxnLst>
                  <a:rect l="txL" t="txT" r="txR" b="txB"/>
                  <a:pathLst>
                    <a:path w="501" h="383">
                      <a:moveTo>
                        <a:pt x="201" y="0"/>
                      </a:moveTo>
                      <a:cubicBezTo>
                        <a:pt x="201" y="0"/>
                        <a:pt x="36" y="6"/>
                        <a:pt x="27" y="50"/>
                      </a:cubicBezTo>
                      <a:cubicBezTo>
                        <a:pt x="0" y="179"/>
                        <a:pt x="431" y="383"/>
                        <a:pt x="431" y="383"/>
                      </a:cubicBezTo>
                      <a:cubicBezTo>
                        <a:pt x="501" y="317"/>
                        <a:pt x="501" y="317"/>
                        <a:pt x="501" y="317"/>
                      </a:cubicBezTo>
                      <a:lnTo>
                        <a:pt x="201" y="0"/>
                      </a:lnTo>
                      <a:close/>
                    </a:path>
                  </a:pathLst>
                </a:custGeom>
                <a:solidFill>
                  <a:srgbClr val="AB0505"/>
                </a:soli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sp>
              <p:nvSpPr>
                <p:cNvPr id="27684" name="Freeform 279"/>
                <p:cNvSpPr/>
                <p:nvPr>
                  <p:custDataLst>
                    <p:tags r:id="rId25"/>
                  </p:custDataLst>
                </p:nvPr>
              </p:nvSpPr>
              <p:spPr>
                <a:xfrm rot="10843907">
                  <a:off x="170" y="285"/>
                  <a:ext cx="499" cy="682"/>
                </a:xfrm>
                <a:custGeom>
                  <a:avLst/>
                  <a:gdLst>
                    <a:gd name="txL" fmla="*/ 0 w 383"/>
                    <a:gd name="txT" fmla="*/ 0 h 586"/>
                    <a:gd name="txR" fmla="*/ 383 w 383"/>
                    <a:gd name="txB" fmla="*/ 586 h 586"/>
                  </a:gdLst>
                  <a:ahLst/>
                  <a:cxnLst>
                    <a:cxn ang="0">
                      <a:pos x="126" y="5"/>
                    </a:cxn>
                    <a:cxn ang="0">
                      <a:pos x="0" y="269"/>
                    </a:cxn>
                    <a:cxn ang="0">
                      <a:pos x="300" y="586"/>
                    </a:cxn>
                    <a:cxn ang="0">
                      <a:pos x="383" y="442"/>
                    </a:cxn>
                    <a:cxn ang="0">
                      <a:pos x="126" y="5"/>
                    </a:cxn>
                  </a:cxnLst>
                  <a:rect l="txL" t="txT" r="txR" b="txB"/>
                  <a:pathLst>
                    <a:path w="383" h="586">
                      <a:moveTo>
                        <a:pt x="126" y="5"/>
                      </a:moveTo>
                      <a:cubicBezTo>
                        <a:pt x="53" y="8"/>
                        <a:pt x="0" y="269"/>
                        <a:pt x="0" y="269"/>
                      </a:cubicBezTo>
                      <a:cubicBezTo>
                        <a:pt x="300" y="586"/>
                        <a:pt x="300" y="586"/>
                        <a:pt x="300" y="586"/>
                      </a:cubicBezTo>
                      <a:cubicBezTo>
                        <a:pt x="383" y="442"/>
                        <a:pt x="383" y="442"/>
                        <a:pt x="383" y="442"/>
                      </a:cubicBezTo>
                      <a:cubicBezTo>
                        <a:pt x="383" y="442"/>
                        <a:pt x="252" y="0"/>
                        <a:pt x="126" y="5"/>
                      </a:cubicBezTo>
                      <a:close/>
                    </a:path>
                  </a:pathLst>
                </a:custGeom>
                <a:solidFill>
                  <a:srgbClr val="AB0505"/>
                </a:soli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sp>
              <p:nvSpPr>
                <p:cNvPr id="27685" name="Freeform 280"/>
                <p:cNvSpPr/>
                <p:nvPr>
                  <p:custDataLst>
                    <p:tags r:id="rId26"/>
                  </p:custDataLst>
                </p:nvPr>
              </p:nvSpPr>
              <p:spPr>
                <a:xfrm rot="10843907">
                  <a:off x="283" y="112"/>
                  <a:ext cx="391" cy="542"/>
                </a:xfrm>
                <a:custGeom>
                  <a:avLst/>
                  <a:gdLst>
                    <a:gd name="txL" fmla="*/ 0 w 300"/>
                    <a:gd name="txT" fmla="*/ 0 h 466"/>
                    <a:gd name="txR" fmla="*/ 300 w 300"/>
                    <a:gd name="txB" fmla="*/ 466 h 466"/>
                  </a:gdLst>
                  <a:ahLst/>
                  <a:cxnLst>
                    <a:cxn ang="0">
                      <a:pos x="0" y="0"/>
                    </a:cxn>
                    <a:cxn ang="0">
                      <a:pos x="40" y="280"/>
                    </a:cxn>
                    <a:cxn ang="0">
                      <a:pos x="269" y="466"/>
                    </a:cxn>
                    <a:cxn ang="0">
                      <a:pos x="300" y="317"/>
                    </a:cxn>
                    <a:cxn ang="0">
                      <a:pos x="0" y="0"/>
                    </a:cxn>
                  </a:cxnLst>
                  <a:rect l="txL" t="txT" r="txR" b="txB"/>
                  <a:pathLst>
                    <a:path w="300" h="466">
                      <a:moveTo>
                        <a:pt x="0" y="0"/>
                      </a:moveTo>
                      <a:cubicBezTo>
                        <a:pt x="0" y="0"/>
                        <a:pt x="5" y="219"/>
                        <a:pt x="40" y="280"/>
                      </a:cubicBezTo>
                      <a:cubicBezTo>
                        <a:pt x="77" y="344"/>
                        <a:pt x="269" y="466"/>
                        <a:pt x="269" y="466"/>
                      </a:cubicBezTo>
                      <a:cubicBezTo>
                        <a:pt x="300" y="317"/>
                        <a:pt x="300" y="317"/>
                        <a:pt x="300" y="317"/>
                      </a:cubicBezTo>
                      <a:lnTo>
                        <a:pt x="0" y="0"/>
                      </a:lnTo>
                      <a:close/>
                    </a:path>
                  </a:pathLst>
                </a:custGeom>
                <a:gradFill rotWithShape="1">
                  <a:gsLst>
                    <a:gs pos="0">
                      <a:srgbClr val="C40505">
                        <a:alpha val="100000"/>
                      </a:srgbClr>
                    </a:gs>
                    <a:gs pos="100000">
                      <a:srgbClr val="5B0202">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86" name="Freeform 281"/>
                <p:cNvSpPr/>
                <p:nvPr>
                  <p:custDataLst>
                    <p:tags r:id="rId27"/>
                  </p:custDataLst>
                </p:nvPr>
              </p:nvSpPr>
              <p:spPr>
                <a:xfrm rot="10843907">
                  <a:off x="106" y="283"/>
                  <a:ext cx="566" cy="413"/>
                </a:xfrm>
                <a:custGeom>
                  <a:avLst/>
                  <a:gdLst>
                    <a:gd name="txL" fmla="*/ 0 w 435"/>
                    <a:gd name="txT" fmla="*/ 0 h 354"/>
                    <a:gd name="txR" fmla="*/ 435 w 435"/>
                    <a:gd name="txB" fmla="*/ 354 h 354"/>
                  </a:gdLst>
                  <a:ahLst/>
                  <a:cxnLst>
                    <a:cxn ang="0">
                      <a:pos x="0" y="37"/>
                    </a:cxn>
                    <a:cxn ang="0">
                      <a:pos x="279" y="35"/>
                    </a:cxn>
                    <a:cxn ang="0">
                      <a:pos x="435" y="300"/>
                    </a:cxn>
                    <a:cxn ang="0">
                      <a:pos x="300" y="354"/>
                    </a:cxn>
                    <a:cxn ang="0">
                      <a:pos x="0" y="37"/>
                    </a:cxn>
                  </a:cxnLst>
                  <a:rect l="txL" t="txT" r="txR" b="txB"/>
                  <a:pathLst>
                    <a:path w="435" h="354">
                      <a:moveTo>
                        <a:pt x="0" y="37"/>
                      </a:moveTo>
                      <a:cubicBezTo>
                        <a:pt x="0" y="37"/>
                        <a:pt x="219" y="0"/>
                        <a:pt x="279" y="35"/>
                      </a:cubicBezTo>
                      <a:cubicBezTo>
                        <a:pt x="346" y="73"/>
                        <a:pt x="435" y="300"/>
                        <a:pt x="435" y="300"/>
                      </a:cubicBezTo>
                      <a:cubicBezTo>
                        <a:pt x="300" y="354"/>
                        <a:pt x="300" y="354"/>
                        <a:pt x="300" y="354"/>
                      </a:cubicBezTo>
                      <a:lnTo>
                        <a:pt x="0" y="37"/>
                      </a:lnTo>
                      <a:close/>
                    </a:path>
                  </a:pathLst>
                </a:custGeom>
                <a:gradFill rotWithShape="1">
                  <a:gsLst>
                    <a:gs pos="0">
                      <a:srgbClr val="6D0303">
                        <a:alpha val="100000"/>
                      </a:srgbClr>
                    </a:gs>
                    <a:gs pos="100000">
                      <a:srgbClr val="320101">
                        <a:alpha val="100000"/>
                      </a:srgbClr>
                    </a:gs>
                  </a:gsLst>
                  <a:lin ang="18900000" scaled="1"/>
                  <a:tileRect/>
                </a:gra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687" name="Group 294"/>
              <p:cNvGrpSpPr/>
              <p:nvPr/>
            </p:nvGrpSpPr>
            <p:grpSpPr>
              <a:xfrm>
                <a:off x="0" y="0"/>
                <a:ext cx="176" cy="164"/>
                <a:chOff x="0" y="0"/>
                <a:chExt cx="176" cy="164"/>
              </a:xfrm>
            </p:grpSpPr>
            <p:sp>
              <p:nvSpPr>
                <p:cNvPr id="27688" name="Freeform 283"/>
                <p:cNvSpPr/>
                <p:nvPr>
                  <p:custDataLst>
                    <p:tags r:id="rId28"/>
                  </p:custDataLst>
                </p:nvPr>
              </p:nvSpPr>
              <p:spPr>
                <a:xfrm rot="10843907">
                  <a:off x="0" y="0"/>
                  <a:ext cx="80" cy="79"/>
                </a:xfrm>
                <a:custGeom>
                  <a:avLst/>
                  <a:gdLst>
                    <a:gd name="txL" fmla="*/ 0 w 61"/>
                    <a:gd name="txT" fmla="*/ 0 h 68"/>
                    <a:gd name="txR" fmla="*/ 61 w 61"/>
                    <a:gd name="txB" fmla="*/ 68 h 68"/>
                  </a:gdLst>
                  <a:ahLst/>
                  <a:cxnLst>
                    <a:cxn ang="0">
                      <a:pos x="61" y="68"/>
                    </a:cxn>
                    <a:cxn ang="0">
                      <a:pos x="3" y="16"/>
                    </a:cxn>
                    <a:cxn ang="0">
                      <a:pos x="0" y="13"/>
                    </a:cxn>
                    <a:cxn ang="0">
                      <a:pos x="8" y="0"/>
                    </a:cxn>
                    <a:cxn ang="0">
                      <a:pos x="10" y="3"/>
                    </a:cxn>
                    <a:cxn ang="0">
                      <a:pos x="61" y="67"/>
                    </a:cxn>
                    <a:cxn ang="0">
                      <a:pos x="61" y="68"/>
                    </a:cxn>
                  </a:cxnLst>
                  <a:rect l="txL" t="txT" r="txR" b="txB"/>
                  <a:pathLst>
                    <a:path w="61" h="68">
                      <a:moveTo>
                        <a:pt x="61" y="68"/>
                      </a:moveTo>
                      <a:cubicBezTo>
                        <a:pt x="3" y="16"/>
                        <a:pt x="3" y="16"/>
                        <a:pt x="3" y="16"/>
                      </a:cubicBezTo>
                      <a:cubicBezTo>
                        <a:pt x="0" y="13"/>
                        <a:pt x="0" y="13"/>
                        <a:pt x="0" y="13"/>
                      </a:cubicBezTo>
                      <a:cubicBezTo>
                        <a:pt x="0" y="13"/>
                        <a:pt x="4" y="4"/>
                        <a:pt x="8" y="0"/>
                      </a:cubicBezTo>
                      <a:cubicBezTo>
                        <a:pt x="10" y="3"/>
                        <a:pt x="10" y="3"/>
                        <a:pt x="10" y="3"/>
                      </a:cubicBezTo>
                      <a:cubicBezTo>
                        <a:pt x="61" y="67"/>
                        <a:pt x="61" y="67"/>
                        <a:pt x="61" y="67"/>
                      </a:cubicBezTo>
                      <a:lnTo>
                        <a:pt x="61" y="68"/>
                      </a:lnTo>
                      <a:close/>
                    </a:path>
                  </a:pathLst>
                </a:custGeom>
                <a:gradFill rotWithShape="1">
                  <a:gsLst>
                    <a:gs pos="0">
                      <a:srgbClr val="656565">
                        <a:alpha val="100000"/>
                      </a:srgbClr>
                    </a:gs>
                    <a:gs pos="100000">
                      <a:srgbClr val="DDDDDD">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89" name="Freeform 284"/>
                <p:cNvSpPr/>
                <p:nvPr>
                  <p:custDataLst>
                    <p:tags r:id="rId29"/>
                  </p:custDataLst>
                </p:nvPr>
              </p:nvSpPr>
              <p:spPr>
                <a:xfrm rot="10843907">
                  <a:off x="39" y="33"/>
                  <a:ext cx="137" cy="131"/>
                </a:xfrm>
                <a:custGeom>
                  <a:avLst/>
                  <a:gdLst>
                    <a:gd name="txL" fmla="*/ 0 w 106"/>
                    <a:gd name="txT" fmla="*/ 0 h 113"/>
                    <a:gd name="txR" fmla="*/ 106 w 106"/>
                    <a:gd name="txB" fmla="*/ 113 h 113"/>
                  </a:gdLst>
                  <a:ahLst/>
                  <a:cxnLst>
                    <a:cxn ang="0">
                      <a:pos x="60" y="0"/>
                    </a:cxn>
                    <a:cxn ang="0">
                      <a:pos x="41" y="41"/>
                    </a:cxn>
                    <a:cxn ang="0">
                      <a:pos x="0" y="56"/>
                    </a:cxn>
                    <a:cxn ang="0">
                      <a:pos x="64" y="106"/>
                    </a:cxn>
                    <a:cxn ang="0">
                      <a:pos x="103" y="67"/>
                    </a:cxn>
                    <a:cxn ang="0">
                      <a:pos x="60" y="0"/>
                    </a:cxn>
                  </a:cxnLst>
                  <a:rect l="txL" t="txT" r="txR" b="txB"/>
                  <a:pathLst>
                    <a:path w="106" h="113">
                      <a:moveTo>
                        <a:pt x="60" y="0"/>
                      </a:moveTo>
                      <a:cubicBezTo>
                        <a:pt x="60" y="0"/>
                        <a:pt x="62" y="20"/>
                        <a:pt x="41" y="41"/>
                      </a:cubicBezTo>
                      <a:cubicBezTo>
                        <a:pt x="17" y="63"/>
                        <a:pt x="0" y="56"/>
                        <a:pt x="0" y="56"/>
                      </a:cubicBezTo>
                      <a:cubicBezTo>
                        <a:pt x="64" y="106"/>
                        <a:pt x="64" y="106"/>
                        <a:pt x="64" y="106"/>
                      </a:cubicBezTo>
                      <a:cubicBezTo>
                        <a:pt x="64" y="106"/>
                        <a:pt x="106" y="113"/>
                        <a:pt x="103" y="67"/>
                      </a:cubicBezTo>
                      <a:lnTo>
                        <a:pt x="60" y="0"/>
                      </a:lnTo>
                      <a:close/>
                    </a:path>
                  </a:pathLst>
                </a:custGeom>
                <a:gradFill rotWithShape="1">
                  <a:gsLst>
                    <a:gs pos="0">
                      <a:srgbClr val="000000">
                        <a:alpha val="100000"/>
                      </a:srgbClr>
                    </a:gs>
                    <a:gs pos="100000">
                      <a:srgbClr val="FEA501">
                        <a:alpha val="100000"/>
                      </a:srgbClr>
                    </a:gs>
                  </a:gsLst>
                  <a:lin ang="2700000" scaled="1"/>
                  <a:tileRect/>
                </a:gradFill>
                <a:ln w="9525">
                  <a:noFill/>
                </a:ln>
              </p:spPr>
              <p:txBody>
                <a:bodyPr rot="10800000"/>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690" name="Group 293"/>
              <p:cNvGrpSpPr/>
              <p:nvPr/>
            </p:nvGrpSpPr>
            <p:grpSpPr>
              <a:xfrm>
                <a:off x="45" y="45"/>
                <a:ext cx="124" cy="110"/>
                <a:chOff x="0" y="0"/>
                <a:chExt cx="124" cy="110"/>
              </a:xfrm>
            </p:grpSpPr>
            <p:sp>
              <p:nvSpPr>
                <p:cNvPr id="27691" name="Freeform 286"/>
                <p:cNvSpPr/>
                <p:nvPr>
                  <p:custDataLst>
                    <p:tags r:id="rId30"/>
                  </p:custDataLst>
                </p:nvPr>
              </p:nvSpPr>
              <p:spPr>
                <a:xfrm rot="10843907">
                  <a:off x="34" y="35"/>
                  <a:ext cx="78" cy="63"/>
                </a:xfrm>
                <a:custGeom>
                  <a:avLst/>
                  <a:gdLst>
                    <a:gd name="txL" fmla="*/ 0 w 60"/>
                    <a:gd name="txT" fmla="*/ 0 h 55"/>
                    <a:gd name="txR" fmla="*/ 60 w 60"/>
                    <a:gd name="txB" fmla="*/ 55 h 55"/>
                  </a:gdLst>
                  <a:ahLst/>
                  <a:cxnLst>
                    <a:cxn ang="0">
                      <a:pos x="57" y="0"/>
                    </a:cxn>
                    <a:cxn ang="0">
                      <a:pos x="41" y="41"/>
                    </a:cxn>
                    <a:cxn ang="0">
                      <a:pos x="0" y="50"/>
                    </a:cxn>
                    <a:cxn ang="0">
                      <a:pos x="43" y="42"/>
                    </a:cxn>
                    <a:cxn ang="0">
                      <a:pos x="57" y="0"/>
                    </a:cxn>
                  </a:cxnLst>
                  <a:rect l="txL" t="txT" r="txR" b="txB"/>
                  <a:pathLst>
                    <a:path w="60" h="55">
                      <a:moveTo>
                        <a:pt x="57" y="0"/>
                      </a:moveTo>
                      <a:cubicBezTo>
                        <a:pt x="58" y="15"/>
                        <a:pt x="53" y="31"/>
                        <a:pt x="41" y="41"/>
                      </a:cubicBezTo>
                      <a:cubicBezTo>
                        <a:pt x="30" y="51"/>
                        <a:pt x="14" y="53"/>
                        <a:pt x="0" y="50"/>
                      </a:cubicBezTo>
                      <a:cubicBezTo>
                        <a:pt x="14" y="55"/>
                        <a:pt x="31" y="53"/>
                        <a:pt x="43" y="42"/>
                      </a:cubicBezTo>
                      <a:cubicBezTo>
                        <a:pt x="55" y="32"/>
                        <a:pt x="60" y="16"/>
                        <a:pt x="57"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92" name="Freeform 287"/>
                <p:cNvSpPr/>
                <p:nvPr>
                  <p:custDataLst>
                    <p:tags r:id="rId31"/>
                  </p:custDataLst>
                </p:nvPr>
              </p:nvSpPr>
              <p:spPr>
                <a:xfrm rot="10843907">
                  <a:off x="42" y="43"/>
                  <a:ext cx="82" cy="67"/>
                </a:xfrm>
                <a:custGeom>
                  <a:avLst/>
                  <a:gdLst>
                    <a:gd name="txL" fmla="*/ 0 w 63"/>
                    <a:gd name="txT" fmla="*/ 0 h 58"/>
                    <a:gd name="txR" fmla="*/ 63 w 63"/>
                    <a:gd name="txB" fmla="*/ 58 h 58"/>
                  </a:gdLst>
                  <a:ahLst/>
                  <a:cxnLst>
                    <a:cxn ang="0">
                      <a:pos x="60" y="0"/>
                    </a:cxn>
                    <a:cxn ang="0">
                      <a:pos x="43" y="43"/>
                    </a:cxn>
                    <a:cxn ang="0">
                      <a:pos x="0" y="53"/>
                    </a:cxn>
                    <a:cxn ang="0">
                      <a:pos x="45" y="45"/>
                    </a:cxn>
                    <a:cxn ang="0">
                      <a:pos x="60" y="0"/>
                    </a:cxn>
                  </a:cxnLst>
                  <a:rect l="txL" t="txT" r="txR" b="txB"/>
                  <a:pathLst>
                    <a:path w="63" h="58">
                      <a:moveTo>
                        <a:pt x="60" y="0"/>
                      </a:moveTo>
                      <a:cubicBezTo>
                        <a:pt x="61" y="16"/>
                        <a:pt x="56" y="33"/>
                        <a:pt x="43" y="43"/>
                      </a:cubicBezTo>
                      <a:cubicBezTo>
                        <a:pt x="31" y="54"/>
                        <a:pt x="15" y="57"/>
                        <a:pt x="0" y="53"/>
                      </a:cubicBezTo>
                      <a:cubicBezTo>
                        <a:pt x="15" y="58"/>
                        <a:pt x="32" y="55"/>
                        <a:pt x="45" y="45"/>
                      </a:cubicBezTo>
                      <a:cubicBezTo>
                        <a:pt x="58" y="34"/>
                        <a:pt x="63" y="17"/>
                        <a:pt x="60"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93" name="Freeform 288"/>
                <p:cNvSpPr/>
                <p:nvPr>
                  <p:custDataLst>
                    <p:tags r:id="rId32"/>
                  </p:custDataLst>
                </p:nvPr>
              </p:nvSpPr>
              <p:spPr>
                <a:xfrm rot="10843907">
                  <a:off x="26" y="29"/>
                  <a:ext cx="76" cy="60"/>
                </a:xfrm>
                <a:custGeom>
                  <a:avLst/>
                  <a:gdLst>
                    <a:gd name="txL" fmla="*/ 0 w 58"/>
                    <a:gd name="txT" fmla="*/ 0 h 52"/>
                    <a:gd name="txR" fmla="*/ 58 w 58"/>
                    <a:gd name="txB" fmla="*/ 52 h 52"/>
                  </a:gdLst>
                  <a:ahLst/>
                  <a:cxnLst>
                    <a:cxn ang="0">
                      <a:pos x="55" y="0"/>
                    </a:cxn>
                    <a:cxn ang="0">
                      <a:pos x="40" y="39"/>
                    </a:cxn>
                    <a:cxn ang="0">
                      <a:pos x="0" y="48"/>
                    </a:cxn>
                    <a:cxn ang="0">
                      <a:pos x="41" y="40"/>
                    </a:cxn>
                    <a:cxn ang="0">
                      <a:pos x="55" y="0"/>
                    </a:cxn>
                  </a:cxnLst>
                  <a:rect l="txL" t="txT" r="txR" b="txB"/>
                  <a:pathLst>
                    <a:path w="58" h="52">
                      <a:moveTo>
                        <a:pt x="55" y="0"/>
                      </a:moveTo>
                      <a:cubicBezTo>
                        <a:pt x="57" y="15"/>
                        <a:pt x="52" y="29"/>
                        <a:pt x="40" y="39"/>
                      </a:cubicBezTo>
                      <a:cubicBezTo>
                        <a:pt x="29" y="48"/>
                        <a:pt x="14" y="51"/>
                        <a:pt x="0" y="48"/>
                      </a:cubicBezTo>
                      <a:cubicBezTo>
                        <a:pt x="15" y="52"/>
                        <a:pt x="30" y="50"/>
                        <a:pt x="41" y="40"/>
                      </a:cubicBezTo>
                      <a:cubicBezTo>
                        <a:pt x="53" y="30"/>
                        <a:pt x="58" y="15"/>
                        <a:pt x="55"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94" name="Freeform 289"/>
                <p:cNvSpPr/>
                <p:nvPr>
                  <p:custDataLst>
                    <p:tags r:id="rId33"/>
                  </p:custDataLst>
                </p:nvPr>
              </p:nvSpPr>
              <p:spPr>
                <a:xfrm rot="10843907">
                  <a:off x="8" y="6"/>
                  <a:ext cx="64" cy="51"/>
                </a:xfrm>
                <a:custGeom>
                  <a:avLst/>
                  <a:gdLst>
                    <a:gd name="txL" fmla="*/ 0 w 49"/>
                    <a:gd name="txT" fmla="*/ 0 h 44"/>
                    <a:gd name="txR" fmla="*/ 49 w 49"/>
                    <a:gd name="txB" fmla="*/ 44 h 44"/>
                  </a:gdLst>
                  <a:ahLst/>
                  <a:cxnLst>
                    <a:cxn ang="0">
                      <a:pos x="47" y="0"/>
                    </a:cxn>
                    <a:cxn ang="0">
                      <a:pos x="34" y="33"/>
                    </a:cxn>
                    <a:cxn ang="0">
                      <a:pos x="0" y="40"/>
                    </a:cxn>
                    <a:cxn ang="0">
                      <a:pos x="35" y="34"/>
                    </a:cxn>
                    <a:cxn ang="0">
                      <a:pos x="47" y="0"/>
                    </a:cxn>
                  </a:cxnLst>
                  <a:rect l="txL" t="txT" r="txR" b="txB"/>
                  <a:pathLst>
                    <a:path w="49" h="44">
                      <a:moveTo>
                        <a:pt x="47" y="0"/>
                      </a:moveTo>
                      <a:cubicBezTo>
                        <a:pt x="48" y="12"/>
                        <a:pt x="44" y="25"/>
                        <a:pt x="34" y="33"/>
                      </a:cubicBezTo>
                      <a:cubicBezTo>
                        <a:pt x="25" y="41"/>
                        <a:pt x="12" y="43"/>
                        <a:pt x="0" y="40"/>
                      </a:cubicBezTo>
                      <a:cubicBezTo>
                        <a:pt x="12" y="44"/>
                        <a:pt x="25" y="42"/>
                        <a:pt x="35" y="34"/>
                      </a:cubicBezTo>
                      <a:cubicBezTo>
                        <a:pt x="45" y="26"/>
                        <a:pt x="49" y="12"/>
                        <a:pt x="47"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95" name="Freeform 290"/>
                <p:cNvSpPr/>
                <p:nvPr>
                  <p:custDataLst>
                    <p:tags r:id="rId34"/>
                  </p:custDataLst>
                </p:nvPr>
              </p:nvSpPr>
              <p:spPr>
                <a:xfrm rot="10843907">
                  <a:off x="13" y="13"/>
                  <a:ext cx="67" cy="54"/>
                </a:xfrm>
                <a:custGeom>
                  <a:avLst/>
                  <a:gdLst>
                    <a:gd name="txL" fmla="*/ 0 w 51"/>
                    <a:gd name="txT" fmla="*/ 0 h 47"/>
                    <a:gd name="txR" fmla="*/ 51 w 51"/>
                    <a:gd name="txB" fmla="*/ 47 h 47"/>
                  </a:gdLst>
                  <a:ahLst/>
                  <a:cxnLst>
                    <a:cxn ang="0">
                      <a:pos x="49" y="0"/>
                    </a:cxn>
                    <a:cxn ang="0">
                      <a:pos x="35" y="35"/>
                    </a:cxn>
                    <a:cxn ang="0">
                      <a:pos x="0" y="42"/>
                    </a:cxn>
                    <a:cxn ang="0">
                      <a:pos x="37" y="36"/>
                    </a:cxn>
                    <a:cxn ang="0">
                      <a:pos x="49" y="0"/>
                    </a:cxn>
                  </a:cxnLst>
                  <a:rect l="txL" t="txT" r="txR" b="txB"/>
                  <a:pathLst>
                    <a:path w="51" h="47">
                      <a:moveTo>
                        <a:pt x="49" y="0"/>
                      </a:moveTo>
                      <a:cubicBezTo>
                        <a:pt x="50" y="13"/>
                        <a:pt x="46" y="26"/>
                        <a:pt x="35" y="35"/>
                      </a:cubicBezTo>
                      <a:cubicBezTo>
                        <a:pt x="26" y="43"/>
                        <a:pt x="12" y="46"/>
                        <a:pt x="0" y="42"/>
                      </a:cubicBezTo>
                      <a:cubicBezTo>
                        <a:pt x="12" y="47"/>
                        <a:pt x="26" y="45"/>
                        <a:pt x="37" y="36"/>
                      </a:cubicBezTo>
                      <a:cubicBezTo>
                        <a:pt x="47" y="27"/>
                        <a:pt x="51" y="13"/>
                        <a:pt x="49"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696" name="Freeform 291"/>
                <p:cNvSpPr/>
                <p:nvPr>
                  <p:custDataLst>
                    <p:tags r:id="rId35"/>
                  </p:custDataLst>
                </p:nvPr>
              </p:nvSpPr>
              <p:spPr>
                <a:xfrm rot="10843907">
                  <a:off x="0" y="0"/>
                  <a:ext cx="61" cy="50"/>
                </a:xfrm>
                <a:custGeom>
                  <a:avLst/>
                  <a:gdLst>
                    <a:gd name="txL" fmla="*/ 0 w 47"/>
                    <a:gd name="txT" fmla="*/ 0 h 43"/>
                    <a:gd name="txR" fmla="*/ 47 w 47"/>
                    <a:gd name="txB" fmla="*/ 43 h 43"/>
                  </a:gdLst>
                  <a:ahLst/>
                  <a:cxnLst>
                    <a:cxn ang="0">
                      <a:pos x="45" y="0"/>
                    </a:cxn>
                    <a:cxn ang="0">
                      <a:pos x="33" y="32"/>
                    </a:cxn>
                    <a:cxn ang="0">
                      <a:pos x="0" y="39"/>
                    </a:cxn>
                    <a:cxn ang="0">
                      <a:pos x="34" y="33"/>
                    </a:cxn>
                    <a:cxn ang="0">
                      <a:pos x="45" y="0"/>
                    </a:cxn>
                  </a:cxnLst>
                  <a:rect l="txL" t="txT" r="txR" b="txB"/>
                  <a:pathLst>
                    <a:path w="47" h="43">
                      <a:moveTo>
                        <a:pt x="45" y="0"/>
                      </a:moveTo>
                      <a:cubicBezTo>
                        <a:pt x="46" y="12"/>
                        <a:pt x="42" y="24"/>
                        <a:pt x="33" y="32"/>
                      </a:cubicBezTo>
                      <a:cubicBezTo>
                        <a:pt x="24" y="39"/>
                        <a:pt x="12" y="42"/>
                        <a:pt x="0" y="39"/>
                      </a:cubicBezTo>
                      <a:cubicBezTo>
                        <a:pt x="12" y="43"/>
                        <a:pt x="25" y="41"/>
                        <a:pt x="34" y="33"/>
                      </a:cubicBezTo>
                      <a:cubicBezTo>
                        <a:pt x="43" y="25"/>
                        <a:pt x="47" y="12"/>
                        <a:pt x="45" y="0"/>
                      </a:cubicBezTo>
                      <a:close/>
                    </a:path>
                  </a:pathLst>
                </a:custGeom>
                <a:gradFill rotWithShape="1">
                  <a:gsLst>
                    <a:gs pos="0">
                      <a:srgbClr val="3E1010">
                        <a:alpha val="100000"/>
                      </a:srgbClr>
                    </a:gs>
                    <a:gs pos="50000">
                      <a:srgbClr val="D03737">
                        <a:alpha val="100000"/>
                      </a:srgbClr>
                    </a:gs>
                    <a:gs pos="100000">
                      <a:srgbClr val="3E1010">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sp>
          <p:nvSpPr>
            <p:cNvPr id="27697" name="TextBox 125"/>
            <p:cNvSpPr/>
            <p:nvPr>
              <p:custDataLst>
                <p:tags r:id="rId36"/>
              </p:custDataLst>
            </p:nvPr>
          </p:nvSpPr>
          <p:spPr>
            <a:xfrm>
              <a:off x="-1673" y="3022"/>
              <a:ext cx="4735" cy="681"/>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作业场所超标，未定期体检。</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27698" name="TextBox 126"/>
            <p:cNvSpPr/>
            <p:nvPr>
              <p:custDataLst>
                <p:tags r:id="rId37"/>
              </p:custDataLst>
            </p:nvPr>
          </p:nvSpPr>
          <p:spPr>
            <a:xfrm>
              <a:off x="-1421" y="2394"/>
              <a:ext cx="2599" cy="603"/>
            </a:xfrm>
            <a:prstGeom prst="rect">
              <a:avLst/>
            </a:prstGeom>
            <a:noFill/>
            <a:ln w="9525">
              <a:noFill/>
            </a:ln>
          </p:spPr>
          <p:txBody>
            <a:bodyPr wrap="square">
              <a:spAutoFit/>
            </a:bodyPr>
            <a:p>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慢性中毒</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7699" name="任意多边形 132"/>
            <p:cNvSpPr/>
            <p:nvPr>
              <p:custDataLst>
                <p:tags r:id="rId38"/>
              </p:custDataLst>
            </p:nvPr>
          </p:nvSpPr>
          <p:spPr>
            <a:xfrm>
              <a:off x="676" y="43"/>
              <a:ext cx="2469" cy="2520"/>
            </a:xfrm>
            <a:custGeom>
              <a:avLst/>
              <a:gdLst>
                <a:gd name="txL" fmla="*/ 0 w 1140031"/>
                <a:gd name="txT" fmla="*/ 0 h 1615044"/>
                <a:gd name="txR" fmla="*/ 1140031 w 1140031"/>
                <a:gd name="txB" fmla="*/ 1615044 h 1615044"/>
              </a:gdLst>
              <a:ahLst/>
              <a:cxnLst>
                <a:cxn ang="0">
                  <a:pos x="1140031" y="0"/>
                </a:cxn>
                <a:cxn ang="0">
                  <a:pos x="0" y="1615044"/>
                </a:cxn>
              </a:cxnLst>
              <a:rect l="txL" t="txT" r="txR" b="txB"/>
              <a:pathLst>
                <a:path w="1140031" h="1615044">
                  <a:moveTo>
                    <a:pt x="1140031" y="0"/>
                  </a:moveTo>
                  <a:lnTo>
                    <a:pt x="0" y="1615044"/>
                  </a:lnTo>
                </a:path>
              </a:pathLst>
            </a:custGeom>
            <a:noFill/>
            <a:ln w="19050" cap="flat" cmpd="sng">
              <a:solidFill>
                <a:srgbClr val="DF3A07"/>
              </a:solidFill>
              <a:prstDash val="dash"/>
              <a:miter/>
              <a:headEnd type="diamond" w="med" len="med"/>
              <a:tailEnd type="diamond"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nvGrpSpPr>
          <p:cNvPr id="27700" name="组合 43"/>
          <p:cNvGrpSpPr/>
          <p:nvPr/>
        </p:nvGrpSpPr>
        <p:grpSpPr>
          <a:xfrm>
            <a:off x="7423383" y="2055326"/>
            <a:ext cx="4463825" cy="2111567"/>
            <a:chOff x="0" y="0"/>
            <a:chExt cx="6748" cy="3192"/>
          </a:xfrm>
        </p:grpSpPr>
        <p:grpSp>
          <p:nvGrpSpPr>
            <p:cNvPr id="27701" name="Group 257"/>
            <p:cNvGrpSpPr/>
            <p:nvPr/>
          </p:nvGrpSpPr>
          <p:grpSpPr>
            <a:xfrm>
              <a:off x="22" y="0"/>
              <a:ext cx="2587" cy="1608"/>
              <a:chOff x="0" y="0"/>
              <a:chExt cx="1163" cy="860"/>
            </a:xfrm>
          </p:grpSpPr>
          <p:grpSp>
            <p:nvGrpSpPr>
              <p:cNvPr id="27702" name="Group 254"/>
              <p:cNvGrpSpPr/>
              <p:nvPr/>
            </p:nvGrpSpPr>
            <p:grpSpPr>
              <a:xfrm>
                <a:off x="125" y="0"/>
                <a:ext cx="1038" cy="860"/>
                <a:chOff x="0" y="0"/>
                <a:chExt cx="1038" cy="860"/>
              </a:xfrm>
            </p:grpSpPr>
            <p:sp>
              <p:nvSpPr>
                <p:cNvPr id="27703" name="Freeform 239"/>
                <p:cNvSpPr/>
                <p:nvPr>
                  <p:custDataLst>
                    <p:tags r:id="rId39"/>
                  </p:custDataLst>
                </p:nvPr>
              </p:nvSpPr>
              <p:spPr>
                <a:xfrm rot="7223091">
                  <a:off x="26" y="307"/>
                  <a:ext cx="491" cy="548"/>
                </a:xfrm>
                <a:custGeom>
                  <a:avLst/>
                  <a:gdLst>
                    <a:gd name="txL" fmla="*/ 0 w 365"/>
                    <a:gd name="txT" fmla="*/ 0 h 456"/>
                    <a:gd name="txR" fmla="*/ 365 w 365"/>
                    <a:gd name="txB" fmla="*/ 456 h 456"/>
                  </a:gdLst>
                  <a:ahLst/>
                  <a:cxnLst>
                    <a:cxn ang="0">
                      <a:pos x="306" y="321"/>
                    </a:cxn>
                    <a:cxn ang="0">
                      <a:pos x="210" y="212"/>
                    </a:cxn>
                    <a:cxn ang="0">
                      <a:pos x="23" y="42"/>
                    </a:cxn>
                    <a:cxn ang="0">
                      <a:pos x="23" y="86"/>
                    </a:cxn>
                    <a:cxn ang="0">
                      <a:pos x="145" y="276"/>
                    </a:cxn>
                    <a:cxn ang="0">
                      <a:pos x="238" y="382"/>
                    </a:cxn>
                    <a:cxn ang="0">
                      <a:pos x="326" y="451"/>
                    </a:cxn>
                    <a:cxn ang="0">
                      <a:pos x="365" y="412"/>
                    </a:cxn>
                    <a:cxn ang="0">
                      <a:pos x="306" y="321"/>
                    </a:cxn>
                  </a:cxnLst>
                  <a:rect l="txL" t="txT" r="txR" b="txB"/>
                  <a:pathLst>
                    <a:path w="365" h="456">
                      <a:moveTo>
                        <a:pt x="306" y="321"/>
                      </a:moveTo>
                      <a:cubicBezTo>
                        <a:pt x="210" y="212"/>
                        <a:pt x="210" y="212"/>
                        <a:pt x="210" y="212"/>
                      </a:cubicBezTo>
                      <a:cubicBezTo>
                        <a:pt x="23" y="42"/>
                        <a:pt x="23" y="42"/>
                        <a:pt x="23" y="42"/>
                      </a:cubicBezTo>
                      <a:cubicBezTo>
                        <a:pt x="23" y="42"/>
                        <a:pt x="0" y="0"/>
                        <a:pt x="23" y="86"/>
                      </a:cubicBezTo>
                      <a:cubicBezTo>
                        <a:pt x="145" y="276"/>
                        <a:pt x="145" y="276"/>
                        <a:pt x="145" y="276"/>
                      </a:cubicBezTo>
                      <a:cubicBezTo>
                        <a:pt x="238" y="382"/>
                        <a:pt x="238" y="382"/>
                        <a:pt x="238" y="382"/>
                      </a:cubicBezTo>
                      <a:cubicBezTo>
                        <a:pt x="326" y="451"/>
                        <a:pt x="326" y="451"/>
                        <a:pt x="326" y="451"/>
                      </a:cubicBezTo>
                      <a:cubicBezTo>
                        <a:pt x="326" y="451"/>
                        <a:pt x="364" y="456"/>
                        <a:pt x="365" y="412"/>
                      </a:cubicBezTo>
                      <a:lnTo>
                        <a:pt x="306" y="321"/>
                      </a:lnTo>
                      <a:close/>
                    </a:path>
                  </a:pathLst>
                </a:custGeom>
                <a:gradFill rotWithShape="1">
                  <a:gsLst>
                    <a:gs pos="0">
                      <a:srgbClr val="00060B">
                        <a:alpha val="100000"/>
                      </a:srgbClr>
                    </a:gs>
                    <a:gs pos="100000">
                      <a:srgbClr val="0061B2">
                        <a:alpha val="100000"/>
                      </a:srgbClr>
                    </a:gs>
                  </a:gsLst>
                  <a:lin ang="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04" name="Freeform 240"/>
                <p:cNvSpPr/>
                <p:nvPr>
                  <p:custDataLst>
                    <p:tags r:id="rId40"/>
                  </p:custDataLst>
                </p:nvPr>
              </p:nvSpPr>
              <p:spPr>
                <a:xfrm rot="7223091">
                  <a:off x="272" y="105"/>
                  <a:ext cx="674" cy="459"/>
                </a:xfrm>
                <a:custGeom>
                  <a:avLst/>
                  <a:gdLst>
                    <a:gd name="txL" fmla="*/ 0 w 501"/>
                    <a:gd name="txT" fmla="*/ 0 h 383"/>
                    <a:gd name="txR" fmla="*/ 501 w 501"/>
                    <a:gd name="txB" fmla="*/ 383 h 383"/>
                  </a:gdLst>
                  <a:ahLst/>
                  <a:cxnLst>
                    <a:cxn ang="0">
                      <a:pos x="201" y="0"/>
                    </a:cxn>
                    <a:cxn ang="0">
                      <a:pos x="27" y="50"/>
                    </a:cxn>
                    <a:cxn ang="0">
                      <a:pos x="431" y="383"/>
                    </a:cxn>
                    <a:cxn ang="0">
                      <a:pos x="501" y="317"/>
                    </a:cxn>
                    <a:cxn ang="0">
                      <a:pos x="201" y="0"/>
                    </a:cxn>
                  </a:cxnLst>
                  <a:rect l="txL" t="txT" r="txR" b="txB"/>
                  <a:pathLst>
                    <a:path w="501" h="383">
                      <a:moveTo>
                        <a:pt x="201" y="0"/>
                      </a:moveTo>
                      <a:cubicBezTo>
                        <a:pt x="201" y="0"/>
                        <a:pt x="36" y="6"/>
                        <a:pt x="27" y="50"/>
                      </a:cubicBezTo>
                      <a:cubicBezTo>
                        <a:pt x="0" y="179"/>
                        <a:pt x="431" y="383"/>
                        <a:pt x="431" y="383"/>
                      </a:cubicBezTo>
                      <a:cubicBezTo>
                        <a:pt x="501" y="317"/>
                        <a:pt x="501" y="317"/>
                        <a:pt x="501" y="317"/>
                      </a:cubicBezTo>
                      <a:lnTo>
                        <a:pt x="201" y="0"/>
                      </a:lnTo>
                      <a:close/>
                    </a:path>
                  </a:pathLst>
                </a:custGeom>
                <a:gradFill rotWithShape="1">
                  <a:gsLst>
                    <a:gs pos="0">
                      <a:srgbClr val="69A2E1">
                        <a:alpha val="100000"/>
                      </a:srgbClr>
                    </a:gs>
                    <a:gs pos="100000">
                      <a:srgbClr val="A6C7EE">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05" name="Freeform 241"/>
                <p:cNvSpPr/>
                <p:nvPr>
                  <p:custDataLst>
                    <p:tags r:id="rId41"/>
                  </p:custDataLst>
                </p:nvPr>
              </p:nvSpPr>
              <p:spPr>
                <a:xfrm rot="7223091">
                  <a:off x="427" y="250"/>
                  <a:ext cx="515" cy="702"/>
                </a:xfrm>
                <a:custGeom>
                  <a:avLst/>
                  <a:gdLst>
                    <a:gd name="txL" fmla="*/ 0 w 383"/>
                    <a:gd name="txT" fmla="*/ 0 h 586"/>
                    <a:gd name="txR" fmla="*/ 383 w 383"/>
                    <a:gd name="txB" fmla="*/ 586 h 586"/>
                  </a:gdLst>
                  <a:ahLst/>
                  <a:cxnLst>
                    <a:cxn ang="0">
                      <a:pos x="126" y="5"/>
                    </a:cxn>
                    <a:cxn ang="0">
                      <a:pos x="0" y="269"/>
                    </a:cxn>
                    <a:cxn ang="0">
                      <a:pos x="300" y="586"/>
                    </a:cxn>
                    <a:cxn ang="0">
                      <a:pos x="383" y="442"/>
                    </a:cxn>
                    <a:cxn ang="0">
                      <a:pos x="126" y="5"/>
                    </a:cxn>
                  </a:cxnLst>
                  <a:rect l="txL" t="txT" r="txR" b="txB"/>
                  <a:pathLst>
                    <a:path w="383" h="586">
                      <a:moveTo>
                        <a:pt x="126" y="5"/>
                      </a:moveTo>
                      <a:cubicBezTo>
                        <a:pt x="53" y="8"/>
                        <a:pt x="0" y="269"/>
                        <a:pt x="0" y="269"/>
                      </a:cubicBezTo>
                      <a:cubicBezTo>
                        <a:pt x="300" y="586"/>
                        <a:pt x="300" y="586"/>
                        <a:pt x="300" y="586"/>
                      </a:cubicBezTo>
                      <a:cubicBezTo>
                        <a:pt x="383" y="442"/>
                        <a:pt x="383" y="442"/>
                        <a:pt x="383" y="442"/>
                      </a:cubicBezTo>
                      <a:cubicBezTo>
                        <a:pt x="383" y="442"/>
                        <a:pt x="252" y="0"/>
                        <a:pt x="126" y="5"/>
                      </a:cubicBezTo>
                      <a:close/>
                    </a:path>
                  </a:pathLst>
                </a:custGeom>
                <a:gradFill rotWithShape="1">
                  <a:gsLst>
                    <a:gs pos="0">
                      <a:srgbClr val="8CB8E7">
                        <a:alpha val="100000"/>
                      </a:srgbClr>
                    </a:gs>
                    <a:gs pos="100000">
                      <a:srgbClr val="69A2E1">
                        <a:alpha val="100000"/>
                      </a:srgbClr>
                    </a:gs>
                  </a:gsLst>
                  <a:lin ang="54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06" name="Freeform 242"/>
                <p:cNvSpPr/>
                <p:nvPr>
                  <p:custDataLst>
                    <p:tags r:id="rId42"/>
                  </p:custDataLst>
                </p:nvPr>
              </p:nvSpPr>
              <p:spPr>
                <a:xfrm rot="7223091">
                  <a:off x="297" y="145"/>
                  <a:ext cx="403" cy="559"/>
                </a:xfrm>
                <a:custGeom>
                  <a:avLst/>
                  <a:gdLst>
                    <a:gd name="txL" fmla="*/ 0 w 300"/>
                    <a:gd name="txT" fmla="*/ 0 h 466"/>
                    <a:gd name="txR" fmla="*/ 300 w 300"/>
                    <a:gd name="txB" fmla="*/ 466 h 466"/>
                  </a:gdLst>
                  <a:ahLst/>
                  <a:cxnLst>
                    <a:cxn ang="0">
                      <a:pos x="0" y="0"/>
                    </a:cxn>
                    <a:cxn ang="0">
                      <a:pos x="40" y="280"/>
                    </a:cxn>
                    <a:cxn ang="0">
                      <a:pos x="269" y="466"/>
                    </a:cxn>
                    <a:cxn ang="0">
                      <a:pos x="300" y="317"/>
                    </a:cxn>
                    <a:cxn ang="0">
                      <a:pos x="0" y="0"/>
                    </a:cxn>
                  </a:cxnLst>
                  <a:rect l="txL" t="txT" r="txR" b="txB"/>
                  <a:pathLst>
                    <a:path w="300" h="466">
                      <a:moveTo>
                        <a:pt x="0" y="0"/>
                      </a:moveTo>
                      <a:cubicBezTo>
                        <a:pt x="0" y="0"/>
                        <a:pt x="5" y="219"/>
                        <a:pt x="40" y="280"/>
                      </a:cubicBezTo>
                      <a:cubicBezTo>
                        <a:pt x="77" y="344"/>
                        <a:pt x="269" y="466"/>
                        <a:pt x="269" y="466"/>
                      </a:cubicBezTo>
                      <a:cubicBezTo>
                        <a:pt x="300" y="317"/>
                        <a:pt x="300" y="317"/>
                        <a:pt x="300" y="317"/>
                      </a:cubicBezTo>
                      <a:lnTo>
                        <a:pt x="0" y="0"/>
                      </a:lnTo>
                      <a:close/>
                    </a:path>
                  </a:pathLst>
                </a:custGeom>
                <a:gradFill rotWithShape="1">
                  <a:gsLst>
                    <a:gs pos="0">
                      <a:srgbClr val="0061B2">
                        <a:alpha val="100000"/>
                      </a:srgbClr>
                    </a:gs>
                    <a:gs pos="100000">
                      <a:srgbClr val="002C52">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07" name="Freeform 243"/>
                <p:cNvSpPr/>
                <p:nvPr>
                  <p:custDataLst>
                    <p:tags r:id="rId43"/>
                  </p:custDataLst>
                </p:nvPr>
              </p:nvSpPr>
              <p:spPr>
                <a:xfrm rot="7223091">
                  <a:off x="257" y="347"/>
                  <a:ext cx="583" cy="425"/>
                </a:xfrm>
                <a:custGeom>
                  <a:avLst/>
                  <a:gdLst>
                    <a:gd name="txL" fmla="*/ 0 w 435"/>
                    <a:gd name="txT" fmla="*/ 0 h 354"/>
                    <a:gd name="txR" fmla="*/ 435 w 435"/>
                    <a:gd name="txB" fmla="*/ 354 h 354"/>
                  </a:gdLst>
                  <a:ahLst/>
                  <a:cxnLst>
                    <a:cxn ang="0">
                      <a:pos x="0" y="37"/>
                    </a:cxn>
                    <a:cxn ang="0">
                      <a:pos x="279" y="35"/>
                    </a:cxn>
                    <a:cxn ang="0">
                      <a:pos x="435" y="300"/>
                    </a:cxn>
                    <a:cxn ang="0">
                      <a:pos x="300" y="354"/>
                    </a:cxn>
                    <a:cxn ang="0">
                      <a:pos x="0" y="37"/>
                    </a:cxn>
                  </a:cxnLst>
                  <a:rect l="txL" t="txT" r="txR" b="txB"/>
                  <a:pathLst>
                    <a:path w="435" h="354">
                      <a:moveTo>
                        <a:pt x="0" y="37"/>
                      </a:moveTo>
                      <a:cubicBezTo>
                        <a:pt x="0" y="37"/>
                        <a:pt x="219" y="0"/>
                        <a:pt x="279" y="35"/>
                      </a:cubicBezTo>
                      <a:cubicBezTo>
                        <a:pt x="346" y="73"/>
                        <a:pt x="435" y="300"/>
                        <a:pt x="435" y="300"/>
                      </a:cubicBezTo>
                      <a:cubicBezTo>
                        <a:pt x="300" y="354"/>
                        <a:pt x="300" y="354"/>
                        <a:pt x="300" y="354"/>
                      </a:cubicBezTo>
                      <a:lnTo>
                        <a:pt x="0" y="37"/>
                      </a:lnTo>
                      <a:close/>
                    </a:path>
                  </a:pathLst>
                </a:custGeom>
                <a:gradFill rotWithShape="1">
                  <a:gsLst>
                    <a:gs pos="0">
                      <a:srgbClr val="001C35">
                        <a:alpha val="100000"/>
                      </a:srgbClr>
                    </a:gs>
                    <a:gs pos="100000">
                      <a:srgbClr val="0061B2">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708" name="Group 256"/>
              <p:cNvGrpSpPr/>
              <p:nvPr/>
            </p:nvGrpSpPr>
            <p:grpSpPr>
              <a:xfrm>
                <a:off x="0" y="559"/>
                <a:ext cx="195" cy="143"/>
                <a:chOff x="0" y="0"/>
                <a:chExt cx="195" cy="143"/>
              </a:xfrm>
            </p:grpSpPr>
            <p:sp>
              <p:nvSpPr>
                <p:cNvPr id="27709" name="Freeform 245"/>
                <p:cNvSpPr/>
                <p:nvPr>
                  <p:custDataLst>
                    <p:tags r:id="rId44"/>
                  </p:custDataLst>
                </p:nvPr>
              </p:nvSpPr>
              <p:spPr>
                <a:xfrm rot="7223091">
                  <a:off x="0" y="59"/>
                  <a:ext cx="82" cy="81"/>
                </a:xfrm>
                <a:custGeom>
                  <a:avLst/>
                  <a:gdLst>
                    <a:gd name="txL" fmla="*/ 0 w 61"/>
                    <a:gd name="txT" fmla="*/ 0 h 68"/>
                    <a:gd name="txR" fmla="*/ 61 w 61"/>
                    <a:gd name="txB" fmla="*/ 68 h 68"/>
                  </a:gdLst>
                  <a:ahLst/>
                  <a:cxnLst>
                    <a:cxn ang="0">
                      <a:pos x="61" y="68"/>
                    </a:cxn>
                    <a:cxn ang="0">
                      <a:pos x="3" y="16"/>
                    </a:cxn>
                    <a:cxn ang="0">
                      <a:pos x="0" y="13"/>
                    </a:cxn>
                    <a:cxn ang="0">
                      <a:pos x="8" y="0"/>
                    </a:cxn>
                    <a:cxn ang="0">
                      <a:pos x="10" y="3"/>
                    </a:cxn>
                    <a:cxn ang="0">
                      <a:pos x="61" y="67"/>
                    </a:cxn>
                    <a:cxn ang="0">
                      <a:pos x="61" y="68"/>
                    </a:cxn>
                  </a:cxnLst>
                  <a:rect l="txL" t="txT" r="txR" b="txB"/>
                  <a:pathLst>
                    <a:path w="61" h="68">
                      <a:moveTo>
                        <a:pt x="61" y="68"/>
                      </a:moveTo>
                      <a:cubicBezTo>
                        <a:pt x="3" y="16"/>
                        <a:pt x="3" y="16"/>
                        <a:pt x="3" y="16"/>
                      </a:cubicBezTo>
                      <a:cubicBezTo>
                        <a:pt x="0" y="13"/>
                        <a:pt x="0" y="13"/>
                        <a:pt x="0" y="13"/>
                      </a:cubicBezTo>
                      <a:cubicBezTo>
                        <a:pt x="0" y="13"/>
                        <a:pt x="4" y="4"/>
                        <a:pt x="8" y="0"/>
                      </a:cubicBezTo>
                      <a:cubicBezTo>
                        <a:pt x="10" y="3"/>
                        <a:pt x="10" y="3"/>
                        <a:pt x="10" y="3"/>
                      </a:cubicBezTo>
                      <a:cubicBezTo>
                        <a:pt x="61" y="67"/>
                        <a:pt x="61" y="67"/>
                        <a:pt x="61" y="67"/>
                      </a:cubicBezTo>
                      <a:lnTo>
                        <a:pt x="61" y="68"/>
                      </a:lnTo>
                      <a:close/>
                    </a:path>
                  </a:pathLst>
                </a:custGeom>
                <a:gradFill rotWithShape="1">
                  <a:gsLst>
                    <a:gs pos="0">
                      <a:srgbClr val="744C00">
                        <a:alpha val="100000"/>
                      </a:srgbClr>
                    </a:gs>
                    <a:gs pos="100000">
                      <a:srgbClr val="FEA501">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0" name="Freeform 246"/>
                <p:cNvSpPr/>
                <p:nvPr>
                  <p:custDataLst>
                    <p:tags r:id="rId45"/>
                  </p:custDataLst>
                </p:nvPr>
              </p:nvSpPr>
              <p:spPr>
                <a:xfrm rot="7223091">
                  <a:off x="55" y="1"/>
                  <a:ext cx="142" cy="135"/>
                </a:xfrm>
                <a:custGeom>
                  <a:avLst/>
                  <a:gdLst>
                    <a:gd name="txL" fmla="*/ 0 w 106"/>
                    <a:gd name="txT" fmla="*/ 0 h 113"/>
                    <a:gd name="txR" fmla="*/ 106 w 106"/>
                    <a:gd name="txB" fmla="*/ 113 h 113"/>
                  </a:gdLst>
                  <a:ahLst/>
                  <a:cxnLst>
                    <a:cxn ang="0">
                      <a:pos x="60" y="0"/>
                    </a:cxn>
                    <a:cxn ang="0">
                      <a:pos x="41" y="41"/>
                    </a:cxn>
                    <a:cxn ang="0">
                      <a:pos x="0" y="56"/>
                    </a:cxn>
                    <a:cxn ang="0">
                      <a:pos x="64" y="106"/>
                    </a:cxn>
                    <a:cxn ang="0">
                      <a:pos x="103" y="67"/>
                    </a:cxn>
                    <a:cxn ang="0">
                      <a:pos x="60" y="0"/>
                    </a:cxn>
                  </a:cxnLst>
                  <a:rect l="txL" t="txT" r="txR" b="txB"/>
                  <a:pathLst>
                    <a:path w="106" h="113">
                      <a:moveTo>
                        <a:pt x="60" y="0"/>
                      </a:moveTo>
                      <a:cubicBezTo>
                        <a:pt x="60" y="0"/>
                        <a:pt x="62" y="20"/>
                        <a:pt x="41" y="41"/>
                      </a:cubicBezTo>
                      <a:cubicBezTo>
                        <a:pt x="17" y="63"/>
                        <a:pt x="0" y="56"/>
                        <a:pt x="0" y="56"/>
                      </a:cubicBezTo>
                      <a:cubicBezTo>
                        <a:pt x="64" y="106"/>
                        <a:pt x="64" y="106"/>
                        <a:pt x="64" y="106"/>
                      </a:cubicBezTo>
                      <a:cubicBezTo>
                        <a:pt x="64" y="106"/>
                        <a:pt x="106" y="113"/>
                        <a:pt x="103" y="67"/>
                      </a:cubicBezTo>
                      <a:lnTo>
                        <a:pt x="60" y="0"/>
                      </a:lnTo>
                      <a:close/>
                    </a:path>
                  </a:pathLst>
                </a:custGeom>
                <a:gradFill rotWithShape="1">
                  <a:gsLst>
                    <a:gs pos="0">
                      <a:srgbClr val="000000">
                        <a:alpha val="100000"/>
                      </a:srgbClr>
                    </a:gs>
                    <a:gs pos="100000">
                      <a:srgbClr val="FEA501">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711" name="Group 255"/>
              <p:cNvGrpSpPr/>
              <p:nvPr/>
            </p:nvGrpSpPr>
            <p:grpSpPr>
              <a:xfrm>
                <a:off x="62" y="582"/>
                <a:ext cx="133" cy="92"/>
                <a:chOff x="0" y="0"/>
                <a:chExt cx="133" cy="92"/>
              </a:xfrm>
            </p:grpSpPr>
            <p:sp>
              <p:nvSpPr>
                <p:cNvPr id="27712" name="Freeform 248"/>
                <p:cNvSpPr/>
                <p:nvPr>
                  <p:custDataLst>
                    <p:tags r:id="rId46"/>
                  </p:custDataLst>
                </p:nvPr>
              </p:nvSpPr>
              <p:spPr>
                <a:xfrm rot="7223091">
                  <a:off x="45" y="12"/>
                  <a:ext cx="80" cy="66"/>
                </a:xfrm>
                <a:custGeom>
                  <a:avLst/>
                  <a:gdLst>
                    <a:gd name="txL" fmla="*/ 0 w 60"/>
                    <a:gd name="txT" fmla="*/ 0 h 55"/>
                    <a:gd name="txR" fmla="*/ 60 w 60"/>
                    <a:gd name="txB" fmla="*/ 55 h 55"/>
                  </a:gdLst>
                  <a:ahLst/>
                  <a:cxnLst>
                    <a:cxn ang="0">
                      <a:pos x="57" y="0"/>
                    </a:cxn>
                    <a:cxn ang="0">
                      <a:pos x="41" y="41"/>
                    </a:cxn>
                    <a:cxn ang="0">
                      <a:pos x="0" y="50"/>
                    </a:cxn>
                    <a:cxn ang="0">
                      <a:pos x="43" y="42"/>
                    </a:cxn>
                    <a:cxn ang="0">
                      <a:pos x="57" y="0"/>
                    </a:cxn>
                  </a:cxnLst>
                  <a:rect l="txL" t="txT" r="txR" b="txB"/>
                  <a:pathLst>
                    <a:path w="60" h="55">
                      <a:moveTo>
                        <a:pt x="57" y="0"/>
                      </a:moveTo>
                      <a:cubicBezTo>
                        <a:pt x="58" y="15"/>
                        <a:pt x="53" y="31"/>
                        <a:pt x="41" y="41"/>
                      </a:cubicBezTo>
                      <a:cubicBezTo>
                        <a:pt x="30" y="51"/>
                        <a:pt x="14" y="53"/>
                        <a:pt x="0" y="50"/>
                      </a:cubicBezTo>
                      <a:cubicBezTo>
                        <a:pt x="14" y="55"/>
                        <a:pt x="31" y="53"/>
                        <a:pt x="43" y="42"/>
                      </a:cubicBezTo>
                      <a:cubicBezTo>
                        <a:pt x="55" y="32"/>
                        <a:pt x="60" y="16"/>
                        <a:pt x="57"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3" name="Freeform 249"/>
                <p:cNvSpPr/>
                <p:nvPr>
                  <p:custDataLst>
                    <p:tags r:id="rId47"/>
                  </p:custDataLst>
                </p:nvPr>
              </p:nvSpPr>
              <p:spPr>
                <a:xfrm rot="7223091">
                  <a:off x="55" y="5"/>
                  <a:ext cx="84" cy="69"/>
                </a:xfrm>
                <a:custGeom>
                  <a:avLst/>
                  <a:gdLst>
                    <a:gd name="txL" fmla="*/ 0 w 63"/>
                    <a:gd name="txT" fmla="*/ 0 h 58"/>
                    <a:gd name="txR" fmla="*/ 63 w 63"/>
                    <a:gd name="txB" fmla="*/ 58 h 58"/>
                  </a:gdLst>
                  <a:ahLst/>
                  <a:cxnLst>
                    <a:cxn ang="0">
                      <a:pos x="60" y="0"/>
                    </a:cxn>
                    <a:cxn ang="0">
                      <a:pos x="43" y="43"/>
                    </a:cxn>
                    <a:cxn ang="0">
                      <a:pos x="0" y="53"/>
                    </a:cxn>
                    <a:cxn ang="0">
                      <a:pos x="45" y="45"/>
                    </a:cxn>
                    <a:cxn ang="0">
                      <a:pos x="60" y="0"/>
                    </a:cxn>
                  </a:cxnLst>
                  <a:rect l="txL" t="txT" r="txR" b="txB"/>
                  <a:pathLst>
                    <a:path w="63" h="58">
                      <a:moveTo>
                        <a:pt x="60" y="0"/>
                      </a:moveTo>
                      <a:cubicBezTo>
                        <a:pt x="61" y="16"/>
                        <a:pt x="56" y="33"/>
                        <a:pt x="43" y="43"/>
                      </a:cubicBezTo>
                      <a:cubicBezTo>
                        <a:pt x="31" y="54"/>
                        <a:pt x="15" y="57"/>
                        <a:pt x="0" y="53"/>
                      </a:cubicBezTo>
                      <a:cubicBezTo>
                        <a:pt x="15" y="58"/>
                        <a:pt x="32" y="55"/>
                        <a:pt x="45" y="45"/>
                      </a:cubicBezTo>
                      <a:cubicBezTo>
                        <a:pt x="58" y="34"/>
                        <a:pt x="63" y="17"/>
                        <a:pt x="60"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4" name="Freeform 250"/>
                <p:cNvSpPr/>
                <p:nvPr>
                  <p:custDataLst>
                    <p:tags r:id="rId48"/>
                  </p:custDataLst>
                </p:nvPr>
              </p:nvSpPr>
              <p:spPr>
                <a:xfrm rot="7223091">
                  <a:off x="31" y="16"/>
                  <a:ext cx="77" cy="62"/>
                </a:xfrm>
                <a:custGeom>
                  <a:avLst/>
                  <a:gdLst>
                    <a:gd name="txL" fmla="*/ 0 w 58"/>
                    <a:gd name="txT" fmla="*/ 0 h 52"/>
                    <a:gd name="txR" fmla="*/ 58 w 58"/>
                    <a:gd name="txB" fmla="*/ 52 h 52"/>
                  </a:gdLst>
                  <a:ahLst/>
                  <a:cxnLst>
                    <a:cxn ang="0">
                      <a:pos x="55" y="0"/>
                    </a:cxn>
                    <a:cxn ang="0">
                      <a:pos x="40" y="39"/>
                    </a:cxn>
                    <a:cxn ang="0">
                      <a:pos x="0" y="48"/>
                    </a:cxn>
                    <a:cxn ang="0">
                      <a:pos x="41" y="40"/>
                    </a:cxn>
                    <a:cxn ang="0">
                      <a:pos x="55" y="0"/>
                    </a:cxn>
                  </a:cxnLst>
                  <a:rect l="txL" t="txT" r="txR" b="txB"/>
                  <a:pathLst>
                    <a:path w="58" h="52">
                      <a:moveTo>
                        <a:pt x="55" y="0"/>
                      </a:moveTo>
                      <a:cubicBezTo>
                        <a:pt x="57" y="15"/>
                        <a:pt x="52" y="29"/>
                        <a:pt x="40" y="39"/>
                      </a:cubicBezTo>
                      <a:cubicBezTo>
                        <a:pt x="29" y="48"/>
                        <a:pt x="14" y="51"/>
                        <a:pt x="0" y="48"/>
                      </a:cubicBezTo>
                      <a:cubicBezTo>
                        <a:pt x="15" y="52"/>
                        <a:pt x="30" y="50"/>
                        <a:pt x="41" y="40"/>
                      </a:cubicBezTo>
                      <a:cubicBezTo>
                        <a:pt x="53" y="30"/>
                        <a:pt x="58" y="15"/>
                        <a:pt x="55"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5" name="Freeform 251"/>
                <p:cNvSpPr/>
                <p:nvPr>
                  <p:custDataLst>
                    <p:tags r:id="rId49"/>
                  </p:custDataLst>
                </p:nvPr>
              </p:nvSpPr>
              <p:spPr>
                <a:xfrm rot="7223091">
                  <a:off x="4" y="32"/>
                  <a:ext cx="66" cy="52"/>
                </a:xfrm>
                <a:custGeom>
                  <a:avLst/>
                  <a:gdLst>
                    <a:gd name="txL" fmla="*/ 0 w 49"/>
                    <a:gd name="txT" fmla="*/ 0 h 44"/>
                    <a:gd name="txR" fmla="*/ 49 w 49"/>
                    <a:gd name="txB" fmla="*/ 44 h 44"/>
                  </a:gdLst>
                  <a:ahLst/>
                  <a:cxnLst>
                    <a:cxn ang="0">
                      <a:pos x="47" y="0"/>
                    </a:cxn>
                    <a:cxn ang="0">
                      <a:pos x="34" y="33"/>
                    </a:cxn>
                    <a:cxn ang="0">
                      <a:pos x="0" y="40"/>
                    </a:cxn>
                    <a:cxn ang="0">
                      <a:pos x="35" y="34"/>
                    </a:cxn>
                    <a:cxn ang="0">
                      <a:pos x="47" y="0"/>
                    </a:cxn>
                  </a:cxnLst>
                  <a:rect l="txL" t="txT" r="txR" b="txB"/>
                  <a:pathLst>
                    <a:path w="49" h="44">
                      <a:moveTo>
                        <a:pt x="47" y="0"/>
                      </a:moveTo>
                      <a:cubicBezTo>
                        <a:pt x="48" y="12"/>
                        <a:pt x="44" y="25"/>
                        <a:pt x="34" y="33"/>
                      </a:cubicBezTo>
                      <a:cubicBezTo>
                        <a:pt x="25" y="41"/>
                        <a:pt x="12" y="43"/>
                        <a:pt x="0" y="40"/>
                      </a:cubicBezTo>
                      <a:cubicBezTo>
                        <a:pt x="12" y="44"/>
                        <a:pt x="25" y="42"/>
                        <a:pt x="35" y="34"/>
                      </a:cubicBezTo>
                      <a:cubicBezTo>
                        <a:pt x="45" y="26"/>
                        <a:pt x="49" y="12"/>
                        <a:pt x="47"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6" name="Freeform 252"/>
                <p:cNvSpPr/>
                <p:nvPr>
                  <p:custDataLst>
                    <p:tags r:id="rId50"/>
                  </p:custDataLst>
                </p:nvPr>
              </p:nvSpPr>
              <p:spPr>
                <a:xfrm rot="7223091">
                  <a:off x="13" y="26"/>
                  <a:ext cx="68" cy="56"/>
                </a:xfrm>
                <a:custGeom>
                  <a:avLst/>
                  <a:gdLst>
                    <a:gd name="txL" fmla="*/ 0 w 51"/>
                    <a:gd name="txT" fmla="*/ 0 h 47"/>
                    <a:gd name="txR" fmla="*/ 51 w 51"/>
                    <a:gd name="txB" fmla="*/ 47 h 47"/>
                  </a:gdLst>
                  <a:ahLst/>
                  <a:cxnLst>
                    <a:cxn ang="0">
                      <a:pos x="49" y="0"/>
                    </a:cxn>
                    <a:cxn ang="0">
                      <a:pos x="35" y="35"/>
                    </a:cxn>
                    <a:cxn ang="0">
                      <a:pos x="0" y="42"/>
                    </a:cxn>
                    <a:cxn ang="0">
                      <a:pos x="37" y="36"/>
                    </a:cxn>
                    <a:cxn ang="0">
                      <a:pos x="49" y="0"/>
                    </a:cxn>
                  </a:cxnLst>
                  <a:rect l="txL" t="txT" r="txR" b="txB"/>
                  <a:pathLst>
                    <a:path w="51" h="47">
                      <a:moveTo>
                        <a:pt x="49" y="0"/>
                      </a:moveTo>
                      <a:cubicBezTo>
                        <a:pt x="50" y="13"/>
                        <a:pt x="46" y="26"/>
                        <a:pt x="35" y="35"/>
                      </a:cubicBezTo>
                      <a:cubicBezTo>
                        <a:pt x="26" y="43"/>
                        <a:pt x="12" y="46"/>
                        <a:pt x="0" y="42"/>
                      </a:cubicBezTo>
                      <a:cubicBezTo>
                        <a:pt x="12" y="47"/>
                        <a:pt x="26" y="45"/>
                        <a:pt x="37" y="36"/>
                      </a:cubicBezTo>
                      <a:cubicBezTo>
                        <a:pt x="47" y="27"/>
                        <a:pt x="51" y="13"/>
                        <a:pt x="49"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17" name="Freeform 253"/>
                <p:cNvSpPr/>
                <p:nvPr>
                  <p:custDataLst>
                    <p:tags r:id="rId51"/>
                  </p:custDataLst>
                </p:nvPr>
              </p:nvSpPr>
              <p:spPr>
                <a:xfrm rot="7223091">
                  <a:off x="-6" y="33"/>
                  <a:ext cx="63" cy="52"/>
                </a:xfrm>
                <a:custGeom>
                  <a:avLst/>
                  <a:gdLst>
                    <a:gd name="txL" fmla="*/ 0 w 47"/>
                    <a:gd name="txT" fmla="*/ 0 h 43"/>
                    <a:gd name="txR" fmla="*/ 47 w 47"/>
                    <a:gd name="txB" fmla="*/ 43 h 43"/>
                  </a:gdLst>
                  <a:ahLst/>
                  <a:cxnLst>
                    <a:cxn ang="0">
                      <a:pos x="45" y="0"/>
                    </a:cxn>
                    <a:cxn ang="0">
                      <a:pos x="33" y="32"/>
                    </a:cxn>
                    <a:cxn ang="0">
                      <a:pos x="0" y="39"/>
                    </a:cxn>
                    <a:cxn ang="0">
                      <a:pos x="34" y="33"/>
                    </a:cxn>
                    <a:cxn ang="0">
                      <a:pos x="45" y="0"/>
                    </a:cxn>
                  </a:cxnLst>
                  <a:rect l="txL" t="txT" r="txR" b="txB"/>
                  <a:pathLst>
                    <a:path w="47" h="43">
                      <a:moveTo>
                        <a:pt x="45" y="0"/>
                      </a:moveTo>
                      <a:cubicBezTo>
                        <a:pt x="46" y="12"/>
                        <a:pt x="42" y="24"/>
                        <a:pt x="33" y="32"/>
                      </a:cubicBezTo>
                      <a:cubicBezTo>
                        <a:pt x="24" y="39"/>
                        <a:pt x="12" y="42"/>
                        <a:pt x="0" y="39"/>
                      </a:cubicBezTo>
                      <a:cubicBezTo>
                        <a:pt x="12" y="43"/>
                        <a:pt x="25" y="41"/>
                        <a:pt x="34" y="33"/>
                      </a:cubicBezTo>
                      <a:cubicBezTo>
                        <a:pt x="43" y="25"/>
                        <a:pt x="47" y="12"/>
                        <a:pt x="45"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sp>
          <p:nvSpPr>
            <p:cNvPr id="27718" name="TextBox 123"/>
            <p:cNvSpPr/>
            <p:nvPr>
              <p:custDataLst>
                <p:tags r:id="rId52"/>
              </p:custDataLst>
            </p:nvPr>
          </p:nvSpPr>
          <p:spPr>
            <a:xfrm>
              <a:off x="2739" y="1967"/>
              <a:ext cx="4009" cy="1225"/>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作业场所，超标严重，个人防护不当。</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27719" name="TextBox 124"/>
            <p:cNvSpPr/>
            <p:nvPr>
              <p:custDataLst>
                <p:tags r:id="rId53"/>
              </p:custDataLst>
            </p:nvPr>
          </p:nvSpPr>
          <p:spPr>
            <a:xfrm>
              <a:off x="3115" y="1364"/>
              <a:ext cx="2781" cy="603"/>
            </a:xfrm>
            <a:prstGeom prst="rect">
              <a:avLst/>
            </a:prstGeom>
            <a:noFill/>
            <a:ln w="9525">
              <a:noFill/>
            </a:ln>
          </p:spPr>
          <p:txBody>
            <a:bodyPr wrap="square">
              <a:spAutoFit/>
            </a:bodyPr>
            <a:p>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亚急性中毒</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7720" name="任意多边形 133"/>
            <p:cNvSpPr/>
            <p:nvPr>
              <p:custDataLst>
                <p:tags r:id="rId54"/>
              </p:custDataLst>
            </p:nvPr>
          </p:nvSpPr>
          <p:spPr>
            <a:xfrm>
              <a:off x="0" y="1302"/>
              <a:ext cx="3013" cy="434"/>
            </a:xfrm>
            <a:custGeom>
              <a:avLst/>
              <a:gdLst>
                <a:gd name="txL" fmla="*/ 0 w 1235034"/>
                <a:gd name="txT" fmla="*/ 0 h 368135"/>
                <a:gd name="txR" fmla="*/ 1235034 w 1235034"/>
                <a:gd name="txB" fmla="*/ 368135 h 368135"/>
              </a:gdLst>
              <a:ahLst/>
              <a:cxnLst>
                <a:cxn ang="0">
                  <a:pos x="0" y="0"/>
                </a:cxn>
                <a:cxn ang="0">
                  <a:pos x="0" y="368135"/>
                </a:cxn>
                <a:cxn ang="0">
                  <a:pos x="1235034" y="368135"/>
                </a:cxn>
              </a:cxnLst>
              <a:rect l="txL" t="txT" r="txR" b="txB"/>
              <a:pathLst>
                <a:path w="1235034" h="368135">
                  <a:moveTo>
                    <a:pt x="0" y="0"/>
                  </a:moveTo>
                  <a:lnTo>
                    <a:pt x="0" y="368135"/>
                  </a:lnTo>
                  <a:lnTo>
                    <a:pt x="1235034" y="368135"/>
                  </a:lnTo>
                </a:path>
              </a:pathLst>
            </a:custGeom>
            <a:noFill/>
            <a:ln w="19050" cap="flat" cmpd="sng">
              <a:solidFill>
                <a:srgbClr val="00B0F0"/>
              </a:solidFill>
              <a:prstDash val="dash"/>
              <a:miter/>
              <a:headEnd type="diamond" w="med" len="med"/>
              <a:tailEnd type="diamond"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nvGrpSpPr>
          <p:cNvPr id="27721" name="组合 41"/>
          <p:cNvGrpSpPr/>
          <p:nvPr/>
        </p:nvGrpSpPr>
        <p:grpSpPr>
          <a:xfrm>
            <a:off x="543836" y="1238671"/>
            <a:ext cx="5384274" cy="2537966"/>
            <a:chOff x="-1679" y="75"/>
            <a:chExt cx="6889" cy="3048"/>
          </a:xfrm>
        </p:grpSpPr>
        <p:sp>
          <p:nvSpPr>
            <p:cNvPr id="27722" name="TextBox 121"/>
            <p:cNvSpPr/>
            <p:nvPr>
              <p:custDataLst>
                <p:tags r:id="rId55"/>
              </p:custDataLst>
            </p:nvPr>
          </p:nvSpPr>
          <p:spPr>
            <a:xfrm>
              <a:off x="-1679" y="554"/>
              <a:ext cx="5394" cy="973"/>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违反卫生安全操作规程或执行不当，设备故障，意外等，事后处置救援。</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nvGrpSpPr>
            <p:cNvPr id="27723" name="组合 40"/>
            <p:cNvGrpSpPr/>
            <p:nvPr/>
          </p:nvGrpSpPr>
          <p:grpSpPr>
            <a:xfrm>
              <a:off x="-72" y="75"/>
              <a:ext cx="5282" cy="3048"/>
              <a:chOff x="-1435" y="75"/>
              <a:chExt cx="5282" cy="3048"/>
            </a:xfrm>
          </p:grpSpPr>
          <p:sp>
            <p:nvSpPr>
              <p:cNvPr id="27724" name="TextBox 122"/>
              <p:cNvSpPr/>
              <p:nvPr>
                <p:custDataLst>
                  <p:tags r:id="rId56"/>
                </p:custDataLst>
              </p:nvPr>
            </p:nvSpPr>
            <p:spPr>
              <a:xfrm>
                <a:off x="-1435" y="75"/>
                <a:ext cx="1795" cy="479"/>
              </a:xfrm>
              <a:prstGeom prst="rect">
                <a:avLst/>
              </a:prstGeom>
              <a:noFill/>
              <a:ln w="9525">
                <a:noFill/>
              </a:ln>
            </p:spPr>
            <p:txBody>
              <a:bodyPr wrap="square">
                <a:spAutoFit/>
              </a:bodyPr>
              <a:p>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急性中毒</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nvGrpSpPr>
              <p:cNvPr id="27725" name="Group 203"/>
              <p:cNvGrpSpPr/>
              <p:nvPr/>
            </p:nvGrpSpPr>
            <p:grpSpPr>
              <a:xfrm rot="9000762">
                <a:off x="884" y="1121"/>
                <a:ext cx="2544" cy="2002"/>
                <a:chOff x="0" y="0"/>
                <a:chExt cx="864" cy="809"/>
              </a:xfrm>
            </p:grpSpPr>
            <p:grpSp>
              <p:nvGrpSpPr>
                <p:cNvPr id="27726" name="Group 204"/>
                <p:cNvGrpSpPr/>
                <p:nvPr/>
              </p:nvGrpSpPr>
              <p:grpSpPr>
                <a:xfrm>
                  <a:off x="49" y="11"/>
                  <a:ext cx="815" cy="798"/>
                  <a:chOff x="0" y="0"/>
                  <a:chExt cx="815" cy="798"/>
                </a:xfrm>
              </p:grpSpPr>
              <p:sp>
                <p:nvSpPr>
                  <p:cNvPr id="27727" name="Freeform 205"/>
                  <p:cNvSpPr/>
                  <p:nvPr>
                    <p:custDataLst>
                      <p:tags r:id="rId57"/>
                    </p:custDataLst>
                  </p:nvPr>
                </p:nvSpPr>
                <p:spPr>
                  <a:xfrm rot="10521890">
                    <a:off x="0" y="0"/>
                    <a:ext cx="371" cy="414"/>
                  </a:xfrm>
                  <a:custGeom>
                    <a:avLst/>
                    <a:gdLst>
                      <a:gd name="txL" fmla="*/ 0 w 365"/>
                      <a:gd name="txT" fmla="*/ 0 h 456"/>
                      <a:gd name="txR" fmla="*/ 365 w 365"/>
                      <a:gd name="txB" fmla="*/ 456 h 456"/>
                    </a:gdLst>
                    <a:ahLst/>
                    <a:cxnLst>
                      <a:cxn ang="0">
                        <a:pos x="306" y="321"/>
                      </a:cxn>
                      <a:cxn ang="0">
                        <a:pos x="210" y="212"/>
                      </a:cxn>
                      <a:cxn ang="0">
                        <a:pos x="23" y="42"/>
                      </a:cxn>
                      <a:cxn ang="0">
                        <a:pos x="23" y="86"/>
                      </a:cxn>
                      <a:cxn ang="0">
                        <a:pos x="145" y="276"/>
                      </a:cxn>
                      <a:cxn ang="0">
                        <a:pos x="238" y="382"/>
                      </a:cxn>
                      <a:cxn ang="0">
                        <a:pos x="326" y="451"/>
                      </a:cxn>
                      <a:cxn ang="0">
                        <a:pos x="365" y="412"/>
                      </a:cxn>
                      <a:cxn ang="0">
                        <a:pos x="306" y="321"/>
                      </a:cxn>
                    </a:cxnLst>
                    <a:rect l="txL" t="txT" r="txR" b="txB"/>
                    <a:pathLst>
                      <a:path w="365" h="456">
                        <a:moveTo>
                          <a:pt x="306" y="321"/>
                        </a:moveTo>
                        <a:cubicBezTo>
                          <a:pt x="210" y="212"/>
                          <a:pt x="210" y="212"/>
                          <a:pt x="210" y="212"/>
                        </a:cubicBezTo>
                        <a:cubicBezTo>
                          <a:pt x="23" y="42"/>
                          <a:pt x="23" y="42"/>
                          <a:pt x="23" y="42"/>
                        </a:cubicBezTo>
                        <a:cubicBezTo>
                          <a:pt x="23" y="42"/>
                          <a:pt x="0" y="0"/>
                          <a:pt x="23" y="86"/>
                        </a:cubicBezTo>
                        <a:cubicBezTo>
                          <a:pt x="145" y="276"/>
                          <a:pt x="145" y="276"/>
                          <a:pt x="145" y="276"/>
                        </a:cubicBezTo>
                        <a:cubicBezTo>
                          <a:pt x="238" y="382"/>
                          <a:pt x="238" y="382"/>
                          <a:pt x="238" y="382"/>
                        </a:cubicBezTo>
                        <a:cubicBezTo>
                          <a:pt x="326" y="451"/>
                          <a:pt x="326" y="451"/>
                          <a:pt x="326" y="451"/>
                        </a:cubicBezTo>
                        <a:cubicBezTo>
                          <a:pt x="326" y="451"/>
                          <a:pt x="364" y="456"/>
                          <a:pt x="365" y="412"/>
                        </a:cubicBezTo>
                        <a:lnTo>
                          <a:pt x="306" y="321"/>
                        </a:lnTo>
                        <a:close/>
                      </a:path>
                    </a:pathLst>
                  </a:custGeom>
                  <a:gradFill rotWithShape="1">
                    <a:gsLst>
                      <a:gs pos="0">
                        <a:srgbClr val="00060B">
                          <a:alpha val="100000"/>
                        </a:srgbClr>
                      </a:gs>
                      <a:gs pos="100000">
                        <a:srgbClr val="0061B2">
                          <a:alpha val="100000"/>
                        </a:srgbClr>
                      </a:gs>
                    </a:gsLst>
                    <a:lin ang="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28" name="Freeform 206"/>
                  <p:cNvSpPr/>
                  <p:nvPr>
                    <p:custDataLst>
                      <p:tags r:id="rId58"/>
                    </p:custDataLst>
                  </p:nvPr>
                </p:nvSpPr>
                <p:spPr>
                  <a:xfrm rot="10521890">
                    <a:off x="210" y="93"/>
                    <a:ext cx="605" cy="442"/>
                  </a:xfrm>
                  <a:custGeom>
                    <a:avLst/>
                    <a:gdLst>
                      <a:gd name="txL" fmla="*/ 0 w 501"/>
                      <a:gd name="txT" fmla="*/ 0 h 383"/>
                      <a:gd name="txR" fmla="*/ 501 w 501"/>
                      <a:gd name="txB" fmla="*/ 383 h 383"/>
                    </a:gdLst>
                    <a:ahLst/>
                    <a:cxnLst>
                      <a:cxn ang="0">
                        <a:pos x="201" y="0"/>
                      </a:cxn>
                      <a:cxn ang="0">
                        <a:pos x="27" y="50"/>
                      </a:cxn>
                      <a:cxn ang="0">
                        <a:pos x="431" y="383"/>
                      </a:cxn>
                      <a:cxn ang="0">
                        <a:pos x="501" y="317"/>
                      </a:cxn>
                      <a:cxn ang="0">
                        <a:pos x="201" y="0"/>
                      </a:cxn>
                    </a:cxnLst>
                    <a:rect l="txL" t="txT" r="txR" b="txB"/>
                    <a:pathLst>
                      <a:path w="501" h="383">
                        <a:moveTo>
                          <a:pt x="201" y="0"/>
                        </a:moveTo>
                        <a:cubicBezTo>
                          <a:pt x="201" y="0"/>
                          <a:pt x="36" y="6"/>
                          <a:pt x="27" y="50"/>
                        </a:cubicBezTo>
                        <a:cubicBezTo>
                          <a:pt x="0" y="179"/>
                          <a:pt x="431" y="383"/>
                          <a:pt x="431" y="383"/>
                        </a:cubicBezTo>
                        <a:cubicBezTo>
                          <a:pt x="501" y="317"/>
                          <a:pt x="501" y="317"/>
                          <a:pt x="501" y="317"/>
                        </a:cubicBezTo>
                        <a:lnTo>
                          <a:pt x="201" y="0"/>
                        </a:lnTo>
                        <a:close/>
                      </a:path>
                    </a:pathLst>
                  </a:custGeom>
                  <a:gradFill rotWithShape="1">
                    <a:gsLst>
                      <a:gs pos="0">
                        <a:srgbClr val="69A2E1">
                          <a:alpha val="100000"/>
                        </a:srgbClr>
                      </a:gs>
                      <a:gs pos="100000">
                        <a:srgbClr val="A6C7EE">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29" name="Freeform 207"/>
                  <p:cNvSpPr/>
                  <p:nvPr>
                    <p:custDataLst>
                      <p:tags r:id="rId59"/>
                    </p:custDataLst>
                  </p:nvPr>
                </p:nvSpPr>
                <p:spPr>
                  <a:xfrm rot="10521890">
                    <a:off x="128" y="174"/>
                    <a:ext cx="447" cy="624"/>
                  </a:xfrm>
                  <a:custGeom>
                    <a:avLst/>
                    <a:gdLst>
                      <a:gd name="txL" fmla="*/ 0 w 383"/>
                      <a:gd name="txT" fmla="*/ 0 h 586"/>
                      <a:gd name="txR" fmla="*/ 383 w 383"/>
                      <a:gd name="txB" fmla="*/ 586 h 586"/>
                    </a:gdLst>
                    <a:ahLst/>
                    <a:cxnLst>
                      <a:cxn ang="0">
                        <a:pos x="126" y="5"/>
                      </a:cxn>
                      <a:cxn ang="0">
                        <a:pos x="0" y="269"/>
                      </a:cxn>
                      <a:cxn ang="0">
                        <a:pos x="300" y="586"/>
                      </a:cxn>
                      <a:cxn ang="0">
                        <a:pos x="383" y="442"/>
                      </a:cxn>
                      <a:cxn ang="0">
                        <a:pos x="126" y="5"/>
                      </a:cxn>
                    </a:cxnLst>
                    <a:rect l="txL" t="txT" r="txR" b="txB"/>
                    <a:pathLst>
                      <a:path w="383" h="586">
                        <a:moveTo>
                          <a:pt x="126" y="5"/>
                        </a:moveTo>
                        <a:cubicBezTo>
                          <a:pt x="53" y="8"/>
                          <a:pt x="0" y="269"/>
                          <a:pt x="0" y="269"/>
                        </a:cubicBezTo>
                        <a:cubicBezTo>
                          <a:pt x="300" y="586"/>
                          <a:pt x="300" y="586"/>
                          <a:pt x="300" y="586"/>
                        </a:cubicBezTo>
                        <a:cubicBezTo>
                          <a:pt x="383" y="442"/>
                          <a:pt x="383" y="442"/>
                          <a:pt x="383" y="442"/>
                        </a:cubicBezTo>
                        <a:cubicBezTo>
                          <a:pt x="383" y="442"/>
                          <a:pt x="252" y="0"/>
                          <a:pt x="126" y="5"/>
                        </a:cubicBezTo>
                        <a:close/>
                      </a:path>
                    </a:pathLst>
                  </a:custGeom>
                  <a:gradFill rotWithShape="1">
                    <a:gsLst>
                      <a:gs pos="0">
                        <a:srgbClr val="8CB8E7">
                          <a:alpha val="100000"/>
                        </a:srgbClr>
                      </a:gs>
                      <a:gs pos="100000">
                        <a:srgbClr val="69A2E1">
                          <a:alpha val="100000"/>
                        </a:srgbClr>
                      </a:gs>
                    </a:gsLst>
                    <a:lin ang="54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0" name="Freeform 208"/>
                  <p:cNvSpPr/>
                  <p:nvPr>
                    <p:custDataLst>
                      <p:tags r:id="rId60"/>
                    </p:custDataLst>
                  </p:nvPr>
                </p:nvSpPr>
                <p:spPr>
                  <a:xfrm rot="10521890">
                    <a:off x="208" y="22"/>
                    <a:ext cx="352" cy="524"/>
                  </a:xfrm>
                  <a:custGeom>
                    <a:avLst/>
                    <a:gdLst>
                      <a:gd name="txL" fmla="*/ 0 w 300"/>
                      <a:gd name="txT" fmla="*/ 0 h 466"/>
                      <a:gd name="txR" fmla="*/ 300 w 300"/>
                      <a:gd name="txB" fmla="*/ 466 h 466"/>
                    </a:gdLst>
                    <a:ahLst/>
                    <a:cxnLst>
                      <a:cxn ang="0">
                        <a:pos x="0" y="0"/>
                      </a:cxn>
                      <a:cxn ang="0">
                        <a:pos x="40" y="280"/>
                      </a:cxn>
                      <a:cxn ang="0">
                        <a:pos x="269" y="466"/>
                      </a:cxn>
                      <a:cxn ang="0">
                        <a:pos x="300" y="317"/>
                      </a:cxn>
                      <a:cxn ang="0">
                        <a:pos x="0" y="0"/>
                      </a:cxn>
                    </a:cxnLst>
                    <a:rect l="txL" t="txT" r="txR" b="txB"/>
                    <a:pathLst>
                      <a:path w="300" h="466">
                        <a:moveTo>
                          <a:pt x="0" y="0"/>
                        </a:moveTo>
                        <a:cubicBezTo>
                          <a:pt x="0" y="0"/>
                          <a:pt x="5" y="219"/>
                          <a:pt x="40" y="280"/>
                        </a:cubicBezTo>
                        <a:cubicBezTo>
                          <a:pt x="77" y="344"/>
                          <a:pt x="269" y="466"/>
                          <a:pt x="269" y="466"/>
                        </a:cubicBezTo>
                        <a:cubicBezTo>
                          <a:pt x="300" y="317"/>
                          <a:pt x="300" y="317"/>
                          <a:pt x="300" y="317"/>
                        </a:cubicBezTo>
                        <a:lnTo>
                          <a:pt x="0" y="0"/>
                        </a:lnTo>
                        <a:close/>
                      </a:path>
                    </a:pathLst>
                  </a:custGeom>
                  <a:gradFill rotWithShape="1">
                    <a:gsLst>
                      <a:gs pos="0">
                        <a:srgbClr val="0061B2">
                          <a:alpha val="100000"/>
                        </a:srgbClr>
                      </a:gs>
                      <a:gs pos="100000">
                        <a:srgbClr val="002C52">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1" name="Freeform 209"/>
                  <p:cNvSpPr/>
                  <p:nvPr>
                    <p:custDataLst>
                      <p:tags r:id="rId61"/>
                    </p:custDataLst>
                  </p:nvPr>
                </p:nvSpPr>
                <p:spPr>
                  <a:xfrm rot="10521890">
                    <a:off x="103" y="202"/>
                    <a:ext cx="475" cy="380"/>
                  </a:xfrm>
                  <a:custGeom>
                    <a:avLst/>
                    <a:gdLst>
                      <a:gd name="txL" fmla="*/ 0 w 435"/>
                      <a:gd name="txT" fmla="*/ 0 h 354"/>
                      <a:gd name="txR" fmla="*/ 435 w 435"/>
                      <a:gd name="txB" fmla="*/ 354 h 354"/>
                    </a:gdLst>
                    <a:ahLst/>
                    <a:cxnLst>
                      <a:cxn ang="0">
                        <a:pos x="0" y="37"/>
                      </a:cxn>
                      <a:cxn ang="0">
                        <a:pos x="279" y="35"/>
                      </a:cxn>
                      <a:cxn ang="0">
                        <a:pos x="435" y="300"/>
                      </a:cxn>
                      <a:cxn ang="0">
                        <a:pos x="300" y="354"/>
                      </a:cxn>
                      <a:cxn ang="0">
                        <a:pos x="0" y="37"/>
                      </a:cxn>
                    </a:cxnLst>
                    <a:rect l="txL" t="txT" r="txR" b="txB"/>
                    <a:pathLst>
                      <a:path w="435" h="354">
                        <a:moveTo>
                          <a:pt x="0" y="37"/>
                        </a:moveTo>
                        <a:cubicBezTo>
                          <a:pt x="0" y="37"/>
                          <a:pt x="219" y="0"/>
                          <a:pt x="279" y="35"/>
                        </a:cubicBezTo>
                        <a:cubicBezTo>
                          <a:pt x="346" y="73"/>
                          <a:pt x="435" y="300"/>
                          <a:pt x="435" y="300"/>
                        </a:cubicBezTo>
                        <a:cubicBezTo>
                          <a:pt x="300" y="354"/>
                          <a:pt x="300" y="354"/>
                          <a:pt x="300" y="354"/>
                        </a:cubicBezTo>
                        <a:lnTo>
                          <a:pt x="0" y="37"/>
                        </a:lnTo>
                        <a:close/>
                      </a:path>
                    </a:pathLst>
                  </a:custGeom>
                  <a:gradFill rotWithShape="1">
                    <a:gsLst>
                      <a:gs pos="0">
                        <a:srgbClr val="001C35">
                          <a:alpha val="100000"/>
                        </a:srgbClr>
                      </a:gs>
                      <a:gs pos="100000">
                        <a:srgbClr val="0061B2">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732" name="Group 210"/>
                <p:cNvGrpSpPr/>
                <p:nvPr/>
              </p:nvGrpSpPr>
              <p:grpSpPr>
                <a:xfrm>
                  <a:off x="0" y="0"/>
                  <a:ext cx="141" cy="122"/>
                  <a:chOff x="0" y="0"/>
                  <a:chExt cx="141" cy="122"/>
                </a:xfrm>
              </p:grpSpPr>
              <p:sp>
                <p:nvSpPr>
                  <p:cNvPr id="27733" name="Freeform 211"/>
                  <p:cNvSpPr/>
                  <p:nvPr>
                    <p:custDataLst>
                      <p:tags r:id="rId62"/>
                    </p:custDataLst>
                  </p:nvPr>
                </p:nvSpPr>
                <p:spPr>
                  <a:xfrm rot="10521890">
                    <a:off x="0" y="0"/>
                    <a:ext cx="62" cy="61"/>
                  </a:xfrm>
                  <a:custGeom>
                    <a:avLst/>
                    <a:gdLst>
                      <a:gd name="txL" fmla="*/ 0 w 61"/>
                      <a:gd name="txT" fmla="*/ 0 h 68"/>
                      <a:gd name="txR" fmla="*/ 61 w 61"/>
                      <a:gd name="txB" fmla="*/ 68 h 68"/>
                    </a:gdLst>
                    <a:ahLst/>
                    <a:cxnLst>
                      <a:cxn ang="0">
                        <a:pos x="61" y="68"/>
                      </a:cxn>
                      <a:cxn ang="0">
                        <a:pos x="3" y="16"/>
                      </a:cxn>
                      <a:cxn ang="0">
                        <a:pos x="0" y="13"/>
                      </a:cxn>
                      <a:cxn ang="0">
                        <a:pos x="8" y="0"/>
                      </a:cxn>
                      <a:cxn ang="0">
                        <a:pos x="10" y="3"/>
                      </a:cxn>
                      <a:cxn ang="0">
                        <a:pos x="61" y="67"/>
                      </a:cxn>
                      <a:cxn ang="0">
                        <a:pos x="61" y="68"/>
                      </a:cxn>
                    </a:cxnLst>
                    <a:rect l="txL" t="txT" r="txR" b="txB"/>
                    <a:pathLst>
                      <a:path w="61" h="68">
                        <a:moveTo>
                          <a:pt x="61" y="68"/>
                        </a:moveTo>
                        <a:cubicBezTo>
                          <a:pt x="3" y="16"/>
                          <a:pt x="3" y="16"/>
                          <a:pt x="3" y="16"/>
                        </a:cubicBezTo>
                        <a:cubicBezTo>
                          <a:pt x="0" y="13"/>
                          <a:pt x="0" y="13"/>
                          <a:pt x="0" y="13"/>
                        </a:cubicBezTo>
                        <a:cubicBezTo>
                          <a:pt x="0" y="13"/>
                          <a:pt x="4" y="4"/>
                          <a:pt x="8" y="0"/>
                        </a:cubicBezTo>
                        <a:cubicBezTo>
                          <a:pt x="10" y="3"/>
                          <a:pt x="10" y="3"/>
                          <a:pt x="10" y="3"/>
                        </a:cubicBezTo>
                        <a:cubicBezTo>
                          <a:pt x="61" y="67"/>
                          <a:pt x="61" y="67"/>
                          <a:pt x="61" y="67"/>
                        </a:cubicBezTo>
                        <a:lnTo>
                          <a:pt x="61" y="68"/>
                        </a:lnTo>
                        <a:close/>
                      </a:path>
                    </a:pathLst>
                  </a:custGeom>
                  <a:gradFill rotWithShape="1">
                    <a:gsLst>
                      <a:gs pos="0">
                        <a:srgbClr val="744C00">
                          <a:alpha val="100000"/>
                        </a:srgbClr>
                      </a:gs>
                      <a:gs pos="100000">
                        <a:srgbClr val="FEA501">
                          <a:alpha val="100000"/>
                        </a:srgbClr>
                      </a:gs>
                    </a:gsLst>
                    <a:lin ang="189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4" name="Freeform 212"/>
                  <p:cNvSpPr/>
                  <p:nvPr>
                    <p:custDataLst>
                      <p:tags r:id="rId63"/>
                    </p:custDataLst>
                  </p:nvPr>
                </p:nvSpPr>
                <p:spPr>
                  <a:xfrm rot="10521890">
                    <a:off x="34" y="20"/>
                    <a:ext cx="107" cy="102"/>
                  </a:xfrm>
                  <a:custGeom>
                    <a:avLst/>
                    <a:gdLst>
                      <a:gd name="txL" fmla="*/ 0 w 106"/>
                      <a:gd name="txT" fmla="*/ 0 h 113"/>
                      <a:gd name="txR" fmla="*/ 106 w 106"/>
                      <a:gd name="txB" fmla="*/ 113 h 113"/>
                    </a:gdLst>
                    <a:ahLst/>
                    <a:cxnLst>
                      <a:cxn ang="0">
                        <a:pos x="60" y="0"/>
                      </a:cxn>
                      <a:cxn ang="0">
                        <a:pos x="41" y="41"/>
                      </a:cxn>
                      <a:cxn ang="0">
                        <a:pos x="0" y="56"/>
                      </a:cxn>
                      <a:cxn ang="0">
                        <a:pos x="64" y="106"/>
                      </a:cxn>
                      <a:cxn ang="0">
                        <a:pos x="103" y="67"/>
                      </a:cxn>
                      <a:cxn ang="0">
                        <a:pos x="60" y="0"/>
                      </a:cxn>
                    </a:cxnLst>
                    <a:rect l="txL" t="txT" r="txR" b="txB"/>
                    <a:pathLst>
                      <a:path w="106" h="113">
                        <a:moveTo>
                          <a:pt x="60" y="0"/>
                        </a:moveTo>
                        <a:cubicBezTo>
                          <a:pt x="60" y="0"/>
                          <a:pt x="62" y="20"/>
                          <a:pt x="41" y="41"/>
                        </a:cubicBezTo>
                        <a:cubicBezTo>
                          <a:pt x="17" y="63"/>
                          <a:pt x="0" y="56"/>
                          <a:pt x="0" y="56"/>
                        </a:cubicBezTo>
                        <a:cubicBezTo>
                          <a:pt x="64" y="106"/>
                          <a:pt x="64" y="106"/>
                          <a:pt x="64" y="106"/>
                        </a:cubicBezTo>
                        <a:cubicBezTo>
                          <a:pt x="64" y="106"/>
                          <a:pt x="106" y="113"/>
                          <a:pt x="103" y="67"/>
                        </a:cubicBezTo>
                        <a:lnTo>
                          <a:pt x="60" y="0"/>
                        </a:lnTo>
                        <a:close/>
                      </a:path>
                    </a:pathLst>
                  </a:custGeom>
                  <a:gradFill rotWithShape="1">
                    <a:gsLst>
                      <a:gs pos="0">
                        <a:srgbClr val="000000">
                          <a:alpha val="100000"/>
                        </a:srgbClr>
                      </a:gs>
                      <a:gs pos="100000">
                        <a:srgbClr val="FEA501">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nvGrpSpPr>
                <p:cNvPr id="27735" name="Group 213"/>
                <p:cNvGrpSpPr/>
                <p:nvPr/>
              </p:nvGrpSpPr>
              <p:grpSpPr>
                <a:xfrm rot="10521890">
                  <a:off x="39" y="30"/>
                  <a:ext cx="96" cy="86"/>
                  <a:chOff x="0" y="0"/>
                  <a:chExt cx="224" cy="225"/>
                </a:xfrm>
              </p:grpSpPr>
              <p:sp>
                <p:nvSpPr>
                  <p:cNvPr id="27736" name="Freeform 214"/>
                  <p:cNvSpPr/>
                  <p:nvPr>
                    <p:custDataLst>
                      <p:tags r:id="rId64"/>
                    </p:custDataLst>
                  </p:nvPr>
                </p:nvSpPr>
                <p:spPr>
                  <a:xfrm>
                    <a:off x="21" y="24"/>
                    <a:ext cx="142" cy="130"/>
                  </a:xfrm>
                  <a:custGeom>
                    <a:avLst/>
                    <a:gdLst>
                      <a:gd name="txL" fmla="*/ 0 w 60"/>
                      <a:gd name="txT" fmla="*/ 0 h 55"/>
                      <a:gd name="txR" fmla="*/ 60 w 60"/>
                      <a:gd name="txB" fmla="*/ 55 h 55"/>
                    </a:gdLst>
                    <a:ahLst/>
                    <a:cxnLst>
                      <a:cxn ang="0">
                        <a:pos x="57" y="0"/>
                      </a:cxn>
                      <a:cxn ang="0">
                        <a:pos x="41" y="41"/>
                      </a:cxn>
                      <a:cxn ang="0">
                        <a:pos x="0" y="50"/>
                      </a:cxn>
                      <a:cxn ang="0">
                        <a:pos x="43" y="42"/>
                      </a:cxn>
                      <a:cxn ang="0">
                        <a:pos x="57" y="0"/>
                      </a:cxn>
                    </a:cxnLst>
                    <a:rect l="txL" t="txT" r="txR" b="txB"/>
                    <a:pathLst>
                      <a:path w="60" h="55">
                        <a:moveTo>
                          <a:pt x="57" y="0"/>
                        </a:moveTo>
                        <a:cubicBezTo>
                          <a:pt x="58" y="15"/>
                          <a:pt x="53" y="31"/>
                          <a:pt x="41" y="41"/>
                        </a:cubicBezTo>
                        <a:cubicBezTo>
                          <a:pt x="30" y="51"/>
                          <a:pt x="14" y="53"/>
                          <a:pt x="0" y="50"/>
                        </a:cubicBezTo>
                        <a:cubicBezTo>
                          <a:pt x="14" y="55"/>
                          <a:pt x="31" y="53"/>
                          <a:pt x="43" y="42"/>
                        </a:cubicBezTo>
                        <a:cubicBezTo>
                          <a:pt x="55" y="32"/>
                          <a:pt x="60" y="16"/>
                          <a:pt x="57"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7" name="Freeform 215"/>
                  <p:cNvSpPr/>
                  <p:nvPr>
                    <p:custDataLst>
                      <p:tags r:id="rId65"/>
                    </p:custDataLst>
                  </p:nvPr>
                </p:nvSpPr>
                <p:spPr>
                  <a:xfrm>
                    <a:off x="0" y="0"/>
                    <a:ext cx="148" cy="137"/>
                  </a:xfrm>
                  <a:custGeom>
                    <a:avLst/>
                    <a:gdLst>
                      <a:gd name="txL" fmla="*/ 0 w 63"/>
                      <a:gd name="txT" fmla="*/ 0 h 58"/>
                      <a:gd name="txR" fmla="*/ 63 w 63"/>
                      <a:gd name="txB" fmla="*/ 58 h 58"/>
                    </a:gdLst>
                    <a:ahLst/>
                    <a:cxnLst>
                      <a:cxn ang="0">
                        <a:pos x="60" y="0"/>
                      </a:cxn>
                      <a:cxn ang="0">
                        <a:pos x="43" y="43"/>
                      </a:cxn>
                      <a:cxn ang="0">
                        <a:pos x="0" y="53"/>
                      </a:cxn>
                      <a:cxn ang="0">
                        <a:pos x="45" y="45"/>
                      </a:cxn>
                      <a:cxn ang="0">
                        <a:pos x="60" y="0"/>
                      </a:cxn>
                    </a:cxnLst>
                    <a:rect l="txL" t="txT" r="txR" b="txB"/>
                    <a:pathLst>
                      <a:path w="63" h="58">
                        <a:moveTo>
                          <a:pt x="60" y="0"/>
                        </a:moveTo>
                        <a:cubicBezTo>
                          <a:pt x="61" y="16"/>
                          <a:pt x="56" y="33"/>
                          <a:pt x="43" y="43"/>
                        </a:cubicBezTo>
                        <a:cubicBezTo>
                          <a:pt x="31" y="54"/>
                          <a:pt x="15" y="57"/>
                          <a:pt x="0" y="53"/>
                        </a:cubicBezTo>
                        <a:cubicBezTo>
                          <a:pt x="15" y="58"/>
                          <a:pt x="32" y="55"/>
                          <a:pt x="45" y="45"/>
                        </a:cubicBezTo>
                        <a:cubicBezTo>
                          <a:pt x="58" y="34"/>
                          <a:pt x="63" y="17"/>
                          <a:pt x="60"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8" name="Freeform 216"/>
                  <p:cNvSpPr/>
                  <p:nvPr>
                    <p:custDataLst>
                      <p:tags r:id="rId66"/>
                    </p:custDataLst>
                  </p:nvPr>
                </p:nvSpPr>
                <p:spPr>
                  <a:xfrm>
                    <a:off x="40" y="45"/>
                    <a:ext cx="137" cy="123"/>
                  </a:xfrm>
                  <a:custGeom>
                    <a:avLst/>
                    <a:gdLst>
                      <a:gd name="txL" fmla="*/ 0 w 58"/>
                      <a:gd name="txT" fmla="*/ 0 h 52"/>
                      <a:gd name="txR" fmla="*/ 58 w 58"/>
                      <a:gd name="txB" fmla="*/ 52 h 52"/>
                    </a:gdLst>
                    <a:ahLst/>
                    <a:cxnLst>
                      <a:cxn ang="0">
                        <a:pos x="55" y="0"/>
                      </a:cxn>
                      <a:cxn ang="0">
                        <a:pos x="40" y="39"/>
                      </a:cxn>
                      <a:cxn ang="0">
                        <a:pos x="0" y="48"/>
                      </a:cxn>
                      <a:cxn ang="0">
                        <a:pos x="41" y="40"/>
                      </a:cxn>
                      <a:cxn ang="0">
                        <a:pos x="55" y="0"/>
                      </a:cxn>
                    </a:cxnLst>
                    <a:rect l="txL" t="txT" r="txR" b="txB"/>
                    <a:pathLst>
                      <a:path w="58" h="52">
                        <a:moveTo>
                          <a:pt x="55" y="0"/>
                        </a:moveTo>
                        <a:cubicBezTo>
                          <a:pt x="57" y="15"/>
                          <a:pt x="52" y="29"/>
                          <a:pt x="40" y="39"/>
                        </a:cubicBezTo>
                        <a:cubicBezTo>
                          <a:pt x="29" y="48"/>
                          <a:pt x="14" y="51"/>
                          <a:pt x="0" y="48"/>
                        </a:cubicBezTo>
                        <a:cubicBezTo>
                          <a:pt x="15" y="52"/>
                          <a:pt x="30" y="50"/>
                          <a:pt x="41" y="40"/>
                        </a:cubicBezTo>
                        <a:cubicBezTo>
                          <a:pt x="53" y="30"/>
                          <a:pt x="58" y="15"/>
                          <a:pt x="55"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39" name="Freeform 217"/>
                  <p:cNvSpPr/>
                  <p:nvPr>
                    <p:custDataLst>
                      <p:tags r:id="rId67"/>
                    </p:custDataLst>
                  </p:nvPr>
                </p:nvSpPr>
                <p:spPr>
                  <a:xfrm>
                    <a:off x="96" y="106"/>
                    <a:ext cx="116" cy="104"/>
                  </a:xfrm>
                  <a:custGeom>
                    <a:avLst/>
                    <a:gdLst>
                      <a:gd name="txL" fmla="*/ 0 w 49"/>
                      <a:gd name="txT" fmla="*/ 0 h 44"/>
                      <a:gd name="txR" fmla="*/ 49 w 49"/>
                      <a:gd name="txB" fmla="*/ 44 h 44"/>
                    </a:gdLst>
                    <a:ahLst/>
                    <a:cxnLst>
                      <a:cxn ang="0">
                        <a:pos x="47" y="0"/>
                      </a:cxn>
                      <a:cxn ang="0">
                        <a:pos x="34" y="33"/>
                      </a:cxn>
                      <a:cxn ang="0">
                        <a:pos x="0" y="40"/>
                      </a:cxn>
                      <a:cxn ang="0">
                        <a:pos x="35" y="34"/>
                      </a:cxn>
                      <a:cxn ang="0">
                        <a:pos x="47" y="0"/>
                      </a:cxn>
                    </a:cxnLst>
                    <a:rect l="txL" t="txT" r="txR" b="txB"/>
                    <a:pathLst>
                      <a:path w="49" h="44">
                        <a:moveTo>
                          <a:pt x="47" y="0"/>
                        </a:moveTo>
                        <a:cubicBezTo>
                          <a:pt x="48" y="12"/>
                          <a:pt x="44" y="25"/>
                          <a:pt x="34" y="33"/>
                        </a:cubicBezTo>
                        <a:cubicBezTo>
                          <a:pt x="25" y="41"/>
                          <a:pt x="12" y="43"/>
                          <a:pt x="0" y="40"/>
                        </a:cubicBezTo>
                        <a:cubicBezTo>
                          <a:pt x="12" y="44"/>
                          <a:pt x="25" y="42"/>
                          <a:pt x="35" y="34"/>
                        </a:cubicBezTo>
                        <a:cubicBezTo>
                          <a:pt x="45" y="26"/>
                          <a:pt x="49" y="12"/>
                          <a:pt x="47"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40" name="Freeform 218"/>
                  <p:cNvSpPr/>
                  <p:nvPr>
                    <p:custDataLst>
                      <p:tags r:id="rId68"/>
                    </p:custDataLst>
                  </p:nvPr>
                </p:nvSpPr>
                <p:spPr>
                  <a:xfrm>
                    <a:off x="80" y="88"/>
                    <a:ext cx="120" cy="111"/>
                  </a:xfrm>
                  <a:custGeom>
                    <a:avLst/>
                    <a:gdLst>
                      <a:gd name="txL" fmla="*/ 0 w 51"/>
                      <a:gd name="txT" fmla="*/ 0 h 47"/>
                      <a:gd name="txR" fmla="*/ 51 w 51"/>
                      <a:gd name="txB" fmla="*/ 47 h 47"/>
                    </a:gdLst>
                    <a:ahLst/>
                    <a:cxnLst>
                      <a:cxn ang="0">
                        <a:pos x="49" y="0"/>
                      </a:cxn>
                      <a:cxn ang="0">
                        <a:pos x="35" y="35"/>
                      </a:cxn>
                      <a:cxn ang="0">
                        <a:pos x="0" y="42"/>
                      </a:cxn>
                      <a:cxn ang="0">
                        <a:pos x="37" y="36"/>
                      </a:cxn>
                      <a:cxn ang="0">
                        <a:pos x="49" y="0"/>
                      </a:cxn>
                    </a:cxnLst>
                    <a:rect l="txL" t="txT" r="txR" b="txB"/>
                    <a:pathLst>
                      <a:path w="51" h="47">
                        <a:moveTo>
                          <a:pt x="49" y="0"/>
                        </a:moveTo>
                        <a:cubicBezTo>
                          <a:pt x="50" y="13"/>
                          <a:pt x="46" y="26"/>
                          <a:pt x="35" y="35"/>
                        </a:cubicBezTo>
                        <a:cubicBezTo>
                          <a:pt x="26" y="43"/>
                          <a:pt x="12" y="46"/>
                          <a:pt x="0" y="42"/>
                        </a:cubicBezTo>
                        <a:cubicBezTo>
                          <a:pt x="12" y="47"/>
                          <a:pt x="26" y="45"/>
                          <a:pt x="37" y="36"/>
                        </a:cubicBezTo>
                        <a:cubicBezTo>
                          <a:pt x="47" y="27"/>
                          <a:pt x="51" y="13"/>
                          <a:pt x="49"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sp>
                <p:nvSpPr>
                  <p:cNvPr id="27741" name="Freeform 219"/>
                  <p:cNvSpPr/>
                  <p:nvPr>
                    <p:custDataLst>
                      <p:tags r:id="rId69"/>
                    </p:custDataLst>
                  </p:nvPr>
                </p:nvSpPr>
                <p:spPr>
                  <a:xfrm>
                    <a:off x="113" y="123"/>
                    <a:ext cx="111" cy="102"/>
                  </a:xfrm>
                  <a:custGeom>
                    <a:avLst/>
                    <a:gdLst>
                      <a:gd name="txL" fmla="*/ 0 w 47"/>
                      <a:gd name="txT" fmla="*/ 0 h 43"/>
                      <a:gd name="txR" fmla="*/ 47 w 47"/>
                      <a:gd name="txB" fmla="*/ 43 h 43"/>
                    </a:gdLst>
                    <a:ahLst/>
                    <a:cxnLst>
                      <a:cxn ang="0">
                        <a:pos x="45" y="0"/>
                      </a:cxn>
                      <a:cxn ang="0">
                        <a:pos x="33" y="32"/>
                      </a:cxn>
                      <a:cxn ang="0">
                        <a:pos x="0" y="39"/>
                      </a:cxn>
                      <a:cxn ang="0">
                        <a:pos x="34" y="33"/>
                      </a:cxn>
                      <a:cxn ang="0">
                        <a:pos x="45" y="0"/>
                      </a:cxn>
                    </a:cxnLst>
                    <a:rect l="txL" t="txT" r="txR" b="txB"/>
                    <a:pathLst>
                      <a:path w="47" h="43">
                        <a:moveTo>
                          <a:pt x="45" y="0"/>
                        </a:moveTo>
                        <a:cubicBezTo>
                          <a:pt x="46" y="12"/>
                          <a:pt x="42" y="24"/>
                          <a:pt x="33" y="32"/>
                        </a:cubicBezTo>
                        <a:cubicBezTo>
                          <a:pt x="24" y="39"/>
                          <a:pt x="12" y="42"/>
                          <a:pt x="0" y="39"/>
                        </a:cubicBezTo>
                        <a:cubicBezTo>
                          <a:pt x="12" y="43"/>
                          <a:pt x="25" y="41"/>
                          <a:pt x="34" y="33"/>
                        </a:cubicBezTo>
                        <a:cubicBezTo>
                          <a:pt x="43" y="25"/>
                          <a:pt x="47" y="12"/>
                          <a:pt x="45" y="0"/>
                        </a:cubicBezTo>
                        <a:close/>
                      </a:path>
                    </a:pathLst>
                  </a:custGeom>
                  <a:gradFill rotWithShape="1">
                    <a:gsLst>
                      <a:gs pos="0">
                        <a:srgbClr val="001C35">
                          <a:alpha val="100000"/>
                        </a:srgbClr>
                      </a:gs>
                      <a:gs pos="50000">
                        <a:srgbClr val="0061B2">
                          <a:alpha val="100000"/>
                        </a:srgbClr>
                      </a:gs>
                      <a:gs pos="100000">
                        <a:srgbClr val="001C35">
                          <a:alpha val="100000"/>
                        </a:srgbClr>
                      </a:gs>
                    </a:gsLst>
                    <a:lin ang="2700000" scaled="1"/>
                    <a:tileRect/>
                  </a:gradFill>
                  <a:ln w="9525">
                    <a:noFill/>
                  </a:ln>
                </p:spPr>
                <p:txBody>
                  <a:bodyPr/>
                  <a:p>
                    <a:endParaRPr>
                      <a:latin typeface="Arial" panose="020B0604020202020204" pitchFamily="34" charset="0"/>
                      <a:ea typeface="宋体" panose="02010600030101010101" pitchFamily="2" charset="-122"/>
                      <a:sym typeface="Arial" panose="020B0604020202020204" pitchFamily="34" charset="0"/>
                    </a:endParaRPr>
                  </a:p>
                </p:txBody>
              </p:sp>
            </p:grpSp>
          </p:grpSp>
          <p:sp>
            <p:nvSpPr>
              <p:cNvPr id="27742" name="任意多边形 137"/>
              <p:cNvSpPr/>
              <p:nvPr>
                <p:custDataLst>
                  <p:tags r:id="rId70"/>
                </p:custDataLst>
              </p:nvPr>
            </p:nvSpPr>
            <p:spPr>
              <a:xfrm>
                <a:off x="445" y="252"/>
                <a:ext cx="3402" cy="2098"/>
              </a:xfrm>
              <a:custGeom>
                <a:avLst/>
                <a:gdLst>
                  <a:gd name="txL" fmla="*/ 0 w 1662546"/>
                  <a:gd name="txT" fmla="*/ 0 h 1769423"/>
                  <a:gd name="txR" fmla="*/ 1662546 w 1662546"/>
                  <a:gd name="txB" fmla="*/ 1769423 h 1769423"/>
                </a:gdLst>
                <a:ahLst/>
                <a:cxnLst>
                  <a:cxn ang="0">
                    <a:pos x="1662546" y="1769423"/>
                  </a:cxn>
                  <a:cxn ang="0">
                    <a:pos x="1662546" y="0"/>
                  </a:cxn>
                  <a:cxn ang="0">
                    <a:pos x="0" y="0"/>
                  </a:cxn>
                </a:cxnLst>
                <a:rect l="txL" t="txT" r="txR" b="txB"/>
                <a:pathLst>
                  <a:path w="1662546" h="1769423">
                    <a:moveTo>
                      <a:pt x="1662546" y="1769423"/>
                    </a:moveTo>
                    <a:lnTo>
                      <a:pt x="1662546" y="0"/>
                    </a:lnTo>
                    <a:lnTo>
                      <a:pt x="0" y="0"/>
                    </a:lnTo>
                  </a:path>
                </a:pathLst>
              </a:custGeom>
              <a:noFill/>
              <a:ln w="19050" cap="flat" cmpd="sng">
                <a:solidFill>
                  <a:srgbClr val="00B0F0"/>
                </a:solidFill>
                <a:prstDash val="dash"/>
                <a:miter/>
                <a:headEnd type="diamond" w="med" len="med"/>
                <a:tailEnd type="diamond"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spTree>
    <p:custDataLst>
      <p:tags r:id="rId7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27654"/>
                                        </p:tgtEl>
                                        <p:attrNameLst>
                                          <p:attrName>style.visibility</p:attrName>
                                        </p:attrNameLst>
                                      </p:cBhvr>
                                      <p:to>
                                        <p:strVal val="visible"/>
                                      </p:to>
                                    </p:set>
                                    <p:anim calcmode="lin" valueType="num">
                                      <p:cBhvr>
                                        <p:cTn id="7" dur="500" fill="hold"/>
                                        <p:tgtEl>
                                          <p:spTgt spid="27654"/>
                                        </p:tgtEl>
                                        <p:attrNameLst>
                                          <p:attrName>ppt_w</p:attrName>
                                        </p:attrNameLst>
                                      </p:cBhvr>
                                      <p:tavLst>
                                        <p:tav tm="0">
                                          <p:val>
                                            <p:fltVal val="0.000000"/>
                                          </p:val>
                                        </p:tav>
                                        <p:tav tm="100000">
                                          <p:val>
                                            <p:strVal val="#ppt_w"/>
                                          </p:val>
                                        </p:tav>
                                      </p:tavLst>
                                    </p:anim>
                                    <p:anim calcmode="lin" valueType="num">
                                      <p:cBhvr>
                                        <p:cTn id="8" dur="500" fill="hold"/>
                                        <p:tgtEl>
                                          <p:spTgt spid="27654"/>
                                        </p:tgtEl>
                                        <p:attrNameLst>
                                          <p:attrName>ppt_h</p:attrName>
                                        </p:attrNameLst>
                                      </p:cBhvr>
                                      <p:tavLst>
                                        <p:tav tm="0">
                                          <p:val>
                                            <p:fltVal val="0.000000"/>
                                          </p:val>
                                        </p:tav>
                                        <p:tav tm="100000">
                                          <p:val>
                                            <p:strVal val="#ppt_h"/>
                                          </p:val>
                                        </p:tav>
                                      </p:tavLst>
                                    </p:anim>
                                    <p:anim calcmode="lin" valueType="num">
                                      <p:cBhvr>
                                        <p:cTn id="9" dur="500" fill="hold"/>
                                        <p:tgtEl>
                                          <p:spTgt spid="27654"/>
                                        </p:tgtEl>
                                        <p:attrNameLst>
                                          <p:attrName>style.rotation</p:attrName>
                                        </p:attrNameLst>
                                      </p:cBhvr>
                                      <p:tavLst>
                                        <p:tav tm="0">
                                          <p:val>
                                            <p:fltVal val="360.000000"/>
                                          </p:val>
                                        </p:tav>
                                        <p:tav tm="100000">
                                          <p:val>
                                            <p:fltVal val="0.000000"/>
                                          </p:val>
                                        </p:tav>
                                      </p:tavLst>
                                    </p:anim>
                                    <p:animEffect filter="fade">
                                      <p:cBhvr>
                                        <p:cTn id="10" dur="500"/>
                                        <p:tgtEl>
                                          <p:spTgt spid="27654"/>
                                        </p:tgtEl>
                                      </p:cBhvr>
                                    </p:animEffect>
                                  </p:childTnLst>
                                </p:cTn>
                              </p:par>
                            </p:childTnLst>
                          </p:cTn>
                        </p:par>
                        <p:par>
                          <p:cTn id="11" fill="hold">
                            <p:stCondLst>
                              <p:cond delay="500"/>
                            </p:stCondLst>
                            <p:childTnLst>
                              <p:par>
                                <p:cTn id="12" presetID="2" presetClass="entr" presetSubtype="4" fill="hold" nodeType="afterEffect">
                                  <p:stCondLst>
                                    <p:cond delay="0"/>
                                  </p:stCondLst>
                                  <p:childTnLst>
                                    <p:set>
                                      <p:cBhvr>
                                        <p:cTn id="13" dur="1" fill="hold">
                                          <p:stCondLst>
                                            <p:cond delay="0"/>
                                          </p:stCondLst>
                                        </p:cTn>
                                        <p:tgtEl>
                                          <p:spTgt spid="27721"/>
                                        </p:tgtEl>
                                        <p:attrNameLst>
                                          <p:attrName>style.visibility</p:attrName>
                                        </p:attrNameLst>
                                      </p:cBhvr>
                                      <p:to>
                                        <p:strVal val="visible"/>
                                      </p:to>
                                    </p:set>
                                    <p:anim calcmode="lin" valueType="num">
                                      <p:cBhvr>
                                        <p:cTn id="14" dur="500" fill="hold"/>
                                        <p:tgtEl>
                                          <p:spTgt spid="27721"/>
                                        </p:tgtEl>
                                        <p:attrNameLst>
                                          <p:attrName>ppt_x</p:attrName>
                                        </p:attrNameLst>
                                      </p:cBhvr>
                                      <p:tavLst>
                                        <p:tav tm="0">
                                          <p:val>
                                            <p:strVal val="#ppt_x"/>
                                          </p:val>
                                        </p:tav>
                                        <p:tav tm="100000">
                                          <p:val>
                                            <p:strVal val="#ppt_x"/>
                                          </p:val>
                                        </p:tav>
                                      </p:tavLst>
                                    </p:anim>
                                    <p:anim calcmode="lin" valueType="num">
                                      <p:cBhvr>
                                        <p:cTn id="15" dur="500" fill="hold"/>
                                        <p:tgtEl>
                                          <p:spTgt spid="27721"/>
                                        </p:tgtEl>
                                        <p:attrNameLst>
                                          <p:attrName>ppt_y</p:attrName>
                                        </p:attrNameLst>
                                      </p:cBhvr>
                                      <p:tavLst>
                                        <p:tav tm="0">
                                          <p:val>
                                            <p:strVal val="1+#ppt_h/2"/>
                                          </p:val>
                                        </p:tav>
                                        <p:tav tm="100000">
                                          <p:val>
                                            <p:strVal val="#ppt_y"/>
                                          </p:val>
                                        </p:tav>
                                      </p:tavLst>
                                    </p:anim>
                                  </p:childTnLst>
                                </p:cTn>
                              </p:par>
                            </p:childTnLst>
                          </p:cTn>
                        </p:par>
                        <p:par>
                          <p:cTn id="16" fill="hold">
                            <p:stCondLst>
                              <p:cond delay="1000"/>
                            </p:stCondLst>
                            <p:childTnLst>
                              <p:par>
                                <p:cTn id="17" presetID="2" presetClass="entr" presetSubtype="4" fill="hold" nodeType="afterEffect">
                                  <p:stCondLst>
                                    <p:cond delay="0"/>
                                  </p:stCondLst>
                                  <p:childTnLst>
                                    <p:set>
                                      <p:cBhvr>
                                        <p:cTn id="18" dur="1" fill="hold">
                                          <p:stCondLst>
                                            <p:cond delay="0"/>
                                          </p:stCondLst>
                                        </p:cTn>
                                        <p:tgtEl>
                                          <p:spTgt spid="27700"/>
                                        </p:tgtEl>
                                        <p:attrNameLst>
                                          <p:attrName>style.visibility</p:attrName>
                                        </p:attrNameLst>
                                      </p:cBhvr>
                                      <p:to>
                                        <p:strVal val="visible"/>
                                      </p:to>
                                    </p:set>
                                    <p:anim calcmode="lin" valueType="num">
                                      <p:cBhvr>
                                        <p:cTn id="19" dur="500" fill="hold"/>
                                        <p:tgtEl>
                                          <p:spTgt spid="27700"/>
                                        </p:tgtEl>
                                        <p:attrNameLst>
                                          <p:attrName>ppt_x</p:attrName>
                                        </p:attrNameLst>
                                      </p:cBhvr>
                                      <p:tavLst>
                                        <p:tav tm="0">
                                          <p:val>
                                            <p:strVal val="#ppt_x"/>
                                          </p:val>
                                        </p:tav>
                                        <p:tav tm="100000">
                                          <p:val>
                                            <p:strVal val="#ppt_x"/>
                                          </p:val>
                                        </p:tav>
                                      </p:tavLst>
                                    </p:anim>
                                    <p:anim calcmode="lin" valueType="num">
                                      <p:cBhvr>
                                        <p:cTn id="20" dur="500" fill="hold"/>
                                        <p:tgtEl>
                                          <p:spTgt spid="27700"/>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 presetClass="entr" presetSubtype="4" fill="hold" nodeType="afterEffect">
                                  <p:stCondLst>
                                    <p:cond delay="0"/>
                                  </p:stCondLst>
                                  <p:childTnLst>
                                    <p:set>
                                      <p:cBhvr>
                                        <p:cTn id="23" dur="1" fill="hold">
                                          <p:stCondLst>
                                            <p:cond delay="0"/>
                                          </p:stCondLst>
                                        </p:cTn>
                                        <p:tgtEl>
                                          <p:spTgt spid="27679"/>
                                        </p:tgtEl>
                                        <p:attrNameLst>
                                          <p:attrName>style.visibility</p:attrName>
                                        </p:attrNameLst>
                                      </p:cBhvr>
                                      <p:to>
                                        <p:strVal val="visible"/>
                                      </p:to>
                                    </p:set>
                                    <p:anim calcmode="lin" valueType="num">
                                      <p:cBhvr>
                                        <p:cTn id="24" dur="500" fill="hold"/>
                                        <p:tgtEl>
                                          <p:spTgt spid="27679"/>
                                        </p:tgtEl>
                                        <p:attrNameLst>
                                          <p:attrName>ppt_x</p:attrName>
                                        </p:attrNameLst>
                                      </p:cBhvr>
                                      <p:tavLst>
                                        <p:tav tm="0">
                                          <p:val>
                                            <p:strVal val="#ppt_x"/>
                                          </p:val>
                                        </p:tav>
                                        <p:tav tm="100000">
                                          <p:val>
                                            <p:strVal val="#ppt_x"/>
                                          </p:val>
                                        </p:tav>
                                      </p:tavLst>
                                    </p:anim>
                                    <p:anim calcmode="lin" valueType="num">
                                      <p:cBhvr>
                                        <p:cTn id="25" dur="500" fill="hold"/>
                                        <p:tgtEl>
                                          <p:spTgt spid="276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2" name="组合 55"/>
          <p:cNvGrpSpPr/>
          <p:nvPr/>
        </p:nvGrpSpPr>
        <p:grpSpPr>
          <a:xfrm>
            <a:off x="1062990" y="1186297"/>
            <a:ext cx="10065385" cy="4438533"/>
            <a:chOff x="0" y="0"/>
            <a:chExt cx="13381" cy="6823"/>
          </a:xfrm>
        </p:grpSpPr>
        <p:sp>
          <p:nvSpPr>
            <p:cNvPr id="3" name="矩形 40"/>
            <p:cNvSpPr/>
            <p:nvPr>
              <p:custDataLst>
                <p:tags r:id="rId2"/>
              </p:custDataLst>
            </p:nvPr>
          </p:nvSpPr>
          <p:spPr>
            <a:xfrm>
              <a:off x="0" y="132"/>
              <a:ext cx="13381" cy="6691"/>
            </a:xfrm>
            <a:prstGeom prst="rect">
              <a:avLst/>
            </a:prstGeom>
            <a:solidFill>
              <a:srgbClr val="CB3517"/>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 name="直接连接符 41"/>
            <p:cNvSpPr/>
            <p:nvPr>
              <p:custDataLst>
                <p:tags r:id="rId3"/>
              </p:custDataLst>
            </p:nvPr>
          </p:nvSpPr>
          <p:spPr>
            <a:xfrm>
              <a:off x="0" y="0"/>
              <a:ext cx="13381" cy="1"/>
            </a:xfrm>
            <a:prstGeom prst="line">
              <a:avLst/>
            </a:prstGeom>
            <a:ln w="19050" cap="flat" cmpd="sng">
              <a:solidFill>
                <a:srgbClr val="7F7F7F"/>
              </a:solidFill>
              <a:prstDash val="solid"/>
              <a:miter/>
              <a:headEnd type="none" w="med" len="med"/>
              <a:tailEnd type="none" w="med" len="med"/>
            </a:ln>
          </p:spPr>
        </p:sp>
        <p:sp>
          <p:nvSpPr>
            <p:cNvPr id="5" name="矩形 42"/>
            <p:cNvSpPr/>
            <p:nvPr>
              <p:custDataLst>
                <p:tags r:id="rId4"/>
              </p:custDataLst>
            </p:nvPr>
          </p:nvSpPr>
          <p:spPr>
            <a:xfrm>
              <a:off x="454" y="454"/>
              <a:ext cx="3969" cy="6124"/>
            </a:xfrm>
            <a:prstGeom prst="rect">
              <a:avLst/>
            </a:prstGeom>
            <a:solidFill>
              <a:schemeClr val="bg1"/>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6" name="矩形 43"/>
            <p:cNvSpPr/>
            <p:nvPr>
              <p:custDataLst>
                <p:tags r:id="rId5"/>
              </p:custDataLst>
            </p:nvPr>
          </p:nvSpPr>
          <p:spPr>
            <a:xfrm>
              <a:off x="4707" y="454"/>
              <a:ext cx="3969" cy="6124"/>
            </a:xfrm>
            <a:prstGeom prst="rect">
              <a:avLst/>
            </a:prstGeom>
            <a:solidFill>
              <a:schemeClr val="bg1"/>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 name="矩形 44"/>
            <p:cNvSpPr/>
            <p:nvPr>
              <p:custDataLst>
                <p:tags r:id="rId6"/>
              </p:custDataLst>
            </p:nvPr>
          </p:nvSpPr>
          <p:spPr>
            <a:xfrm>
              <a:off x="8960" y="454"/>
              <a:ext cx="3969" cy="6124"/>
            </a:xfrm>
            <a:prstGeom prst="rect">
              <a:avLst/>
            </a:prstGeom>
            <a:solidFill>
              <a:schemeClr val="bg1"/>
            </a:solidFill>
            <a:ln w="9525">
              <a:noFill/>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8" name="矩形 45"/>
            <p:cNvSpPr/>
            <p:nvPr>
              <p:custDataLst>
                <p:tags r:id="rId7"/>
              </p:custDataLst>
            </p:nvPr>
          </p:nvSpPr>
          <p:spPr>
            <a:xfrm>
              <a:off x="738" y="629"/>
              <a:ext cx="3402" cy="3515"/>
            </a:xfrm>
            <a:prstGeom prst="rect">
              <a:avLst/>
            </a:prstGeom>
            <a:blipFill rotWithShape="1">
              <a:blip r:embed="rId8"/>
              <a:stretch>
                <a:fillRect/>
              </a:stretch>
            </a:blipFill>
            <a:ln w="12700" cap="flat" cmpd="sng">
              <a:solidFill>
                <a:srgbClr val="A5A5A5"/>
              </a:solidFill>
              <a:prstDash val="solid"/>
              <a:miter/>
              <a:headEnd type="none" w="med" len="med"/>
              <a:tailEnd type="none" w="med" len="med"/>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9" name="矩形 46"/>
            <p:cNvSpPr/>
            <p:nvPr>
              <p:custDataLst>
                <p:tags r:id="rId9"/>
              </p:custDataLst>
            </p:nvPr>
          </p:nvSpPr>
          <p:spPr>
            <a:xfrm>
              <a:off x="4990" y="629"/>
              <a:ext cx="3402" cy="3515"/>
            </a:xfrm>
            <a:prstGeom prst="rect">
              <a:avLst/>
            </a:prstGeom>
            <a:blipFill rotWithShape="1">
              <a:blip r:embed="rId10"/>
              <a:stretch>
                <a:fillRect/>
              </a:stretch>
            </a:blipFill>
            <a:ln w="12700" cap="flat" cmpd="sng">
              <a:solidFill>
                <a:srgbClr val="A5A5A5"/>
              </a:solidFill>
              <a:prstDash val="solid"/>
              <a:miter/>
              <a:headEnd type="none" w="med" len="med"/>
              <a:tailEnd type="none" w="med" len="med"/>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0" name="矩形 47"/>
            <p:cNvSpPr/>
            <p:nvPr>
              <p:custDataLst>
                <p:tags r:id="rId11"/>
              </p:custDataLst>
            </p:nvPr>
          </p:nvSpPr>
          <p:spPr>
            <a:xfrm>
              <a:off x="9213" y="629"/>
              <a:ext cx="3402" cy="3515"/>
            </a:xfrm>
            <a:prstGeom prst="rect">
              <a:avLst/>
            </a:prstGeom>
            <a:blipFill rotWithShape="1">
              <a:blip r:embed="rId12"/>
              <a:stretch>
                <a:fillRect/>
              </a:stretch>
            </a:blipFill>
            <a:ln w="12700" cap="flat" cmpd="sng">
              <a:solidFill>
                <a:srgbClr val="A5A5A5"/>
              </a:solidFill>
              <a:prstDash val="solid"/>
              <a:miter/>
              <a:headEnd type="none" w="med" len="med"/>
              <a:tailEnd type="none" w="med" len="med"/>
            </a:ln>
          </p:spPr>
          <p:txBody>
            <a:bodyPr vert="horz" wrap="square"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1" name="TextBox 10"/>
            <p:cNvSpPr/>
            <p:nvPr>
              <p:custDataLst>
                <p:tags r:id="rId13"/>
              </p:custDataLst>
            </p:nvPr>
          </p:nvSpPr>
          <p:spPr>
            <a:xfrm>
              <a:off x="567" y="4776"/>
              <a:ext cx="3685" cy="1616"/>
            </a:xfrm>
            <a:prstGeom prst="rect">
              <a:avLst/>
            </a:prstGeom>
            <a:noFill/>
            <a:ln w="9525">
              <a:noFill/>
            </a:ln>
          </p:spPr>
          <p:txBody>
            <a:bodyPr wrap="square">
              <a:spAutoFit/>
            </a:bodyPr>
            <a:p>
              <a:pPr>
                <a:lnSpc>
                  <a:spcPct val="13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毒性（急慢性、致敏）、理化特征（水溶性、分散度、挥发性沸点）</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2" name="TextBox 11"/>
            <p:cNvSpPr/>
            <p:nvPr>
              <p:custDataLst>
                <p:tags r:id="rId14"/>
              </p:custDataLst>
            </p:nvPr>
          </p:nvSpPr>
          <p:spPr>
            <a:xfrm>
              <a:off x="1621" y="4160"/>
              <a:ext cx="1682" cy="566"/>
            </a:xfrm>
            <a:prstGeom prst="rect">
              <a:avLst/>
            </a:prstGeom>
            <a:noFill/>
            <a:ln w="9525">
              <a:noFill/>
            </a:ln>
          </p:spPr>
          <p:txBody>
            <a:bodyPr wrap="squar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危害因素</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3" name="TextBox 12"/>
            <p:cNvSpPr/>
            <p:nvPr>
              <p:custDataLst>
                <p:tags r:id="rId15"/>
              </p:custDataLst>
            </p:nvPr>
          </p:nvSpPr>
          <p:spPr>
            <a:xfrm>
              <a:off x="4848" y="4655"/>
              <a:ext cx="3685" cy="1843"/>
            </a:xfrm>
            <a:prstGeom prst="rect">
              <a:avLst/>
            </a:prstGeom>
            <a:noFill/>
            <a:ln w="9525">
              <a:noFill/>
            </a:ln>
          </p:spPr>
          <p:txBody>
            <a:bodyPr wrap="square">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接触机会、方式、时间；浓度或强度；个人防护；劳动强度。</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4" name="TextBox 13"/>
            <p:cNvSpPr/>
            <p:nvPr>
              <p:custDataLst>
                <p:tags r:id="rId16"/>
              </p:custDataLst>
            </p:nvPr>
          </p:nvSpPr>
          <p:spPr>
            <a:xfrm>
              <a:off x="5666" y="4159"/>
              <a:ext cx="1881" cy="566"/>
            </a:xfrm>
            <a:prstGeom prst="rect">
              <a:avLst/>
            </a:prstGeom>
            <a:noFill/>
            <a:ln w="9525">
              <a:noFill/>
            </a:ln>
          </p:spPr>
          <p:txBody>
            <a:bodyPr wrap="squar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作用条件</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5" name="TextBox 14"/>
            <p:cNvSpPr/>
            <p:nvPr>
              <p:custDataLst>
                <p:tags r:id="rId17"/>
              </p:custDataLst>
            </p:nvPr>
          </p:nvSpPr>
          <p:spPr>
            <a:xfrm>
              <a:off x="9072" y="4776"/>
              <a:ext cx="3685" cy="1124"/>
            </a:xfrm>
            <a:prstGeom prst="rect">
              <a:avLst/>
            </a:prstGeom>
            <a:noFill/>
            <a:ln w="9525">
              <a:noFill/>
            </a:ln>
          </p:spPr>
          <p:txBody>
            <a:bodyPr wrap="square">
              <a:spAutoFit/>
            </a:bodyPr>
            <a:p>
              <a:pPr marL="0" lvl="1" indent="0">
                <a:lnSpc>
                  <a:spcPct val="13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年龄、性别、卫生习惯、营养、健康状况（职业禁忌）</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16" name="TextBox 15"/>
            <p:cNvSpPr/>
            <p:nvPr>
              <p:custDataLst>
                <p:tags r:id="rId18"/>
              </p:custDataLst>
            </p:nvPr>
          </p:nvSpPr>
          <p:spPr>
            <a:xfrm>
              <a:off x="10040" y="4296"/>
              <a:ext cx="1682" cy="566"/>
            </a:xfrm>
            <a:prstGeom prst="rect">
              <a:avLst/>
            </a:prstGeom>
            <a:noFill/>
            <a:ln w="9525">
              <a:noFill/>
            </a:ln>
          </p:spPr>
          <p:txBody>
            <a:bodyPr wrap="square">
              <a:spAutoFit/>
            </a:bodyPr>
            <a:p>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个人因素</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pic>
        <p:nvPicPr>
          <p:cNvPr id="3073" name="图片 5" descr="246de5d3ff26528e22228fd3489e033c"/>
          <p:cNvPicPr>
            <a:picLocks noChangeAspect="1"/>
          </p:cNvPicPr>
          <p:nvPr>
            <p:custDataLst>
              <p:tags r:id="rId19"/>
            </p:custDataLst>
          </p:nvPr>
        </p:nvPicPr>
        <p:blipFill>
          <a:blip r:embed="rId20"/>
          <a:stretch>
            <a:fillRect/>
          </a:stretch>
        </p:blipFill>
        <p:spPr>
          <a:xfrm>
            <a:off x="-317" y="5183188"/>
            <a:ext cx="12215812" cy="1674812"/>
          </a:xfrm>
          <a:prstGeom prst="rect">
            <a:avLst/>
          </a:prstGeom>
          <a:noFill/>
          <a:ln w="9525">
            <a:noFill/>
          </a:ln>
        </p:spPr>
      </p:pic>
      <p:sp>
        <p:nvSpPr>
          <p:cNvPr id="17" name="文本框 16"/>
          <p:cNvSpPr txBox="1"/>
          <p:nvPr/>
        </p:nvSpPr>
        <p:spPr>
          <a:xfrm>
            <a:off x="479425" y="653415"/>
            <a:ext cx="2074545" cy="398780"/>
          </a:xfrm>
          <a:prstGeom prst="rect">
            <a:avLst/>
          </a:prstGeom>
          <a:noFill/>
        </p:spPr>
        <p:txBody>
          <a:bodyPr wrap="square" rtlCol="0" anchor="t">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职业病诱发因素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00000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p:cTn id="10" dur="200" decel="100000" autoRev="1" fill="hold">
                                          <p:stCondLst>
                                            <p:cond delay="600"/>
                                          </p:stCondLst>
                                        </p:cTn>
                                        <p:tgtEl>
                                          <p:spTgt spid="2"/>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291773"/>
            <a:ext cx="12215812" cy="1674812"/>
          </a:xfrm>
          <a:prstGeom prst="rect">
            <a:avLst/>
          </a:prstGeom>
          <a:noFill/>
          <a:ln w="9525">
            <a:noFill/>
          </a:ln>
        </p:spPr>
      </p:pic>
      <p:sp>
        <p:nvSpPr>
          <p:cNvPr id="29701" name="TextBox 47"/>
          <p:cNvSpPr/>
          <p:nvPr>
            <p:custDataLst>
              <p:tags r:id="rId4"/>
            </p:custDataLst>
          </p:nvPr>
        </p:nvSpPr>
        <p:spPr>
          <a:xfrm>
            <a:off x="477520" y="680085"/>
            <a:ext cx="2479040" cy="398780"/>
          </a:xfrm>
          <a:prstGeom prst="rect">
            <a:avLst/>
          </a:prstGeom>
          <a:noFill/>
          <a:ln w="9525">
            <a:noFill/>
          </a:ln>
        </p:spPr>
        <p:txBody>
          <a:bodyPr wrap="square">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职业危害因素识别</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9702" name="直接连接符 5"/>
          <p:cNvSpPr/>
          <p:nvPr>
            <p:custDataLst>
              <p:tags r:id="rId5"/>
            </p:custDataLst>
          </p:nvPr>
        </p:nvSpPr>
        <p:spPr>
          <a:xfrm>
            <a:off x="8957945" y="2184400"/>
            <a:ext cx="5715" cy="1151890"/>
          </a:xfrm>
          <a:prstGeom prst="line">
            <a:avLst/>
          </a:prstGeom>
          <a:ln w="28575" cap="flat" cmpd="sng">
            <a:solidFill>
              <a:srgbClr val="A5A5A5"/>
            </a:solidFill>
            <a:prstDash val="solid"/>
            <a:miter/>
            <a:headEnd type="none" w="med" len="med"/>
            <a:tailEnd type="none" w="med" len="med"/>
          </a:ln>
        </p:spPr>
      </p:sp>
      <p:sp>
        <p:nvSpPr>
          <p:cNvPr id="29703" name="直接连接符 7"/>
          <p:cNvSpPr/>
          <p:nvPr>
            <p:custDataLst>
              <p:tags r:id="rId6"/>
            </p:custDataLst>
          </p:nvPr>
        </p:nvSpPr>
        <p:spPr>
          <a:xfrm flipV="1">
            <a:off x="7430135" y="3330575"/>
            <a:ext cx="1527810" cy="8255"/>
          </a:xfrm>
          <a:prstGeom prst="line">
            <a:avLst/>
          </a:prstGeom>
          <a:ln w="28575" cap="flat" cmpd="sng">
            <a:solidFill>
              <a:srgbClr val="A5A5A5"/>
            </a:solidFill>
            <a:prstDash val="solid"/>
            <a:miter/>
            <a:headEnd type="none" w="med" len="med"/>
            <a:tailEnd type="none" w="med" len="med"/>
          </a:ln>
        </p:spPr>
      </p:sp>
      <p:sp>
        <p:nvSpPr>
          <p:cNvPr id="29704" name="直接连接符 8"/>
          <p:cNvSpPr/>
          <p:nvPr>
            <p:custDataLst>
              <p:tags r:id="rId7"/>
            </p:custDataLst>
          </p:nvPr>
        </p:nvSpPr>
        <p:spPr>
          <a:xfrm rot="180000">
            <a:off x="7419975" y="3336290"/>
            <a:ext cx="67945" cy="1224280"/>
          </a:xfrm>
          <a:prstGeom prst="line">
            <a:avLst/>
          </a:prstGeom>
          <a:ln w="28575" cap="flat" cmpd="sng">
            <a:solidFill>
              <a:srgbClr val="A5A5A5"/>
            </a:solidFill>
            <a:prstDash val="solid"/>
            <a:miter/>
            <a:headEnd type="none" w="med" len="med"/>
            <a:tailEnd type="none" w="med" len="med"/>
          </a:ln>
        </p:spPr>
      </p:sp>
      <p:sp>
        <p:nvSpPr>
          <p:cNvPr id="29705" name="直接连接符 9"/>
          <p:cNvSpPr/>
          <p:nvPr>
            <p:custDataLst>
              <p:tags r:id="rId8"/>
            </p:custDataLst>
          </p:nvPr>
        </p:nvSpPr>
        <p:spPr>
          <a:xfrm>
            <a:off x="5990590" y="4557395"/>
            <a:ext cx="1473200" cy="635"/>
          </a:xfrm>
          <a:prstGeom prst="line">
            <a:avLst/>
          </a:prstGeom>
          <a:ln w="28575" cap="flat" cmpd="sng">
            <a:solidFill>
              <a:srgbClr val="A5A5A5"/>
            </a:solidFill>
            <a:prstDash val="solid"/>
            <a:miter/>
            <a:headEnd type="none" w="med" len="med"/>
            <a:tailEnd type="none" w="med" len="med"/>
          </a:ln>
        </p:spPr>
      </p:sp>
      <p:sp>
        <p:nvSpPr>
          <p:cNvPr id="29706" name="直接连接符 10"/>
          <p:cNvSpPr/>
          <p:nvPr>
            <p:custDataLst>
              <p:tags r:id="rId9"/>
            </p:custDataLst>
          </p:nvPr>
        </p:nvSpPr>
        <p:spPr>
          <a:xfrm flipH="1">
            <a:off x="6009640" y="4547870"/>
            <a:ext cx="7620" cy="1170940"/>
          </a:xfrm>
          <a:prstGeom prst="line">
            <a:avLst/>
          </a:prstGeom>
          <a:ln w="28575" cap="flat" cmpd="sng">
            <a:solidFill>
              <a:srgbClr val="A5A5A5"/>
            </a:solidFill>
            <a:prstDash val="solid"/>
            <a:miter/>
            <a:headEnd type="none" w="med" len="med"/>
            <a:tailEnd type="none" w="med" len="med"/>
          </a:ln>
        </p:spPr>
      </p:sp>
      <p:sp>
        <p:nvSpPr>
          <p:cNvPr id="29707" name="直接连接符 11"/>
          <p:cNvSpPr/>
          <p:nvPr>
            <p:custDataLst>
              <p:tags r:id="rId10"/>
            </p:custDataLst>
          </p:nvPr>
        </p:nvSpPr>
        <p:spPr>
          <a:xfrm>
            <a:off x="4545965" y="5718810"/>
            <a:ext cx="1473200" cy="635"/>
          </a:xfrm>
          <a:prstGeom prst="line">
            <a:avLst/>
          </a:prstGeom>
          <a:ln w="28575" cap="flat" cmpd="sng">
            <a:solidFill>
              <a:srgbClr val="A5A5A5"/>
            </a:solidFill>
            <a:prstDash val="solid"/>
            <a:miter/>
            <a:headEnd type="none" w="med" len="med"/>
            <a:tailEnd type="none" w="med" len="med"/>
          </a:ln>
        </p:spPr>
      </p:sp>
      <p:sp>
        <p:nvSpPr>
          <p:cNvPr id="29708" name="直接连接符 3"/>
          <p:cNvSpPr/>
          <p:nvPr>
            <p:custDataLst>
              <p:tags r:id="rId11"/>
            </p:custDataLst>
          </p:nvPr>
        </p:nvSpPr>
        <p:spPr>
          <a:xfrm>
            <a:off x="8944610" y="2182495"/>
            <a:ext cx="1473200" cy="1905"/>
          </a:xfrm>
          <a:prstGeom prst="line">
            <a:avLst/>
          </a:prstGeom>
          <a:ln w="28575" cap="flat" cmpd="sng">
            <a:solidFill>
              <a:srgbClr val="A5A5A5"/>
            </a:solidFill>
            <a:prstDash val="solid"/>
            <a:miter/>
            <a:headEnd type="none" w="med" len="med"/>
            <a:tailEnd type="none" w="med" len="med"/>
          </a:ln>
        </p:spPr>
      </p:sp>
      <p:grpSp>
        <p:nvGrpSpPr>
          <p:cNvPr id="29709" name="组合 42"/>
          <p:cNvGrpSpPr/>
          <p:nvPr/>
        </p:nvGrpSpPr>
        <p:grpSpPr>
          <a:xfrm>
            <a:off x="1432199" y="1094184"/>
            <a:ext cx="8828222" cy="1019731"/>
            <a:chOff x="-1952" y="361"/>
            <a:chExt cx="12165" cy="1323"/>
          </a:xfrm>
        </p:grpSpPr>
        <p:sp>
          <p:nvSpPr>
            <p:cNvPr id="29710" name="椭圆 16"/>
            <p:cNvSpPr/>
            <p:nvPr>
              <p:custDataLst>
                <p:tags r:id="rId12"/>
              </p:custDataLst>
            </p:nvPr>
          </p:nvSpPr>
          <p:spPr>
            <a:xfrm>
              <a:off x="8881" y="568"/>
              <a:ext cx="1332" cy="1116"/>
            </a:xfrm>
            <a:prstGeom prst="ellipse">
              <a:avLst/>
            </a:prstGeom>
            <a:noFill/>
            <a:ln w="38100" cap="flat" cmpd="sng">
              <a:solidFill>
                <a:srgbClr val="C89800"/>
              </a:solidFill>
              <a:prstDash val="solid"/>
              <a:miter/>
              <a:headEnd type="none" w="med" len="med"/>
              <a:tailEnd type="none" w="med" len="med"/>
            </a:ln>
          </p:spPr>
          <p:txBody>
            <a:bodyPr anchor="ctr" anchorCtr="0"/>
            <a:p>
              <a:pPr algn="ctr"/>
              <a:endParaRPr>
                <a:solidFill>
                  <a:srgbClr val="C89800"/>
                </a:solidFill>
                <a:latin typeface="宋体" panose="02010600030101010101" pitchFamily="2" charset="-122"/>
                <a:ea typeface="宋体" panose="02010600030101010101" pitchFamily="2" charset="-122"/>
                <a:sym typeface="宋体" panose="02010600030101010101" pitchFamily="2" charset="-122"/>
              </a:endParaRPr>
            </a:p>
          </p:txBody>
        </p:sp>
        <p:sp>
          <p:nvSpPr>
            <p:cNvPr id="29711" name="椭圆 18"/>
            <p:cNvSpPr/>
            <p:nvPr>
              <p:custDataLst>
                <p:tags r:id="rId13"/>
              </p:custDataLst>
            </p:nvPr>
          </p:nvSpPr>
          <p:spPr>
            <a:xfrm>
              <a:off x="9022" y="671"/>
              <a:ext cx="1049" cy="879"/>
            </a:xfrm>
            <a:prstGeom prst="ellipse">
              <a:avLst/>
            </a:prstGeom>
            <a:noFill/>
            <a:ln w="25400" cap="flat" cmpd="sng">
              <a:solidFill>
                <a:srgbClr val="C89800"/>
              </a:solidFill>
              <a:prstDash val="sysDash"/>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9712" name="TextBox 19"/>
            <p:cNvSpPr/>
            <p:nvPr>
              <p:custDataLst>
                <p:tags r:id="rId14"/>
              </p:custDataLst>
            </p:nvPr>
          </p:nvSpPr>
          <p:spPr>
            <a:xfrm>
              <a:off x="9298" y="827"/>
              <a:ext cx="683" cy="757"/>
            </a:xfrm>
            <a:prstGeom prst="rect">
              <a:avLst/>
            </a:prstGeom>
            <a:noFill/>
            <a:ln w="9525">
              <a:noFill/>
            </a:ln>
          </p:spPr>
          <p:txBody>
            <a:bodyPr wrap="square">
              <a:spAutoFit/>
            </a:bodyPr>
            <a:p>
              <a:r>
                <a:rPr lang="en-US" altLang="zh-CN" sz="3200" b="1" dirty="0">
                  <a:solidFill>
                    <a:srgbClr val="C89800"/>
                  </a:solidFill>
                  <a:latin typeface="微软雅黑" panose="020B0503020204020204" charset="-122"/>
                  <a:ea typeface="微软雅黑" panose="020B0503020204020204" charset="-122"/>
                  <a:sym typeface="微软雅黑" panose="020B0503020204020204" charset="-122"/>
                </a:rPr>
                <a:t>1</a:t>
              </a:r>
              <a:endParaRPr lang="en-US" altLang="zh-CN" sz="3200" b="1" dirty="0">
                <a:solidFill>
                  <a:srgbClr val="C89800"/>
                </a:solidFill>
                <a:latin typeface="微软雅黑" panose="020B0503020204020204" charset="-122"/>
                <a:ea typeface="微软雅黑" panose="020B0503020204020204" charset="-122"/>
                <a:sym typeface="微软雅黑" panose="020B0503020204020204" charset="-122"/>
              </a:endParaRPr>
            </a:p>
          </p:txBody>
        </p:sp>
        <p:cxnSp>
          <p:nvCxnSpPr>
            <p:cNvPr id="29713" name="直接箭头连接符 22"/>
            <p:cNvCxnSpPr/>
            <p:nvPr>
              <p:custDataLst>
                <p:tags r:id="rId15"/>
              </p:custDataLst>
            </p:nvPr>
          </p:nvCxnSpPr>
          <p:spPr>
            <a:xfrm>
              <a:off x="-1952" y="1514"/>
              <a:ext cx="10686" cy="2"/>
            </a:xfrm>
            <a:prstGeom prst="straightConnector1">
              <a:avLst/>
            </a:prstGeom>
            <a:ln w="28575" cap="flat" cmpd="sng">
              <a:solidFill>
                <a:srgbClr val="C89800"/>
              </a:solidFill>
              <a:prstDash val="dashDot"/>
              <a:miter/>
              <a:headEnd type="none" w="med" len="med"/>
              <a:tailEnd type="arrow" w="med" len="med"/>
            </a:ln>
          </p:spPr>
        </p:cxnSp>
        <p:sp>
          <p:nvSpPr>
            <p:cNvPr id="29714" name="TextBox 25"/>
            <p:cNvSpPr/>
            <p:nvPr>
              <p:custDataLst>
                <p:tags r:id="rId16"/>
              </p:custDataLst>
            </p:nvPr>
          </p:nvSpPr>
          <p:spPr>
            <a:xfrm>
              <a:off x="-1686" y="361"/>
              <a:ext cx="8565" cy="1077"/>
            </a:xfrm>
            <a:prstGeom prst="rect">
              <a:avLst/>
            </a:prstGeom>
            <a:noFill/>
            <a:ln w="9525">
              <a:noFill/>
            </a:ln>
          </p:spPr>
          <p:txBody>
            <a:bodyPr wrap="square">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确定危害因素的种类、来源、形式或性质、分布、浓度或强度、作用条件、危害程度。</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nvGrpSpPr>
          <p:cNvPr id="29715" name="组合 21"/>
          <p:cNvGrpSpPr/>
          <p:nvPr/>
        </p:nvGrpSpPr>
        <p:grpSpPr>
          <a:xfrm>
            <a:off x="1423395" y="1968115"/>
            <a:ext cx="7204985" cy="1308485"/>
            <a:chOff x="-561" y="214"/>
            <a:chExt cx="9794" cy="1714"/>
          </a:xfrm>
        </p:grpSpPr>
        <p:sp>
          <p:nvSpPr>
            <p:cNvPr id="29716" name="椭圆 29"/>
            <p:cNvSpPr/>
            <p:nvPr>
              <p:custDataLst>
                <p:tags r:id="rId17"/>
              </p:custDataLst>
            </p:nvPr>
          </p:nvSpPr>
          <p:spPr>
            <a:xfrm>
              <a:off x="7901" y="812"/>
              <a:ext cx="1332" cy="1116"/>
            </a:xfrm>
            <a:prstGeom prst="ellipse">
              <a:avLst/>
            </a:prstGeom>
            <a:noFill/>
            <a:ln w="38100" cap="flat" cmpd="sng">
              <a:solidFill>
                <a:srgbClr val="C89800"/>
              </a:solidFill>
              <a:prstDash val="solid"/>
              <a:miter/>
              <a:headEnd type="none" w="med" len="med"/>
              <a:tailEnd type="none" w="med" len="med"/>
            </a:ln>
          </p:spPr>
          <p:txBody>
            <a:bodyPr anchor="ctr" anchorCtr="0"/>
            <a:p>
              <a:pPr algn="ctr"/>
              <a:endParaRPr>
                <a:solidFill>
                  <a:srgbClr val="C89800"/>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29717" name="组合 20"/>
            <p:cNvGrpSpPr/>
            <p:nvPr/>
          </p:nvGrpSpPr>
          <p:grpSpPr>
            <a:xfrm>
              <a:off x="-561" y="214"/>
              <a:ext cx="9653" cy="1595"/>
              <a:chOff x="-561" y="214"/>
              <a:chExt cx="9653" cy="1595"/>
            </a:xfrm>
          </p:grpSpPr>
          <p:grpSp>
            <p:nvGrpSpPr>
              <p:cNvPr id="29718" name="组合 17"/>
              <p:cNvGrpSpPr/>
              <p:nvPr/>
            </p:nvGrpSpPr>
            <p:grpSpPr>
              <a:xfrm>
                <a:off x="-561" y="930"/>
                <a:ext cx="9653" cy="879"/>
                <a:chOff x="-561" y="0"/>
                <a:chExt cx="9653" cy="879"/>
              </a:xfrm>
            </p:grpSpPr>
            <p:sp>
              <p:nvSpPr>
                <p:cNvPr id="29719" name="椭圆 30"/>
                <p:cNvSpPr/>
                <p:nvPr>
                  <p:custDataLst>
                    <p:tags r:id="rId18"/>
                  </p:custDataLst>
                </p:nvPr>
              </p:nvSpPr>
              <p:spPr>
                <a:xfrm>
                  <a:off x="8043" y="0"/>
                  <a:ext cx="1049" cy="879"/>
                </a:xfrm>
                <a:prstGeom prst="ellipse">
                  <a:avLst/>
                </a:prstGeom>
                <a:noFill/>
                <a:ln w="25400" cap="flat" cmpd="sng">
                  <a:solidFill>
                    <a:srgbClr val="C89800"/>
                  </a:solidFill>
                  <a:prstDash val="sysDash"/>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29720" name="TextBox 31"/>
                <p:cNvSpPr/>
                <p:nvPr>
                  <p:custDataLst>
                    <p:tags r:id="rId19"/>
                  </p:custDataLst>
                </p:nvPr>
              </p:nvSpPr>
              <p:spPr>
                <a:xfrm>
                  <a:off x="8282" y="66"/>
                  <a:ext cx="633" cy="684"/>
                </a:xfrm>
                <a:prstGeom prst="rect">
                  <a:avLst/>
                </a:prstGeom>
                <a:noFill/>
                <a:ln w="9525">
                  <a:noFill/>
                </a:ln>
              </p:spPr>
              <p:txBody>
                <a:bodyPr wrap="square">
                  <a:spAutoFit/>
                </a:bodyPr>
                <a:p>
                  <a:r>
                    <a:rPr lang="en-US" altLang="zh-CN" sz="2800" b="1" dirty="0">
                      <a:solidFill>
                        <a:srgbClr val="C89800"/>
                      </a:solidFill>
                      <a:latin typeface="微软雅黑" panose="020B0503020204020204" charset="-122"/>
                      <a:ea typeface="微软雅黑" panose="020B0503020204020204" charset="-122"/>
                      <a:sym typeface="微软雅黑" panose="020B0503020204020204" charset="-122"/>
                    </a:rPr>
                    <a:t>2</a:t>
                  </a:r>
                  <a:endParaRPr lang="en-US" altLang="zh-CN" sz="2800" b="1" dirty="0">
                    <a:solidFill>
                      <a:srgbClr val="C89800"/>
                    </a:solidFill>
                    <a:latin typeface="微软雅黑" panose="020B0503020204020204" charset="-122"/>
                    <a:ea typeface="微软雅黑" panose="020B0503020204020204" charset="-122"/>
                    <a:sym typeface="微软雅黑" panose="020B0503020204020204" charset="-122"/>
                  </a:endParaRPr>
                </a:p>
              </p:txBody>
            </p:sp>
            <p:cxnSp>
              <p:nvCxnSpPr>
                <p:cNvPr id="29721" name="直接箭头连接符 32"/>
                <p:cNvCxnSpPr/>
                <p:nvPr>
                  <p:custDataLst>
                    <p:tags r:id="rId20"/>
                  </p:custDataLst>
                </p:nvPr>
              </p:nvCxnSpPr>
              <p:spPr>
                <a:xfrm>
                  <a:off x="-561" y="804"/>
                  <a:ext cx="8290" cy="35"/>
                </a:xfrm>
                <a:prstGeom prst="straightConnector1">
                  <a:avLst/>
                </a:prstGeom>
                <a:ln w="28575" cap="flat" cmpd="sng">
                  <a:solidFill>
                    <a:srgbClr val="C89800"/>
                  </a:solidFill>
                  <a:prstDash val="dashDot"/>
                  <a:miter/>
                  <a:headEnd type="none" w="med" len="med"/>
                  <a:tailEnd type="arrow" w="med" len="med"/>
                </a:ln>
              </p:spPr>
            </p:cxnSp>
          </p:grpSp>
          <p:sp>
            <p:nvSpPr>
              <p:cNvPr id="29722" name="TextBox 33"/>
              <p:cNvSpPr/>
              <p:nvPr>
                <p:custDataLst>
                  <p:tags r:id="rId21"/>
                </p:custDataLst>
              </p:nvPr>
            </p:nvSpPr>
            <p:spPr>
              <a:xfrm>
                <a:off x="-291" y="214"/>
                <a:ext cx="8192" cy="1570"/>
              </a:xfrm>
              <a:prstGeom prst="rect">
                <a:avLst/>
              </a:prstGeom>
              <a:noFill/>
              <a:ln w="9525">
                <a:noFill/>
              </a:ln>
            </p:spPr>
            <p:txBody>
              <a:bodyPr wrap="square">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确定影响劳动者健康的方式、途径、程度；是进行职业病危害因素检测、评价，实施职业病危害控制的前提；是进行职业健康监护的基础。</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grpSp>
        <p:nvGrpSpPr>
          <p:cNvPr id="29723" name="组合 27"/>
          <p:cNvGrpSpPr/>
          <p:nvPr/>
        </p:nvGrpSpPr>
        <p:grpSpPr>
          <a:xfrm>
            <a:off x="1551625" y="4727575"/>
            <a:ext cx="4318315" cy="871220"/>
            <a:chOff x="-732" y="5"/>
            <a:chExt cx="5988" cy="1116"/>
          </a:xfrm>
        </p:grpSpPr>
        <p:sp>
          <p:nvSpPr>
            <p:cNvPr id="29724" name="TextBox 45"/>
            <p:cNvSpPr/>
            <p:nvPr>
              <p:custDataLst>
                <p:tags r:id="rId22"/>
              </p:custDataLst>
            </p:nvPr>
          </p:nvSpPr>
          <p:spPr>
            <a:xfrm>
              <a:off x="4304" y="189"/>
              <a:ext cx="633" cy="669"/>
            </a:xfrm>
            <a:prstGeom prst="rect">
              <a:avLst/>
            </a:prstGeom>
            <a:noFill/>
            <a:ln w="9525">
              <a:noFill/>
            </a:ln>
          </p:spPr>
          <p:txBody>
            <a:bodyPr wrap="square">
              <a:spAutoFit/>
            </a:bodyPr>
            <a:p>
              <a:r>
                <a:rPr lang="en-US" altLang="zh-CN" sz="2800" b="1" dirty="0">
                  <a:solidFill>
                    <a:srgbClr val="C89800"/>
                  </a:solidFill>
                  <a:latin typeface="微软雅黑" panose="020B0503020204020204" charset="-122"/>
                  <a:ea typeface="微软雅黑" panose="020B0503020204020204" charset="-122"/>
                  <a:sym typeface="微软雅黑" panose="020B0503020204020204" charset="-122"/>
                </a:rPr>
                <a:t>4</a:t>
              </a:r>
              <a:endParaRPr lang="zh-CN" altLang="en-US" sz="2800" b="1" dirty="0">
                <a:solidFill>
                  <a:srgbClr val="C89800"/>
                </a:solidFill>
                <a:latin typeface="微软雅黑" panose="020B0503020204020204" charset="-122"/>
                <a:ea typeface="微软雅黑" panose="020B0503020204020204" charset="-122"/>
                <a:sym typeface="微软雅黑" panose="020B0503020204020204" charset="-122"/>
              </a:endParaRPr>
            </a:p>
          </p:txBody>
        </p:sp>
        <p:grpSp>
          <p:nvGrpSpPr>
            <p:cNvPr id="29725" name="组合 24"/>
            <p:cNvGrpSpPr/>
            <p:nvPr/>
          </p:nvGrpSpPr>
          <p:grpSpPr>
            <a:xfrm>
              <a:off x="-732" y="5"/>
              <a:ext cx="5988" cy="1116"/>
              <a:chOff x="-732" y="5"/>
              <a:chExt cx="5988" cy="1116"/>
            </a:xfrm>
          </p:grpSpPr>
          <p:sp>
            <p:nvSpPr>
              <p:cNvPr id="29726" name="TextBox 40"/>
              <p:cNvSpPr/>
              <p:nvPr>
                <p:custDataLst>
                  <p:tags r:id="rId23"/>
                </p:custDataLst>
              </p:nvPr>
            </p:nvSpPr>
            <p:spPr>
              <a:xfrm>
                <a:off x="-629" y="123"/>
                <a:ext cx="5513" cy="590"/>
              </a:xfrm>
              <a:prstGeom prst="rect">
                <a:avLst/>
              </a:prstGeom>
              <a:noFill/>
              <a:ln w="9525">
                <a:noFill/>
              </a:ln>
            </p:spPr>
            <p:txBody>
              <a:bodyPr wrap="square">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为职业卫生管理提供科学依据。</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29727" name="椭圆 43"/>
              <p:cNvSpPr/>
              <p:nvPr>
                <p:custDataLst>
                  <p:tags r:id="rId24"/>
                </p:custDataLst>
              </p:nvPr>
            </p:nvSpPr>
            <p:spPr>
              <a:xfrm>
                <a:off x="3924" y="5"/>
                <a:ext cx="1332" cy="1116"/>
              </a:xfrm>
              <a:prstGeom prst="ellipse">
                <a:avLst/>
              </a:prstGeom>
              <a:noFill/>
              <a:ln w="38100" cap="flat" cmpd="sng">
                <a:solidFill>
                  <a:srgbClr val="C89800"/>
                </a:solidFill>
                <a:prstDash val="solid"/>
                <a:miter/>
                <a:headEnd type="none" w="med" len="med"/>
                <a:tailEnd type="none" w="med" len="med"/>
              </a:ln>
            </p:spPr>
            <p:txBody>
              <a:bodyPr anchor="ctr" anchorCtr="0"/>
              <a:p>
                <a:pPr algn="ctr"/>
                <a:endParaRPr>
                  <a:solidFill>
                    <a:srgbClr val="C89800"/>
                  </a:solidFill>
                  <a:latin typeface="宋体" panose="02010600030101010101" pitchFamily="2" charset="-122"/>
                  <a:ea typeface="宋体" panose="02010600030101010101" pitchFamily="2" charset="-122"/>
                  <a:sym typeface="宋体" panose="02010600030101010101" pitchFamily="2" charset="-122"/>
                </a:endParaRPr>
              </a:p>
            </p:txBody>
          </p:sp>
          <p:sp>
            <p:nvSpPr>
              <p:cNvPr id="29728" name="椭圆 44"/>
              <p:cNvSpPr/>
              <p:nvPr>
                <p:custDataLst>
                  <p:tags r:id="rId25"/>
                </p:custDataLst>
              </p:nvPr>
            </p:nvSpPr>
            <p:spPr>
              <a:xfrm>
                <a:off x="4065" y="123"/>
                <a:ext cx="1049" cy="879"/>
              </a:xfrm>
              <a:prstGeom prst="ellipse">
                <a:avLst/>
              </a:prstGeom>
              <a:noFill/>
              <a:ln w="25400" cap="flat" cmpd="sng">
                <a:solidFill>
                  <a:srgbClr val="C89800"/>
                </a:solidFill>
                <a:prstDash val="sysDash"/>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cxnSp>
            <p:nvCxnSpPr>
              <p:cNvPr id="29729" name="直接箭头连接符 46"/>
              <p:cNvCxnSpPr/>
              <p:nvPr>
                <p:custDataLst>
                  <p:tags r:id="rId26"/>
                </p:custDataLst>
              </p:nvPr>
            </p:nvCxnSpPr>
            <p:spPr>
              <a:xfrm flipV="1">
                <a:off x="-732" y="801"/>
                <a:ext cx="4655" cy="35"/>
              </a:xfrm>
              <a:prstGeom prst="straightConnector1">
                <a:avLst/>
              </a:prstGeom>
              <a:ln w="28575" cap="flat" cmpd="sng">
                <a:solidFill>
                  <a:srgbClr val="C89800"/>
                </a:solidFill>
                <a:prstDash val="dashDot"/>
                <a:miter/>
                <a:headEnd type="none" w="med" len="med"/>
                <a:tailEnd type="arrow" w="med" len="med"/>
              </a:ln>
            </p:spPr>
          </p:cxnSp>
        </p:grpSp>
      </p:grpSp>
      <p:grpSp>
        <p:nvGrpSpPr>
          <p:cNvPr id="29730" name="组合 14"/>
          <p:cNvGrpSpPr/>
          <p:nvPr/>
        </p:nvGrpSpPr>
        <p:grpSpPr>
          <a:xfrm>
            <a:off x="6556585" y="3625104"/>
            <a:ext cx="5422634" cy="2259147"/>
            <a:chOff x="662" y="375"/>
            <a:chExt cx="7975" cy="3367"/>
          </a:xfrm>
        </p:grpSpPr>
        <p:sp>
          <p:nvSpPr>
            <p:cNvPr id="29731" name="TextBox 52"/>
            <p:cNvSpPr/>
            <p:nvPr>
              <p:custDataLst>
                <p:tags r:id="rId27"/>
              </p:custDataLst>
            </p:nvPr>
          </p:nvSpPr>
          <p:spPr>
            <a:xfrm>
              <a:off x="662" y="1955"/>
              <a:ext cx="7975" cy="1787"/>
            </a:xfrm>
            <a:prstGeom prst="rect">
              <a:avLst/>
            </a:prstGeom>
            <a:noFill/>
            <a:ln w="9525">
              <a:noFill/>
            </a:ln>
          </p:spPr>
          <p:txBody>
            <a:bodyPr wrap="square">
              <a:spAutoFit/>
            </a:bodyPr>
            <a:p>
              <a:pPr>
                <a:lnSpc>
                  <a:spcPct val="150000"/>
                </a:lnSpc>
              </a:pP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在职业健康工作中，根据经验或通过类比调查、工作场所监测以及实验研究等方法，把工作场所中的职业病危害因素甄别出来的过程。</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29732" name="文本框 6"/>
            <p:cNvSpPr/>
            <p:nvPr>
              <p:custDataLst>
                <p:tags r:id="rId28"/>
              </p:custDataLst>
            </p:nvPr>
          </p:nvSpPr>
          <p:spPr>
            <a:xfrm>
              <a:off x="2310" y="375"/>
              <a:ext cx="6033" cy="778"/>
            </a:xfrm>
            <a:prstGeom prst="rect">
              <a:avLst/>
            </a:prstGeom>
            <a:noFill/>
            <a:ln w="9525">
              <a:noFill/>
            </a:ln>
          </p:spPr>
          <p:txBody>
            <a:bodyPr wrap="square" anchor="t" anchorCtr="0">
              <a:spAutoFit/>
            </a:bodyPr>
            <a:p>
              <a:r>
                <a:rPr lang="en-US" altLang="zh-CN" sz="2800" b="1" dirty="0">
                  <a:solidFill>
                    <a:srgbClr val="E74C2E"/>
                  </a:solidFill>
                  <a:latin typeface="微软雅黑" panose="020B0503020204020204" charset="-122"/>
                  <a:ea typeface="微软雅黑" panose="020B0503020204020204" charset="-122"/>
                  <a:sym typeface="微软雅黑" panose="020B0503020204020204" charset="-122"/>
                </a:rPr>
                <a:t>   </a:t>
              </a:r>
              <a:r>
                <a:rPr lang="zh-CN" altLang="en-US" sz="2800" b="1" dirty="0">
                  <a:solidFill>
                    <a:srgbClr val="E74C2E"/>
                  </a:solidFill>
                  <a:latin typeface="微软雅黑" panose="020B0503020204020204" charset="-122"/>
                  <a:ea typeface="微软雅黑" panose="020B0503020204020204" charset="-122"/>
                  <a:sym typeface="微软雅黑" panose="020B0503020204020204" charset="-122"/>
                </a:rPr>
                <a:t>职业病危害因素识别：</a:t>
              </a:r>
              <a:endParaRPr lang="zh-CN" altLang="en-US" sz="28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grpSp>
        <p:nvGrpSpPr>
          <p:cNvPr id="29733" name="组合 35"/>
          <p:cNvGrpSpPr/>
          <p:nvPr/>
        </p:nvGrpSpPr>
        <p:grpSpPr>
          <a:xfrm>
            <a:off x="1497783" y="3475990"/>
            <a:ext cx="5816147" cy="982345"/>
            <a:chOff x="-1498" y="314"/>
            <a:chExt cx="8743" cy="1318"/>
          </a:xfrm>
        </p:grpSpPr>
        <p:sp>
          <p:nvSpPr>
            <p:cNvPr id="29734" name="椭圆 37"/>
            <p:cNvSpPr/>
            <p:nvPr>
              <p:custDataLst>
                <p:tags r:id="rId29"/>
              </p:custDataLst>
            </p:nvPr>
          </p:nvSpPr>
          <p:spPr>
            <a:xfrm>
              <a:off x="6012" y="642"/>
              <a:ext cx="1108" cy="880"/>
            </a:xfrm>
            <a:prstGeom prst="ellipse">
              <a:avLst/>
            </a:prstGeom>
            <a:noFill/>
            <a:ln w="25400" cap="flat" cmpd="sng">
              <a:solidFill>
                <a:srgbClr val="C89800"/>
              </a:solidFill>
              <a:prstDash val="sysDash"/>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29735" name="组合 28"/>
            <p:cNvGrpSpPr/>
            <p:nvPr/>
          </p:nvGrpSpPr>
          <p:grpSpPr>
            <a:xfrm>
              <a:off x="-1498" y="314"/>
              <a:ext cx="8743" cy="1318"/>
              <a:chOff x="-1498" y="314"/>
              <a:chExt cx="8743" cy="1318"/>
            </a:xfrm>
          </p:grpSpPr>
          <p:sp>
            <p:nvSpPr>
              <p:cNvPr id="29736" name="椭圆 36"/>
              <p:cNvSpPr/>
              <p:nvPr>
                <p:custDataLst>
                  <p:tags r:id="rId30"/>
                </p:custDataLst>
              </p:nvPr>
            </p:nvSpPr>
            <p:spPr>
              <a:xfrm>
                <a:off x="5839" y="489"/>
                <a:ext cx="1406" cy="1143"/>
              </a:xfrm>
              <a:prstGeom prst="ellipse">
                <a:avLst/>
              </a:prstGeom>
              <a:noFill/>
              <a:ln w="38100" cap="flat" cmpd="sng">
                <a:solidFill>
                  <a:srgbClr val="C89800"/>
                </a:solidFill>
                <a:prstDash val="solid"/>
                <a:miter/>
                <a:headEnd type="none" w="med" len="med"/>
                <a:tailEnd type="none" w="med" len="med"/>
              </a:ln>
            </p:spPr>
            <p:txBody>
              <a:bodyPr anchor="ctr" anchorCtr="0"/>
              <a:p>
                <a:pPr algn="ctr"/>
                <a:endParaRPr>
                  <a:solidFill>
                    <a:srgbClr val="C89800"/>
                  </a:solidFill>
                  <a:latin typeface="宋体" panose="02010600030101010101" pitchFamily="2" charset="-122"/>
                  <a:ea typeface="宋体" panose="02010600030101010101" pitchFamily="2" charset="-122"/>
                  <a:sym typeface="宋体" panose="02010600030101010101" pitchFamily="2" charset="-122"/>
                </a:endParaRPr>
              </a:p>
            </p:txBody>
          </p:sp>
          <p:sp>
            <p:nvSpPr>
              <p:cNvPr id="29737" name="TextBox 38"/>
              <p:cNvSpPr/>
              <p:nvPr>
                <p:custDataLst>
                  <p:tags r:id="rId31"/>
                </p:custDataLst>
              </p:nvPr>
            </p:nvSpPr>
            <p:spPr>
              <a:xfrm>
                <a:off x="6279" y="682"/>
                <a:ext cx="647" cy="736"/>
              </a:xfrm>
              <a:prstGeom prst="rect">
                <a:avLst/>
              </a:prstGeom>
              <a:noFill/>
              <a:ln w="9525">
                <a:noFill/>
              </a:ln>
            </p:spPr>
            <p:txBody>
              <a:bodyPr wrap="square">
                <a:noAutofit/>
              </a:bodyPr>
              <a:p>
                <a:r>
                  <a:rPr lang="en-US" altLang="zh-CN" sz="2800" b="1" dirty="0">
                    <a:solidFill>
                      <a:srgbClr val="C89800"/>
                    </a:solidFill>
                    <a:latin typeface="微软雅黑" panose="020B0503020204020204" charset="-122"/>
                    <a:ea typeface="微软雅黑" panose="020B0503020204020204" charset="-122"/>
                    <a:sym typeface="微软雅黑" panose="020B0503020204020204" charset="-122"/>
                  </a:rPr>
                  <a:t>3</a:t>
                </a:r>
                <a:endParaRPr lang="en-US" altLang="zh-CN" sz="2800" b="1" dirty="0">
                  <a:solidFill>
                    <a:srgbClr val="C89800"/>
                  </a:solidFill>
                  <a:latin typeface="微软雅黑" panose="020B0503020204020204" charset="-122"/>
                  <a:ea typeface="微软雅黑" panose="020B0503020204020204" charset="-122"/>
                  <a:sym typeface="微软雅黑" panose="020B0503020204020204" charset="-122"/>
                </a:endParaRPr>
              </a:p>
            </p:txBody>
          </p:sp>
          <p:cxnSp>
            <p:nvCxnSpPr>
              <p:cNvPr id="29738" name="直接箭头连接符 39"/>
              <p:cNvCxnSpPr/>
              <p:nvPr>
                <p:custDataLst>
                  <p:tags r:id="rId32"/>
                </p:custDataLst>
              </p:nvPr>
            </p:nvCxnSpPr>
            <p:spPr>
              <a:xfrm flipV="1">
                <a:off x="-1498" y="1455"/>
                <a:ext cx="7222" cy="16"/>
              </a:xfrm>
              <a:prstGeom prst="straightConnector1">
                <a:avLst/>
              </a:prstGeom>
              <a:ln w="28575" cap="flat" cmpd="sng">
                <a:solidFill>
                  <a:srgbClr val="C89800"/>
                </a:solidFill>
                <a:prstDash val="dashDot"/>
                <a:miter/>
                <a:headEnd type="none" w="med" len="med"/>
                <a:tailEnd type="arrow" w="med" len="med"/>
              </a:ln>
            </p:spPr>
          </p:cxnSp>
          <p:sp>
            <p:nvSpPr>
              <p:cNvPr id="29739" name="文本框 13"/>
              <p:cNvSpPr/>
              <p:nvPr>
                <p:custDataLst>
                  <p:tags r:id="rId33"/>
                </p:custDataLst>
              </p:nvPr>
            </p:nvSpPr>
            <p:spPr>
              <a:xfrm>
                <a:off x="-1306" y="314"/>
                <a:ext cx="7119" cy="1079"/>
              </a:xfrm>
              <a:prstGeom prst="rect">
                <a:avLst/>
              </a:prstGeom>
              <a:noFill/>
              <a:ln w="9525">
                <a:noFill/>
              </a:ln>
            </p:spPr>
            <p:txBody>
              <a:bodyPr wrap="square" anchor="t" anchorCtr="0">
                <a:noAutofit/>
              </a:bodyPr>
              <a:p>
                <a:pPr>
                  <a:lnSpc>
                    <a:spcPct val="150000"/>
                  </a:lnSpc>
                  <a:buFont typeface="Wingdings" panose="05000000000000000000" pitchFamily="2" charset="2"/>
                  <a:buNone/>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是职业病防治工作的主要任务之一，也是职业卫生监督的重要技术支撑。</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spTree>
    <p:custDataLst>
      <p:tags r:id="rId3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29730"/>
                                        </p:tgtEl>
                                        <p:attrNameLst>
                                          <p:attrName>style.visibility</p:attrName>
                                        </p:attrNameLst>
                                      </p:cBhvr>
                                      <p:to>
                                        <p:strVal val="visible"/>
                                      </p:to>
                                    </p:set>
                                    <p:animEffect filter="blinds(horizontal)">
                                      <p:cBhvr>
                                        <p:cTn id="7" dur="500"/>
                                        <p:tgtEl>
                                          <p:spTgt spid="2973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9709"/>
                                        </p:tgtEl>
                                        <p:attrNameLst>
                                          <p:attrName>style.visibility</p:attrName>
                                        </p:attrNameLst>
                                      </p:cBhvr>
                                      <p:to>
                                        <p:strVal val="visible"/>
                                      </p:to>
                                    </p:set>
                                    <p:anim calcmode="lin" valueType="num">
                                      <p:cBhvr>
                                        <p:cTn id="11" dur="500" fill="hold"/>
                                        <p:tgtEl>
                                          <p:spTgt spid="29709"/>
                                        </p:tgtEl>
                                        <p:attrNameLst>
                                          <p:attrName>ppt_x</p:attrName>
                                        </p:attrNameLst>
                                      </p:cBhvr>
                                      <p:tavLst>
                                        <p:tav tm="0">
                                          <p:val>
                                            <p:strVal val="#ppt_x"/>
                                          </p:val>
                                        </p:tav>
                                        <p:tav tm="100000">
                                          <p:val>
                                            <p:strVal val="#ppt_x"/>
                                          </p:val>
                                        </p:tav>
                                      </p:tavLst>
                                    </p:anim>
                                    <p:anim calcmode="lin" valueType="num">
                                      <p:cBhvr>
                                        <p:cTn id="12" dur="500" fill="hold"/>
                                        <p:tgtEl>
                                          <p:spTgt spid="29709"/>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9715"/>
                                        </p:tgtEl>
                                        <p:attrNameLst>
                                          <p:attrName>style.visibility</p:attrName>
                                        </p:attrNameLst>
                                      </p:cBhvr>
                                      <p:to>
                                        <p:strVal val="visible"/>
                                      </p:to>
                                    </p:set>
                                    <p:anim calcmode="lin" valueType="num">
                                      <p:cBhvr>
                                        <p:cTn id="16" dur="500" fill="hold"/>
                                        <p:tgtEl>
                                          <p:spTgt spid="29715"/>
                                        </p:tgtEl>
                                        <p:attrNameLst>
                                          <p:attrName>ppt_x</p:attrName>
                                        </p:attrNameLst>
                                      </p:cBhvr>
                                      <p:tavLst>
                                        <p:tav tm="0">
                                          <p:val>
                                            <p:strVal val="#ppt_x"/>
                                          </p:val>
                                        </p:tav>
                                        <p:tav tm="100000">
                                          <p:val>
                                            <p:strVal val="#ppt_x"/>
                                          </p:val>
                                        </p:tav>
                                      </p:tavLst>
                                    </p:anim>
                                    <p:anim calcmode="lin" valueType="num">
                                      <p:cBhvr>
                                        <p:cTn id="17" dur="500" fill="hold"/>
                                        <p:tgtEl>
                                          <p:spTgt spid="2971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29733"/>
                                        </p:tgtEl>
                                        <p:attrNameLst>
                                          <p:attrName>style.visibility</p:attrName>
                                        </p:attrNameLst>
                                      </p:cBhvr>
                                      <p:to>
                                        <p:strVal val="visible"/>
                                      </p:to>
                                    </p:set>
                                    <p:anim calcmode="lin" valueType="num">
                                      <p:cBhvr>
                                        <p:cTn id="21" dur="500" fill="hold"/>
                                        <p:tgtEl>
                                          <p:spTgt spid="29733"/>
                                        </p:tgtEl>
                                        <p:attrNameLst>
                                          <p:attrName>ppt_x</p:attrName>
                                        </p:attrNameLst>
                                      </p:cBhvr>
                                      <p:tavLst>
                                        <p:tav tm="0">
                                          <p:val>
                                            <p:strVal val="#ppt_x"/>
                                          </p:val>
                                        </p:tav>
                                        <p:tav tm="100000">
                                          <p:val>
                                            <p:strVal val="#ppt_x"/>
                                          </p:val>
                                        </p:tav>
                                      </p:tavLst>
                                    </p:anim>
                                    <p:anim calcmode="lin" valueType="num">
                                      <p:cBhvr>
                                        <p:cTn id="22" dur="500" fill="hold"/>
                                        <p:tgtEl>
                                          <p:spTgt spid="2973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29723"/>
                                        </p:tgtEl>
                                        <p:attrNameLst>
                                          <p:attrName>style.visibility</p:attrName>
                                        </p:attrNameLst>
                                      </p:cBhvr>
                                      <p:to>
                                        <p:strVal val="visible"/>
                                      </p:to>
                                    </p:set>
                                    <p:anim calcmode="lin" valueType="num">
                                      <p:cBhvr>
                                        <p:cTn id="26" dur="500" fill="hold"/>
                                        <p:tgtEl>
                                          <p:spTgt spid="29723"/>
                                        </p:tgtEl>
                                        <p:attrNameLst>
                                          <p:attrName>ppt_x</p:attrName>
                                        </p:attrNameLst>
                                      </p:cBhvr>
                                      <p:tavLst>
                                        <p:tav tm="0">
                                          <p:val>
                                            <p:strVal val="#ppt_x"/>
                                          </p:val>
                                        </p:tav>
                                        <p:tav tm="100000">
                                          <p:val>
                                            <p:strVal val="#ppt_x"/>
                                          </p:val>
                                        </p:tav>
                                      </p:tavLst>
                                    </p:anim>
                                    <p:anim calcmode="lin" valueType="num">
                                      <p:cBhvr>
                                        <p:cTn id="27" dur="500" fill="hold"/>
                                        <p:tgtEl>
                                          <p:spTgt spid="297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286058"/>
            <a:ext cx="12215812" cy="1674812"/>
          </a:xfrm>
          <a:prstGeom prst="rect">
            <a:avLst/>
          </a:prstGeom>
          <a:noFill/>
          <a:ln w="9525">
            <a:noFill/>
          </a:ln>
        </p:spPr>
      </p:pic>
      <p:grpSp>
        <p:nvGrpSpPr>
          <p:cNvPr id="30722" name="组合 37899"/>
          <p:cNvGrpSpPr/>
          <p:nvPr/>
        </p:nvGrpSpPr>
        <p:grpSpPr>
          <a:xfrm>
            <a:off x="2033270" y="1861820"/>
            <a:ext cx="2833370" cy="2863215"/>
            <a:chOff x="0" y="0"/>
            <a:chExt cx="2015737" cy="2009045"/>
          </a:xfrm>
        </p:grpSpPr>
        <p:grpSp>
          <p:nvGrpSpPr>
            <p:cNvPr id="30723" name="组合 37892"/>
            <p:cNvGrpSpPr/>
            <p:nvPr/>
          </p:nvGrpSpPr>
          <p:grpSpPr>
            <a:xfrm>
              <a:off x="0" y="0"/>
              <a:ext cx="2015737" cy="2009045"/>
              <a:chOff x="0" y="0"/>
              <a:chExt cx="2015737" cy="2009045"/>
            </a:xfrm>
          </p:grpSpPr>
          <p:grpSp>
            <p:nvGrpSpPr>
              <p:cNvPr id="30724" name="组合 6"/>
              <p:cNvGrpSpPr/>
              <p:nvPr/>
            </p:nvGrpSpPr>
            <p:grpSpPr>
              <a:xfrm rot="21125400">
                <a:off x="20453" y="0"/>
                <a:ext cx="1995284" cy="2009045"/>
                <a:chOff x="0" y="0"/>
                <a:chExt cx="1995284" cy="2009045"/>
              </a:xfrm>
            </p:grpSpPr>
            <p:sp>
              <p:nvSpPr>
                <p:cNvPr id="30725" name="椭圆​​ 28"/>
                <p:cNvSpPr/>
                <p:nvPr>
                  <p:custDataLst>
                    <p:tags r:id="rId4"/>
                  </p:custDataLst>
                </p:nvPr>
              </p:nvSpPr>
              <p:spPr>
                <a:xfrm>
                  <a:off x="0" y="13761"/>
                  <a:ext cx="1995284" cy="1995284"/>
                </a:xfrm>
                <a:prstGeom prst="ellipse">
                  <a:avLst/>
                </a:prstGeom>
                <a:solidFill>
                  <a:srgbClr val="E74C2E"/>
                </a:solidFill>
                <a:ln w="25400" cap="flat" cmpd="sng">
                  <a:pattFill prst="horz">
                    <a:fgClr>
                      <a:srgbClr val="000000"/>
                    </a:fgClr>
                    <a:bgClr>
                      <a:srgbClr val="FFFFFF"/>
                    </a:bgClr>
                  </a:pattFill>
                  <a:prstDash val="solid"/>
                  <a:miter/>
                  <a:headEnd type="none" w="med" len="med"/>
                  <a:tailEnd type="none" w="med" len="med"/>
                </a:ln>
              </p:spPr>
              <p:txBody>
                <a:bodyPr anchor="ctr" anchorCtr="0"/>
                <a:p>
                  <a:pPr algn="ctr"/>
                  <a:endParaRPr>
                    <a:solidFill>
                      <a:srgbClr val="000000"/>
                    </a:solidFill>
                    <a:latin typeface="Segoe UI" panose="020B0502040204020203" charset="0"/>
                    <a:ea typeface="宋体" panose="02010600030101010101" pitchFamily="2" charset="-122"/>
                    <a:sym typeface="Segoe UI" panose="020B0502040204020203" charset="0"/>
                  </a:endParaRPr>
                </a:p>
              </p:txBody>
            </p:sp>
            <p:sp>
              <p:nvSpPr>
                <p:cNvPr id="30726" name="椭圆​​ 29"/>
                <p:cNvSpPr/>
                <p:nvPr>
                  <p:custDataLst>
                    <p:tags r:id="rId5"/>
                  </p:custDataLst>
                </p:nvPr>
              </p:nvSpPr>
              <p:spPr>
                <a:xfrm>
                  <a:off x="747606" y="0"/>
                  <a:ext cx="444290" cy="1986328"/>
                </a:xfrm>
                <a:prstGeom prst="ellipse">
                  <a:avLst/>
                </a:prstGeom>
                <a:gradFill rotWithShape="1">
                  <a:gsLst>
                    <a:gs pos="0">
                      <a:srgbClr val="59B5E0">
                        <a:alpha val="100000"/>
                      </a:srgbClr>
                    </a:gs>
                    <a:gs pos="23000">
                      <a:srgbClr val="59B5E0">
                        <a:alpha val="100000"/>
                      </a:srgbClr>
                    </a:gs>
                    <a:gs pos="50000">
                      <a:srgbClr val="FFFFFF">
                        <a:alpha val="100000"/>
                      </a:srgbClr>
                    </a:gs>
                    <a:gs pos="75999">
                      <a:srgbClr val="59B5E0">
                        <a:alpha val="100000"/>
                      </a:srgbClr>
                    </a:gs>
                    <a:gs pos="100000">
                      <a:srgbClr val="59B5E0">
                        <a:alpha val="100000"/>
                      </a:srgbClr>
                    </a:gs>
                  </a:gsLst>
                  <a:path path="rect">
                    <a:fillToRect l="100000" t="100000"/>
                  </a:path>
                  <a:tileRect/>
                </a:gradFill>
                <a:ln w="9525" cap="flat" cmpd="sng">
                  <a:pattFill prst="horz">
                    <a:fgClr>
                      <a:srgbClr val="000000"/>
                    </a:fgClr>
                    <a:bgClr>
                      <a:srgbClr val="FFFFFF"/>
                    </a:bgClr>
                  </a:pattFill>
                  <a:prstDash val="solid"/>
                  <a:miter/>
                  <a:headEnd type="none" w="med" len="med"/>
                  <a:tailEnd type="none" w="med" len="med"/>
                </a:ln>
              </p:spPr>
              <p:txBody>
                <a:bodyPr anchor="ctr" anchorCtr="0"/>
                <a:p>
                  <a:pPr algn="ctr"/>
                  <a:endParaRPr>
                    <a:solidFill>
                      <a:srgbClr val="000000"/>
                    </a:solidFill>
                    <a:latin typeface="Segoe UI" panose="020B0502040204020203" charset="0"/>
                    <a:ea typeface="宋体" panose="02010600030101010101" pitchFamily="2" charset="-122"/>
                    <a:sym typeface="Segoe UI" panose="020B0502040204020203" charset="0"/>
                  </a:endParaRPr>
                </a:p>
              </p:txBody>
            </p:sp>
          </p:grpSp>
          <p:sp>
            <p:nvSpPr>
              <p:cNvPr id="30727" name="椭圆​​ 36"/>
              <p:cNvSpPr/>
              <p:nvPr>
                <p:custDataLst>
                  <p:tags r:id="rId6"/>
                </p:custDataLst>
              </p:nvPr>
            </p:nvSpPr>
            <p:spPr>
              <a:xfrm rot="4899658">
                <a:off x="814971" y="78442"/>
                <a:ext cx="417360" cy="1961602"/>
              </a:xfrm>
              <a:prstGeom prst="ellipse">
                <a:avLst/>
              </a:prstGeom>
              <a:gradFill rotWithShape="1">
                <a:gsLst>
                  <a:gs pos="0">
                    <a:srgbClr val="59B5E0">
                      <a:alpha val="100000"/>
                    </a:srgbClr>
                  </a:gs>
                  <a:gs pos="23000">
                    <a:srgbClr val="59B5E0">
                      <a:alpha val="100000"/>
                    </a:srgbClr>
                  </a:gs>
                  <a:gs pos="50000">
                    <a:srgbClr val="FFFFFF">
                      <a:alpha val="100000"/>
                    </a:srgbClr>
                  </a:gs>
                  <a:gs pos="75999">
                    <a:srgbClr val="59B5E0">
                      <a:alpha val="100000"/>
                    </a:srgbClr>
                  </a:gs>
                  <a:gs pos="100000">
                    <a:srgbClr val="59B5E0">
                      <a:alpha val="100000"/>
                    </a:srgbClr>
                  </a:gs>
                </a:gsLst>
                <a:path path="rect">
                  <a:fillToRect l="100000" t="100000"/>
                </a:path>
                <a:tileRect/>
              </a:gradFill>
              <a:ln w="9525" cap="flat" cmpd="sng">
                <a:pattFill prst="horz">
                  <a:fgClr>
                    <a:srgbClr val="000000"/>
                  </a:fgClr>
                  <a:bgClr>
                    <a:srgbClr val="FFFFFF"/>
                  </a:bgClr>
                </a:pattFill>
                <a:prstDash val="solid"/>
                <a:miter/>
                <a:headEnd type="none" w="med" len="med"/>
                <a:tailEnd type="none" w="med" len="med"/>
              </a:ln>
            </p:spPr>
            <p:txBody>
              <a:bodyPr anchor="ctr" anchorCtr="0"/>
              <a:p>
                <a:pPr algn="ctr"/>
                <a:endParaRPr>
                  <a:solidFill>
                    <a:srgbClr val="000000"/>
                  </a:solidFill>
                  <a:latin typeface="Segoe UI" panose="020B0502040204020203" charset="0"/>
                  <a:ea typeface="宋体" panose="02010600030101010101" pitchFamily="2" charset="-122"/>
                  <a:sym typeface="Segoe UI" panose="020B0502040204020203" charset="0"/>
                </a:endParaRPr>
              </a:p>
            </p:txBody>
          </p:sp>
          <p:sp>
            <p:nvSpPr>
              <p:cNvPr id="30728" name="椭圆​​ 37"/>
              <p:cNvSpPr/>
              <p:nvPr>
                <p:custDataLst>
                  <p:tags r:id="rId7"/>
                </p:custDataLst>
              </p:nvPr>
            </p:nvSpPr>
            <p:spPr>
              <a:xfrm rot="7699274">
                <a:off x="772120" y="62599"/>
                <a:ext cx="418948" cy="1963189"/>
              </a:xfrm>
              <a:prstGeom prst="ellipse">
                <a:avLst/>
              </a:prstGeom>
              <a:gradFill rotWithShape="1">
                <a:gsLst>
                  <a:gs pos="0">
                    <a:srgbClr val="59B5E0">
                      <a:alpha val="100000"/>
                    </a:srgbClr>
                  </a:gs>
                  <a:gs pos="23000">
                    <a:srgbClr val="59B5E0">
                      <a:alpha val="100000"/>
                    </a:srgbClr>
                  </a:gs>
                  <a:gs pos="50000">
                    <a:srgbClr val="FFFFFF">
                      <a:alpha val="100000"/>
                    </a:srgbClr>
                  </a:gs>
                  <a:gs pos="75999">
                    <a:srgbClr val="59B5E0">
                      <a:alpha val="100000"/>
                    </a:srgbClr>
                  </a:gs>
                  <a:gs pos="100000">
                    <a:srgbClr val="59B5E0">
                      <a:alpha val="100000"/>
                    </a:srgbClr>
                  </a:gs>
                </a:gsLst>
                <a:path path="rect">
                  <a:fillToRect l="100000" t="100000"/>
                </a:path>
                <a:tileRect/>
              </a:gradFill>
              <a:ln w="9525" cap="flat" cmpd="sng">
                <a:pattFill prst="horz">
                  <a:fgClr>
                    <a:srgbClr val="000000"/>
                  </a:fgClr>
                  <a:bgClr>
                    <a:srgbClr val="FFFFFF"/>
                  </a:bgClr>
                </a:pattFill>
                <a:prstDash val="solid"/>
                <a:miter/>
                <a:headEnd type="none" w="med" len="med"/>
                <a:tailEnd type="none" w="med" len="med"/>
              </a:ln>
            </p:spPr>
            <p:txBody>
              <a:bodyPr anchor="ctr" anchorCtr="0"/>
              <a:p>
                <a:pPr algn="ctr"/>
                <a:endParaRPr>
                  <a:solidFill>
                    <a:srgbClr val="000000"/>
                  </a:solidFill>
                  <a:latin typeface="Segoe UI" panose="020B0502040204020203" charset="0"/>
                  <a:ea typeface="宋体" panose="02010600030101010101" pitchFamily="2" charset="-122"/>
                  <a:sym typeface="Segoe UI" panose="020B0502040204020203" charset="0"/>
                </a:endParaRPr>
              </a:p>
            </p:txBody>
          </p:sp>
          <p:sp>
            <p:nvSpPr>
              <p:cNvPr id="30729" name="椭圆​​ 38"/>
              <p:cNvSpPr/>
              <p:nvPr>
                <p:custDataLst>
                  <p:tags r:id="rId8"/>
                </p:custDataLst>
              </p:nvPr>
            </p:nvSpPr>
            <p:spPr>
              <a:xfrm rot="13232997">
                <a:off x="798289" y="34133"/>
                <a:ext cx="418983" cy="1964611"/>
              </a:xfrm>
              <a:prstGeom prst="ellipse">
                <a:avLst/>
              </a:prstGeom>
              <a:gradFill rotWithShape="1">
                <a:gsLst>
                  <a:gs pos="0">
                    <a:srgbClr val="59B5E0">
                      <a:alpha val="100000"/>
                    </a:srgbClr>
                  </a:gs>
                  <a:gs pos="23000">
                    <a:srgbClr val="59B5E0">
                      <a:alpha val="100000"/>
                    </a:srgbClr>
                  </a:gs>
                  <a:gs pos="50000">
                    <a:srgbClr val="FFFFFF">
                      <a:alpha val="100000"/>
                    </a:srgbClr>
                  </a:gs>
                  <a:gs pos="75999">
                    <a:srgbClr val="59B5E0">
                      <a:alpha val="100000"/>
                    </a:srgbClr>
                  </a:gs>
                  <a:gs pos="100000">
                    <a:srgbClr val="59B5E0">
                      <a:alpha val="100000"/>
                    </a:srgbClr>
                  </a:gs>
                </a:gsLst>
                <a:path path="rect">
                  <a:fillToRect l="100000" t="100000"/>
                </a:path>
                <a:tileRect/>
              </a:gradFill>
              <a:ln w="9525" cap="flat" cmpd="sng">
                <a:pattFill prst="horz">
                  <a:fgClr>
                    <a:srgbClr val="000000"/>
                  </a:fgClr>
                  <a:bgClr>
                    <a:srgbClr val="FFFFFF"/>
                  </a:bgClr>
                </a:pattFill>
                <a:prstDash val="solid"/>
                <a:miter/>
                <a:headEnd type="none" w="med" len="med"/>
                <a:tailEnd type="none" w="med" len="med"/>
              </a:ln>
            </p:spPr>
            <p:txBody>
              <a:bodyPr anchor="ctr" anchorCtr="0"/>
              <a:p>
                <a:pPr algn="ctr"/>
                <a:endParaRPr>
                  <a:solidFill>
                    <a:srgbClr val="000000"/>
                  </a:solidFill>
                  <a:latin typeface="Segoe UI" panose="020B0502040204020203" charset="0"/>
                  <a:ea typeface="宋体" panose="02010600030101010101" pitchFamily="2" charset="-122"/>
                  <a:sym typeface="Segoe UI" panose="020B0502040204020203" charset="0"/>
                </a:endParaRPr>
              </a:p>
            </p:txBody>
          </p:sp>
        </p:grpSp>
        <p:sp>
          <p:nvSpPr>
            <p:cNvPr id="30730" name="TextBox 29"/>
            <p:cNvSpPr/>
            <p:nvPr>
              <p:custDataLst>
                <p:tags r:id="rId9"/>
              </p:custDataLst>
            </p:nvPr>
          </p:nvSpPr>
          <p:spPr>
            <a:xfrm rot="20900671">
              <a:off x="506897" y="814591"/>
              <a:ext cx="1092714" cy="323033"/>
            </a:xfrm>
            <a:prstGeom prst="rect">
              <a:avLst/>
            </a:prstGeom>
            <a:noFill/>
            <a:ln w="9525">
              <a:noFill/>
            </a:ln>
          </p:spPr>
          <p:txBody>
            <a:bodyPr wrap="square">
              <a:spAutoFit/>
            </a:bodyPr>
            <a:p>
              <a:r>
                <a:rPr lang="zh-CN" altLang="en-US" sz="2400" b="1" dirty="0">
                  <a:solidFill>
                    <a:schemeClr val="accent2"/>
                  </a:solidFill>
                  <a:latin typeface="微软雅黑" panose="020B0503020204020204" charset="-122"/>
                  <a:ea typeface="微软雅黑" panose="020B0503020204020204" charset="-122"/>
                  <a:sym typeface="微软雅黑" panose="020B0503020204020204" charset="-122"/>
                </a:rPr>
                <a:t>识别方法</a:t>
              </a:r>
              <a:endParaRPr lang="zh-CN" altLang="en-US" sz="2400" b="1" dirty="0">
                <a:solidFill>
                  <a:schemeClr val="accent2"/>
                </a:solidFill>
                <a:latin typeface="微软雅黑" panose="020B0503020204020204" charset="-122"/>
                <a:ea typeface="微软雅黑" panose="020B0503020204020204" charset="-122"/>
                <a:sym typeface="微软雅黑" panose="020B0503020204020204" charset="-122"/>
              </a:endParaRPr>
            </a:p>
          </p:txBody>
        </p:sp>
      </p:grpSp>
      <p:grpSp>
        <p:nvGrpSpPr>
          <p:cNvPr id="30731" name="组合 12"/>
          <p:cNvGrpSpPr/>
          <p:nvPr/>
        </p:nvGrpSpPr>
        <p:grpSpPr>
          <a:xfrm>
            <a:off x="2037715" y="1085215"/>
            <a:ext cx="1959610" cy="1336040"/>
            <a:chOff x="0" y="77311"/>
            <a:chExt cx="1505545" cy="1029513"/>
          </a:xfrm>
        </p:grpSpPr>
        <p:sp>
          <p:nvSpPr>
            <p:cNvPr id="30732" name="TextBox 29"/>
            <p:cNvSpPr/>
            <p:nvPr>
              <p:custDataLst>
                <p:tags r:id="rId10"/>
              </p:custDataLst>
            </p:nvPr>
          </p:nvSpPr>
          <p:spPr>
            <a:xfrm rot="20900671">
              <a:off x="318798" y="77311"/>
              <a:ext cx="792793" cy="347412"/>
            </a:xfrm>
            <a:prstGeom prst="rect">
              <a:avLst/>
            </a:prstGeom>
            <a:noFill/>
            <a:ln w="9525">
              <a:noFill/>
            </a:ln>
          </p:spPr>
          <p:txBody>
            <a:bodyPr wrap="square">
              <a:spAutoFit/>
            </a:bodyPr>
            <a:p>
              <a:pPr algn="ctr" eaLnBrk="0" hangingPunct="0">
                <a:lnSpc>
                  <a:spcPct val="130000"/>
                </a:lnSpc>
                <a:buNone/>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经验法</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nvGrpSpPr>
            <p:cNvPr id="30733" name="组合 28680"/>
            <p:cNvGrpSpPr/>
            <p:nvPr/>
          </p:nvGrpSpPr>
          <p:grpSpPr>
            <a:xfrm>
              <a:off x="0" y="244242"/>
              <a:ext cx="1505545" cy="862582"/>
              <a:chOff x="0" y="0"/>
              <a:chExt cx="1654176" cy="947651"/>
            </a:xfrm>
          </p:grpSpPr>
          <p:sp>
            <p:nvSpPr>
              <p:cNvPr id="30734" name="任意多边形​​ 27"/>
              <p:cNvSpPr/>
              <p:nvPr>
                <p:custDataLst>
                  <p:tags r:id="rId11"/>
                </p:custDataLst>
              </p:nvPr>
            </p:nvSpPr>
            <p:spPr>
              <a:xfrm>
                <a:off x="348982" y="142609"/>
                <a:ext cx="1088825" cy="388582"/>
              </a:xfrm>
              <a:custGeom>
                <a:avLst/>
                <a:gdLst>
                  <a:gd name="txL" fmla="*/ 0 w 868680"/>
                  <a:gd name="txT" fmla="*/ 0 h 308610"/>
                  <a:gd name="txR" fmla="*/ 868680 w 868680"/>
                  <a:gd name="txB" fmla="*/ 308610 h 308610"/>
                </a:gdLst>
                <a:ahLst/>
                <a:cxnLst>
                  <a:cxn ang="0">
                    <a:pos x="2155543" y="3042680"/>
                  </a:cxn>
                  <a:cxn ang="0">
                    <a:pos x="7380002" y="1733177"/>
                  </a:cxn>
                  <a:cxn ang="0">
                    <a:pos x="8329903" y="0"/>
                  </a:cxn>
                  <a:cxn ang="0">
                    <a:pos x="0" y="1925749"/>
                  </a:cxn>
                  <a:cxn ang="0">
                    <a:pos x="2703562" y="2965644"/>
                  </a:cxn>
                  <a:cxn ang="0">
                    <a:pos x="2813168" y="3119708"/>
                  </a:cxn>
                  <a:cxn ang="0">
                    <a:pos x="2155543" y="3042680"/>
                  </a:cxn>
                </a:cxnLst>
                <a:rect l="txL" t="txT" r="txR" b="txB"/>
                <a:pathLst>
                  <a:path w="868680" h="308610">
                    <a:moveTo>
                      <a:pt x="224790" y="300990"/>
                    </a:moveTo>
                    <a:lnTo>
                      <a:pt x="769620" y="171450"/>
                    </a:lnTo>
                    <a:lnTo>
                      <a:pt x="868680" y="0"/>
                    </a:lnTo>
                    <a:lnTo>
                      <a:pt x="0" y="190500"/>
                    </a:lnTo>
                    <a:lnTo>
                      <a:pt x="281940" y="293370"/>
                    </a:lnTo>
                    <a:lnTo>
                      <a:pt x="293370" y="308610"/>
                    </a:lnTo>
                    <a:lnTo>
                      <a:pt x="224790" y="30099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35" name="任意多边形​​ 24"/>
              <p:cNvSpPr/>
              <p:nvPr>
                <p:custDataLst>
                  <p:tags r:id="rId12"/>
                </p:custDataLst>
              </p:nvPr>
            </p:nvSpPr>
            <p:spPr>
              <a:xfrm>
                <a:off x="5235" y="3207"/>
                <a:ext cx="1648941" cy="761480"/>
              </a:xfrm>
              <a:custGeom>
                <a:avLst/>
                <a:gdLst>
                  <a:gd name="txL" fmla="*/ 0 w 1314450"/>
                  <a:gd name="txT" fmla="*/ 0 h 605790"/>
                  <a:gd name="txR" fmla="*/ 1314450 w 1314450"/>
                  <a:gd name="txB" fmla="*/ 605790 h 605790"/>
                </a:gdLst>
                <a:ahLst/>
                <a:cxnLst>
                  <a:cxn ang="0">
                    <a:pos x="8616806" y="1021171"/>
                  </a:cxn>
                  <a:cxn ang="0">
                    <a:pos x="2356830" y="2402761"/>
                  </a:cxn>
                  <a:cxn ang="0">
                    <a:pos x="6735870" y="3934517"/>
                  </a:cxn>
                  <a:cxn ang="0">
                    <a:pos x="8616806" y="1021171"/>
                  </a:cxn>
                  <a:cxn ang="0">
                    <a:pos x="10139397" y="0"/>
                  </a:cxn>
                  <a:cxn ang="0">
                    <a:pos x="7053495" y="4775492"/>
                  </a:cxn>
                  <a:cxn ang="0">
                    <a:pos x="0" y="2312660"/>
                  </a:cxn>
                  <a:cxn ang="0">
                    <a:pos x="10139397" y="0"/>
                  </a:cxn>
                </a:cxnLst>
                <a:rect l="txL" t="txT" r="txR" b="txB"/>
                <a:pathLst>
                  <a:path w="1314450" h="605790">
                    <a:moveTo>
                      <a:pt x="1117064" y="129540"/>
                    </a:moveTo>
                    <a:lnTo>
                      <a:pt x="305534" y="304800"/>
                    </a:lnTo>
                    <a:lnTo>
                      <a:pt x="873224" y="499110"/>
                    </a:lnTo>
                    <a:lnTo>
                      <a:pt x="1117064" y="129540"/>
                    </a:lnTo>
                    <a:close/>
                    <a:moveTo>
                      <a:pt x="1314450" y="0"/>
                    </a:moveTo>
                    <a:lnTo>
                      <a:pt x="914400" y="605790"/>
                    </a:lnTo>
                    <a:lnTo>
                      <a:pt x="0" y="293370"/>
                    </a:lnTo>
                    <a:lnTo>
                      <a:pt x="131445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36" name="任意多边形​​ 25"/>
              <p:cNvSpPr/>
              <p:nvPr>
                <p:custDataLst>
                  <p:tags r:id="rId13"/>
                </p:custDataLst>
              </p:nvPr>
            </p:nvSpPr>
            <p:spPr>
              <a:xfrm>
                <a:off x="0" y="367394"/>
                <a:ext cx="1155131" cy="573287"/>
              </a:xfrm>
              <a:custGeom>
                <a:avLst/>
                <a:gdLst>
                  <a:gd name="txL" fmla="*/ 0 w 920139"/>
                  <a:gd name="txT" fmla="*/ 0 h 455306"/>
                  <a:gd name="txR" fmla="*/ 920139 w 920139"/>
                  <a:gd name="txB" fmla="*/ 455306 h 455306"/>
                </a:gdLst>
                <a:ahLst/>
                <a:cxnLst>
                  <a:cxn ang="0">
                    <a:pos x="0" y="0"/>
                  </a:cxn>
                  <a:cxn ang="0">
                    <a:pos x="0" y="0"/>
                  </a:cxn>
                  <a:cxn ang="0">
                    <a:pos x="0" y="171450"/>
                  </a:cxn>
                  <a:cxn ang="0">
                    <a:pos x="920139" y="455306"/>
                  </a:cxn>
                  <a:cxn ang="0">
                    <a:pos x="914400" y="297180"/>
                  </a:cxn>
                  <a:cxn ang="0">
                    <a:pos x="0" y="0"/>
                  </a:cxn>
                </a:cxnLst>
                <a:rect l="txL" t="txT" r="txR" b="txB"/>
                <a:pathLst>
                  <a:path w="920139" h="455306">
                    <a:moveTo>
                      <a:pt x="0" y="0"/>
                    </a:moveTo>
                    <a:lnTo>
                      <a:pt x="0" y="0"/>
                    </a:lnTo>
                    <a:lnTo>
                      <a:pt x="0" y="171450"/>
                    </a:lnTo>
                    <a:lnTo>
                      <a:pt x="920139" y="455306"/>
                    </a:lnTo>
                    <a:lnTo>
                      <a:pt x="914400" y="297180"/>
                    </a:lnTo>
                    <a:lnTo>
                      <a:pt x="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37" name="任意多边形​​ 26"/>
              <p:cNvSpPr/>
              <p:nvPr>
                <p:custDataLst>
                  <p:tags r:id="rId14"/>
                </p:custDataLst>
              </p:nvPr>
            </p:nvSpPr>
            <p:spPr>
              <a:xfrm>
                <a:off x="1142918" y="4950"/>
                <a:ext cx="502534" cy="937474"/>
              </a:xfrm>
              <a:custGeom>
                <a:avLst/>
                <a:gdLst>
                  <a:gd name="txL" fmla="*/ 0 w 400050"/>
                  <a:gd name="txT" fmla="*/ 0 h 746760"/>
                  <a:gd name="txR" fmla="*/ 400050 w 400050"/>
                  <a:gd name="txB" fmla="*/ 746760 h 746760"/>
                </a:gdLst>
                <a:ahLst/>
                <a:cxnLst>
                  <a:cxn ang="0">
                    <a:pos x="3845661" y="0"/>
                  </a:cxn>
                  <a:cxn ang="0">
                    <a:pos x="3809034" y="1680111"/>
                  </a:cxn>
                  <a:cxn ang="0">
                    <a:pos x="109881" y="7317802"/>
                  </a:cxn>
                  <a:cxn ang="0">
                    <a:pos x="0" y="5824370"/>
                  </a:cxn>
                  <a:cxn ang="0">
                    <a:pos x="3845661" y="0"/>
                  </a:cxn>
                </a:cxnLst>
                <a:rect l="txL" t="txT" r="txR" b="txB"/>
                <a:pathLst>
                  <a:path w="400050" h="746760">
                    <a:moveTo>
                      <a:pt x="400050" y="0"/>
                    </a:moveTo>
                    <a:lnTo>
                      <a:pt x="396240" y="171450"/>
                    </a:lnTo>
                    <a:lnTo>
                      <a:pt x="11430" y="746760"/>
                    </a:lnTo>
                    <a:lnTo>
                      <a:pt x="0" y="594360"/>
                    </a:lnTo>
                    <a:lnTo>
                      <a:pt x="40005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38" name="任意多边形​​ 28687"/>
              <p:cNvSpPr/>
              <p:nvPr>
                <p:custDataLst>
                  <p:tags r:id="rId15"/>
                </p:custDataLst>
              </p:nvPr>
            </p:nvSpPr>
            <p:spPr>
              <a:xfrm>
                <a:off x="1139623" y="282633"/>
                <a:ext cx="332510" cy="665018"/>
              </a:xfrm>
              <a:custGeom>
                <a:avLst/>
                <a:gdLst>
                  <a:gd name="txL" fmla="*/ 0 w 332510"/>
                  <a:gd name="txT" fmla="*/ 0 h 665018"/>
                  <a:gd name="txR" fmla="*/ 332510 w 332510"/>
                  <a:gd name="txB" fmla="*/ 665018 h 665018"/>
                </a:gdLst>
                <a:ahLst/>
                <a:cxnLst>
                  <a:cxn ang="0">
                    <a:pos x="0" y="465512"/>
                  </a:cxn>
                  <a:cxn ang="0">
                    <a:pos x="16626" y="665018"/>
                  </a:cxn>
                  <a:cxn ang="0">
                    <a:pos x="332510" y="188422"/>
                  </a:cxn>
                  <a:cxn ang="0">
                    <a:pos x="315884" y="0"/>
                  </a:cxn>
                  <a:cxn ang="0">
                    <a:pos x="0" y="465512"/>
                  </a:cxn>
                </a:cxnLst>
                <a:rect l="txL" t="txT" r="txR" b="txB"/>
                <a:pathLst>
                  <a:path w="332510" h="665018">
                    <a:moveTo>
                      <a:pt x="0" y="465512"/>
                    </a:moveTo>
                    <a:lnTo>
                      <a:pt x="16626" y="665018"/>
                    </a:lnTo>
                    <a:lnTo>
                      <a:pt x="332510" y="188422"/>
                    </a:lnTo>
                    <a:lnTo>
                      <a:pt x="315884" y="0"/>
                    </a:lnTo>
                    <a:lnTo>
                      <a:pt x="0" y="465512"/>
                    </a:lnTo>
                    <a:close/>
                  </a:path>
                </a:pathLst>
              </a:custGeom>
              <a:gradFill rotWithShape="1">
                <a:gsLst>
                  <a:gs pos="0">
                    <a:srgbClr val="0996FF">
                      <a:alpha val="100000"/>
                    </a:srgbClr>
                  </a:gs>
                  <a:gs pos="48999">
                    <a:srgbClr val="0996FF">
                      <a:alpha val="100000"/>
                    </a:srgbClr>
                  </a:gs>
                  <a:gs pos="100000">
                    <a:srgbClr val="0996FF">
                      <a:alpha val="100000"/>
                    </a:srgbClr>
                  </a:gs>
                </a:gsLst>
                <a:lin ang="1200000" scaled="1"/>
                <a:tileRect/>
              </a:gra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39" name="任意多边形​​ 28692"/>
              <p:cNvSpPr/>
              <p:nvPr>
                <p:custDataLst>
                  <p:tags r:id="rId16"/>
                </p:custDataLst>
              </p:nvPr>
            </p:nvSpPr>
            <p:spPr>
              <a:xfrm>
                <a:off x="385626" y="160034"/>
                <a:ext cx="1026008" cy="216072"/>
              </a:xfrm>
              <a:custGeom>
                <a:avLst/>
                <a:gdLst>
                  <a:gd name="txL" fmla="*/ 0 w 1025237"/>
                  <a:gd name="txT" fmla="*/ 0 h 216131"/>
                  <a:gd name="txR" fmla="*/ 1025237 w 1025237"/>
                  <a:gd name="txB" fmla="*/ 216131 h 216131"/>
                </a:gdLst>
                <a:ahLst/>
                <a:cxnLst>
                  <a:cxn ang="0">
                    <a:pos x="0" y="216131"/>
                  </a:cxn>
                  <a:cxn ang="0">
                    <a:pos x="1025237" y="0"/>
                  </a:cxn>
                </a:cxnLst>
                <a:rect l="txL" t="txT" r="txR" b="txB"/>
                <a:pathLst>
                  <a:path w="1025237" h="216131">
                    <a:moveTo>
                      <a:pt x="0" y="216131"/>
                    </a:moveTo>
                    <a:lnTo>
                      <a:pt x="1025237" y="0"/>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40" name="任意多边形​​ 28693"/>
              <p:cNvSpPr/>
              <p:nvPr>
                <p:custDataLst>
                  <p:tags r:id="rId17"/>
                </p:custDataLst>
              </p:nvPr>
            </p:nvSpPr>
            <p:spPr>
              <a:xfrm>
                <a:off x="0" y="-278"/>
                <a:ext cx="1648942" cy="747540"/>
              </a:xfrm>
              <a:custGeom>
                <a:avLst/>
                <a:gdLst>
                  <a:gd name="txL" fmla="*/ 0 w 1649245"/>
                  <a:gd name="txT" fmla="*/ 0 h 748145"/>
                  <a:gd name="txR" fmla="*/ 1649245 w 1649245"/>
                  <a:gd name="txB" fmla="*/ 748145 h 748145"/>
                </a:gdLst>
                <a:ahLst/>
                <a:cxnLst>
                  <a:cxn ang="0">
                    <a:pos x="0" y="503197"/>
                  </a:cxn>
                  <a:cxn ang="0">
                    <a:pos x="1066245" y="748145"/>
                  </a:cxn>
                  <a:cxn ang="0">
                    <a:pos x="1576093" y="0"/>
                  </a:cxn>
                </a:cxnLst>
                <a:rect l="txL" t="txT" r="txR" b="txB"/>
                <a:pathLst>
                  <a:path w="1649245" h="748145">
                    <a:moveTo>
                      <a:pt x="0" y="366868"/>
                    </a:moveTo>
                    <a:lnTo>
                      <a:pt x="1139397" y="748145"/>
                    </a:lnTo>
                    <a:lnTo>
                      <a:pt x="1649245" y="0"/>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41" name="任意多边形​​ 28674"/>
              <p:cNvSpPr/>
              <p:nvPr>
                <p:custDataLst>
                  <p:tags r:id="rId18"/>
                </p:custDataLst>
              </p:nvPr>
            </p:nvSpPr>
            <p:spPr>
              <a:xfrm>
                <a:off x="1009683" y="3820"/>
                <a:ext cx="630195" cy="735227"/>
              </a:xfrm>
              <a:custGeom>
                <a:avLst/>
                <a:gdLst>
                  <a:gd name="txL" fmla="*/ 0 w 630195"/>
                  <a:gd name="txT" fmla="*/ 0 h 735227"/>
                  <a:gd name="txR" fmla="*/ 630195 w 630195"/>
                  <a:gd name="txB" fmla="*/ 735227 h 735227"/>
                </a:gdLst>
                <a:ahLst/>
                <a:cxnLst>
                  <a:cxn ang="0">
                    <a:pos x="135924" y="735227"/>
                  </a:cxn>
                  <a:cxn ang="0">
                    <a:pos x="0" y="691979"/>
                  </a:cxn>
                  <a:cxn ang="0">
                    <a:pos x="92676" y="624016"/>
                  </a:cxn>
                  <a:cxn ang="0">
                    <a:pos x="630195" y="0"/>
                  </a:cxn>
                  <a:cxn ang="0">
                    <a:pos x="135924" y="735227"/>
                  </a:cxn>
                </a:cxnLst>
                <a:rect l="txL" t="txT" r="txR" b="txB"/>
                <a:pathLst>
                  <a:path w="630195" h="735227">
                    <a:moveTo>
                      <a:pt x="135924" y="735227"/>
                    </a:moveTo>
                    <a:lnTo>
                      <a:pt x="0" y="691979"/>
                    </a:lnTo>
                    <a:lnTo>
                      <a:pt x="92676" y="624016"/>
                    </a:lnTo>
                    <a:lnTo>
                      <a:pt x="630195" y="0"/>
                    </a:lnTo>
                    <a:lnTo>
                      <a:pt x="135924" y="735227"/>
                    </a:lnTo>
                    <a:close/>
                  </a:path>
                </a:pathLst>
              </a:custGeom>
              <a:solidFill>
                <a:srgbClr val="FFFFFF">
                  <a:alpha val="20000"/>
                </a:srgbClr>
              </a:soli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grpSp>
      </p:grpSp>
      <p:grpSp>
        <p:nvGrpSpPr>
          <p:cNvPr id="30742" name="组合 23"/>
          <p:cNvGrpSpPr/>
          <p:nvPr/>
        </p:nvGrpSpPr>
        <p:grpSpPr>
          <a:xfrm>
            <a:off x="548235" y="2928620"/>
            <a:ext cx="1613940" cy="1980565"/>
            <a:chOff x="27038" y="0"/>
            <a:chExt cx="1239842" cy="1528662"/>
          </a:xfrm>
        </p:grpSpPr>
        <p:sp>
          <p:nvSpPr>
            <p:cNvPr id="30743" name="TextBox 29"/>
            <p:cNvSpPr/>
            <p:nvPr>
              <p:custDataLst>
                <p:tags r:id="rId19"/>
              </p:custDataLst>
            </p:nvPr>
          </p:nvSpPr>
          <p:spPr>
            <a:xfrm rot="4260041">
              <a:off x="-430898" y="635041"/>
              <a:ext cx="1198802" cy="282931"/>
            </a:xfrm>
            <a:prstGeom prst="rect">
              <a:avLst/>
            </a:prstGeom>
            <a:noFill/>
            <a:ln w="9525">
              <a:noFill/>
            </a:ln>
          </p:spPr>
          <p:txBody>
            <a:bodyPr wrap="square">
              <a:spAutoFit/>
            </a:bodyPr>
            <a:p>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调查检测法</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nvGrpSpPr>
            <p:cNvPr id="30744" name="组合 28676"/>
            <p:cNvGrpSpPr/>
            <p:nvPr/>
          </p:nvGrpSpPr>
          <p:grpSpPr>
            <a:xfrm>
              <a:off x="97988" y="0"/>
              <a:ext cx="1168892" cy="1528662"/>
              <a:chOff x="0" y="0"/>
              <a:chExt cx="1284430" cy="1678987"/>
            </a:xfrm>
          </p:grpSpPr>
          <p:sp>
            <p:nvSpPr>
              <p:cNvPr id="30745" name="任意多边形​​ 11"/>
              <p:cNvSpPr/>
              <p:nvPr>
                <p:custDataLst>
                  <p:tags r:id="rId20"/>
                </p:custDataLst>
              </p:nvPr>
            </p:nvSpPr>
            <p:spPr>
              <a:xfrm>
                <a:off x="513810" y="474231"/>
                <a:ext cx="770620" cy="1197782"/>
              </a:xfrm>
              <a:custGeom>
                <a:avLst/>
                <a:gdLst>
                  <a:gd name="txL" fmla="*/ 0 w 560070"/>
                  <a:gd name="txT" fmla="*/ 0 h 872490"/>
                  <a:gd name="txR" fmla="*/ 560070 w 560070"/>
                  <a:gd name="txB" fmla="*/ 872490 h 872490"/>
                </a:gdLst>
                <a:ahLst/>
                <a:cxnLst>
                  <a:cxn ang="0">
                    <a:pos x="0" y="16686937"/>
                  </a:cxn>
                  <a:cxn ang="0">
                    <a:pos x="0" y="20881468"/>
                  </a:cxn>
                  <a:cxn ang="0">
                    <a:pos x="13501158" y="3556246"/>
                  </a:cxn>
                  <a:cxn ang="0">
                    <a:pos x="13317477" y="0"/>
                  </a:cxn>
                  <a:cxn ang="0">
                    <a:pos x="0" y="16686937"/>
                  </a:cxn>
                </a:cxnLst>
                <a:rect l="txL" t="txT" r="txR" b="txB"/>
                <a:pathLst>
                  <a:path w="560070" h="872490">
                    <a:moveTo>
                      <a:pt x="0" y="697230"/>
                    </a:moveTo>
                    <a:lnTo>
                      <a:pt x="0" y="872490"/>
                    </a:lnTo>
                    <a:lnTo>
                      <a:pt x="560070" y="148590"/>
                    </a:lnTo>
                    <a:lnTo>
                      <a:pt x="552450" y="0"/>
                    </a:lnTo>
                    <a:lnTo>
                      <a:pt x="0" y="69723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46" name="任意多边形​​ 12"/>
              <p:cNvSpPr/>
              <p:nvPr>
                <p:custDataLst>
                  <p:tags r:id="rId21"/>
                </p:custDataLst>
              </p:nvPr>
            </p:nvSpPr>
            <p:spPr>
              <a:xfrm>
                <a:off x="213931" y="207476"/>
                <a:ext cx="852563" cy="482949"/>
              </a:xfrm>
              <a:custGeom>
                <a:avLst/>
                <a:gdLst>
                  <a:gd name="txL" fmla="*/ 0 w 621030"/>
                  <a:gd name="txT" fmla="*/ 0 h 350520"/>
                  <a:gd name="txR" fmla="*/ 621030 w 621030"/>
                  <a:gd name="txB" fmla="*/ 350520 h 350520"/>
                </a:gdLst>
                <a:ahLst/>
                <a:cxnLst>
                  <a:cxn ang="0">
                    <a:pos x="0" y="0"/>
                  </a:cxn>
                  <a:cxn ang="0">
                    <a:pos x="1538613" y="4196454"/>
                  </a:cxn>
                  <a:cxn ang="0">
                    <a:pos x="12761328" y="8579418"/>
                  </a:cxn>
                  <a:cxn ang="0">
                    <a:pos x="14752467" y="5222262"/>
                  </a:cxn>
                  <a:cxn ang="0">
                    <a:pos x="0" y="0"/>
                  </a:cxn>
                </a:cxnLst>
                <a:rect l="txL" t="txT" r="txR" b="txB"/>
                <a:pathLst>
                  <a:path w="621030" h="350520">
                    <a:moveTo>
                      <a:pt x="0" y="0"/>
                    </a:moveTo>
                    <a:lnTo>
                      <a:pt x="64770" y="171450"/>
                    </a:lnTo>
                    <a:lnTo>
                      <a:pt x="537210" y="350520"/>
                    </a:lnTo>
                    <a:lnTo>
                      <a:pt x="621030" y="213360"/>
                    </a:lnTo>
                    <a:lnTo>
                      <a:pt x="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47" name="任意多边形​​ 9"/>
              <p:cNvSpPr/>
              <p:nvPr>
                <p:custDataLst>
                  <p:tags r:id="rId22"/>
                </p:custDataLst>
              </p:nvPr>
            </p:nvSpPr>
            <p:spPr>
              <a:xfrm>
                <a:off x="1226" y="0"/>
                <a:ext cx="1276230" cy="1469767"/>
              </a:xfrm>
              <a:custGeom>
                <a:avLst/>
                <a:gdLst>
                  <a:gd name="txL" fmla="*/ 0 w 929640"/>
                  <a:gd name="txT" fmla="*/ 0 h 1070610"/>
                  <a:gd name="txR" fmla="*/ 929640 w 929640"/>
                  <a:gd name="txB" fmla="*/ 1070610 h 1070610"/>
                </a:gdLst>
                <a:ahLst/>
                <a:cxnLst>
                  <a:cxn ang="0">
                    <a:pos x="3076967" y="2835424"/>
                  </a:cxn>
                  <a:cxn ang="0">
                    <a:pos x="7039487" y="14137529"/>
                  </a:cxn>
                  <a:cxn ang="0">
                    <a:pos x="12983257" y="6734987"/>
                  </a:cxn>
                  <a:cxn ang="0">
                    <a:pos x="3076967" y="2835424"/>
                  </a:cxn>
                  <a:cxn ang="0">
                    <a:pos x="0" y="0"/>
                  </a:cxn>
                  <a:cxn ang="0">
                    <a:pos x="16114233" y="6080663"/>
                  </a:cxn>
                  <a:cxn ang="0">
                    <a:pos x="6406065" y="18572458"/>
                  </a:cxn>
                  <a:cxn ang="0">
                    <a:pos x="0" y="0"/>
                  </a:cxn>
                </a:cxnLst>
                <a:rect l="txL" t="txT" r="txR" b="txB"/>
                <a:pathLst>
                  <a:path w="929640" h="1070610">
                    <a:moveTo>
                      <a:pt x="177512" y="163448"/>
                    </a:moveTo>
                    <a:lnTo>
                      <a:pt x="406112" y="814958"/>
                    </a:lnTo>
                    <a:lnTo>
                      <a:pt x="749012" y="388238"/>
                    </a:lnTo>
                    <a:lnTo>
                      <a:pt x="177512" y="163448"/>
                    </a:lnTo>
                    <a:close/>
                    <a:moveTo>
                      <a:pt x="0" y="0"/>
                    </a:moveTo>
                    <a:lnTo>
                      <a:pt x="929640" y="350520"/>
                    </a:lnTo>
                    <a:lnTo>
                      <a:pt x="369570" y="1070610"/>
                    </a:lnTo>
                    <a:lnTo>
                      <a:pt x="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48" name="任意多边形​​ 10"/>
              <p:cNvSpPr/>
              <p:nvPr>
                <p:custDataLst>
                  <p:tags r:id="rId23"/>
                </p:custDataLst>
              </p:nvPr>
            </p:nvSpPr>
            <p:spPr>
              <a:xfrm>
                <a:off x="4713" y="5230"/>
                <a:ext cx="516071" cy="1673757"/>
              </a:xfrm>
              <a:custGeom>
                <a:avLst/>
                <a:gdLst>
                  <a:gd name="txL" fmla="*/ 0 w 369570"/>
                  <a:gd name="txT" fmla="*/ 0 h 1203960"/>
                  <a:gd name="txR" fmla="*/ 369570 w 369570"/>
                  <a:gd name="txB" fmla="*/ 1203960 h 1203960"/>
                </a:gdLst>
                <a:ahLst/>
                <a:cxnLst>
                  <a:cxn ang="0">
                    <a:pos x="0" y="0"/>
                  </a:cxn>
                  <a:cxn ang="0">
                    <a:pos x="320914" y="3708853"/>
                  </a:cxn>
                  <a:cxn ang="0">
                    <a:pos x="10376838" y="32555512"/>
                  </a:cxn>
                  <a:cxn ang="0">
                    <a:pos x="10376838" y="28331534"/>
                  </a:cxn>
                  <a:cxn ang="0">
                    <a:pos x="0" y="0"/>
                  </a:cxn>
                </a:cxnLst>
                <a:rect l="txL" t="txT" r="txR" b="txB"/>
                <a:pathLst>
                  <a:path w="369570" h="1203960">
                    <a:moveTo>
                      <a:pt x="0" y="0"/>
                    </a:moveTo>
                    <a:lnTo>
                      <a:pt x="11430" y="137160"/>
                    </a:lnTo>
                    <a:lnTo>
                      <a:pt x="369570" y="1203960"/>
                    </a:lnTo>
                    <a:lnTo>
                      <a:pt x="369570" y="1047750"/>
                    </a:lnTo>
                    <a:lnTo>
                      <a:pt x="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49" name="任意多边形​​ 37892"/>
              <p:cNvSpPr/>
              <p:nvPr>
                <p:custDataLst>
                  <p:tags r:id="rId24"/>
                </p:custDataLst>
              </p:nvPr>
            </p:nvSpPr>
            <p:spPr>
              <a:xfrm>
                <a:off x="238340" y="219681"/>
                <a:ext cx="796772" cy="315572"/>
              </a:xfrm>
              <a:custGeom>
                <a:avLst/>
                <a:gdLst>
                  <a:gd name="txL" fmla="*/ 0 w 797391"/>
                  <a:gd name="txT" fmla="*/ 0 h 316357"/>
                  <a:gd name="txR" fmla="*/ 797391 w 797391"/>
                  <a:gd name="txB" fmla="*/ 316357 h 316357"/>
                </a:gdLst>
                <a:ahLst/>
                <a:cxnLst>
                  <a:cxn ang="0">
                    <a:pos x="0" y="0"/>
                  </a:cxn>
                  <a:cxn ang="0">
                    <a:pos x="797391" y="316357"/>
                  </a:cxn>
                </a:cxnLst>
                <a:rect l="txL" t="txT" r="txR" b="txB"/>
                <a:pathLst>
                  <a:path w="797391" h="316357">
                    <a:moveTo>
                      <a:pt x="0" y="0"/>
                    </a:moveTo>
                    <a:lnTo>
                      <a:pt x="797391" y="316357"/>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50" name="任意多边形​​ 37893"/>
              <p:cNvSpPr/>
              <p:nvPr>
                <p:custDataLst>
                  <p:tags r:id="rId25"/>
                </p:custDataLst>
              </p:nvPr>
            </p:nvSpPr>
            <p:spPr>
              <a:xfrm>
                <a:off x="-518" y="1743"/>
                <a:ext cx="1271001" cy="1452333"/>
              </a:xfrm>
              <a:custGeom>
                <a:avLst/>
                <a:gdLst>
                  <a:gd name="txL" fmla="*/ 0 w 1269759"/>
                  <a:gd name="txT" fmla="*/ 0 h 1451772"/>
                  <a:gd name="txR" fmla="*/ 1269759 w 1269759"/>
                  <a:gd name="txB" fmla="*/ 1451772 h 1451772"/>
                </a:gdLst>
                <a:ahLst/>
                <a:cxnLst>
                  <a:cxn ang="0">
                    <a:pos x="0" y="0"/>
                  </a:cxn>
                  <a:cxn ang="0">
                    <a:pos x="520038" y="1451772"/>
                  </a:cxn>
                  <a:cxn ang="0">
                    <a:pos x="1269759" y="481035"/>
                  </a:cxn>
                </a:cxnLst>
                <a:rect l="txL" t="txT" r="txR" b="txB"/>
                <a:pathLst>
                  <a:path w="1269759" h="1451772">
                    <a:moveTo>
                      <a:pt x="0" y="0"/>
                    </a:moveTo>
                    <a:lnTo>
                      <a:pt x="520038" y="1451772"/>
                    </a:lnTo>
                    <a:lnTo>
                      <a:pt x="1269759" y="481035"/>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51" name="任意多边形​​ 1"/>
              <p:cNvSpPr/>
              <p:nvPr>
                <p:custDataLst>
                  <p:tags r:id="rId26"/>
                </p:custDataLst>
              </p:nvPr>
            </p:nvSpPr>
            <p:spPr>
              <a:xfrm>
                <a:off x="640360" y="241302"/>
                <a:ext cx="630195" cy="605481"/>
              </a:xfrm>
              <a:custGeom>
                <a:avLst/>
                <a:gdLst>
                  <a:gd name="txL" fmla="*/ 0 w 630195"/>
                  <a:gd name="txT" fmla="*/ 0 h 605481"/>
                  <a:gd name="txR" fmla="*/ 630195 w 630195"/>
                  <a:gd name="txB" fmla="*/ 605481 h 605481"/>
                </a:gdLst>
                <a:ahLst/>
                <a:cxnLst>
                  <a:cxn ang="0">
                    <a:pos x="0" y="0"/>
                  </a:cxn>
                  <a:cxn ang="0">
                    <a:pos x="630195" y="240957"/>
                  </a:cxn>
                  <a:cxn ang="0">
                    <a:pos x="339811" y="605481"/>
                  </a:cxn>
                  <a:cxn ang="0">
                    <a:pos x="512806" y="290384"/>
                  </a:cxn>
                  <a:cxn ang="0">
                    <a:pos x="0" y="0"/>
                  </a:cxn>
                </a:cxnLst>
                <a:rect l="txL" t="txT" r="txR" b="txB"/>
                <a:pathLst>
                  <a:path w="630195" h="605481">
                    <a:moveTo>
                      <a:pt x="0" y="0"/>
                    </a:moveTo>
                    <a:lnTo>
                      <a:pt x="630195" y="240957"/>
                    </a:lnTo>
                    <a:lnTo>
                      <a:pt x="339811" y="605481"/>
                    </a:lnTo>
                    <a:lnTo>
                      <a:pt x="512806" y="290384"/>
                    </a:lnTo>
                    <a:lnTo>
                      <a:pt x="0" y="0"/>
                    </a:lnTo>
                    <a:close/>
                  </a:path>
                </a:pathLst>
              </a:custGeom>
              <a:solidFill>
                <a:srgbClr val="FFFFFF">
                  <a:alpha val="15999"/>
                </a:srgbClr>
              </a:soli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52" name="任意多边形​​ 2"/>
              <p:cNvSpPr/>
              <p:nvPr>
                <p:custDataLst>
                  <p:tags r:id="rId27"/>
                </p:custDataLst>
              </p:nvPr>
            </p:nvSpPr>
            <p:spPr>
              <a:xfrm>
                <a:off x="522972" y="488438"/>
                <a:ext cx="759940" cy="976184"/>
              </a:xfrm>
              <a:custGeom>
                <a:avLst/>
                <a:gdLst>
                  <a:gd name="txL" fmla="*/ 0 w 759940"/>
                  <a:gd name="txT" fmla="*/ 0 h 976184"/>
                  <a:gd name="txR" fmla="*/ 759940 w 759940"/>
                  <a:gd name="txB" fmla="*/ 976184 h 976184"/>
                </a:gdLst>
                <a:ahLst/>
                <a:cxnLst>
                  <a:cxn ang="0">
                    <a:pos x="0" y="976184"/>
                  </a:cxn>
                  <a:cxn ang="0">
                    <a:pos x="759940" y="197708"/>
                  </a:cxn>
                  <a:cxn ang="0">
                    <a:pos x="747583" y="0"/>
                  </a:cxn>
                  <a:cxn ang="0">
                    <a:pos x="0" y="976184"/>
                  </a:cxn>
                </a:cxnLst>
                <a:rect l="txL" t="txT" r="txR" b="txB"/>
                <a:pathLst>
                  <a:path w="759940" h="976184">
                    <a:moveTo>
                      <a:pt x="0" y="976184"/>
                    </a:moveTo>
                    <a:lnTo>
                      <a:pt x="759940" y="197708"/>
                    </a:lnTo>
                    <a:lnTo>
                      <a:pt x="747583" y="0"/>
                    </a:lnTo>
                    <a:lnTo>
                      <a:pt x="0" y="976184"/>
                    </a:lnTo>
                    <a:close/>
                  </a:path>
                </a:pathLst>
              </a:custGeom>
              <a:solidFill>
                <a:srgbClr val="FFFFFF">
                  <a:alpha val="17999"/>
                </a:srgbClr>
              </a:soli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grpSp>
      </p:grpSp>
      <p:grpSp>
        <p:nvGrpSpPr>
          <p:cNvPr id="30753" name="组合 34"/>
          <p:cNvGrpSpPr/>
          <p:nvPr/>
        </p:nvGrpSpPr>
        <p:grpSpPr>
          <a:xfrm>
            <a:off x="4956810" y="2030730"/>
            <a:ext cx="1583055" cy="1687830"/>
            <a:chOff x="0" y="0"/>
            <a:chExt cx="1216002" cy="1304708"/>
          </a:xfrm>
        </p:grpSpPr>
        <p:sp>
          <p:nvSpPr>
            <p:cNvPr id="30754" name="TextBox 29"/>
            <p:cNvSpPr/>
            <p:nvPr>
              <p:custDataLst>
                <p:tags r:id="rId28"/>
              </p:custDataLst>
            </p:nvPr>
          </p:nvSpPr>
          <p:spPr>
            <a:xfrm rot="3389302">
              <a:off x="584306" y="339691"/>
              <a:ext cx="792348" cy="282905"/>
            </a:xfrm>
            <a:prstGeom prst="rect">
              <a:avLst/>
            </a:prstGeom>
            <a:noFill/>
            <a:ln w="9525">
              <a:noFill/>
            </a:ln>
          </p:spPr>
          <p:txBody>
            <a:bodyPr wrap="square">
              <a:spAutoFit/>
            </a:bodyPr>
            <a:p>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类比法</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nvGrpSpPr>
            <p:cNvPr id="30755" name="组合 28679"/>
            <p:cNvGrpSpPr/>
            <p:nvPr/>
          </p:nvGrpSpPr>
          <p:grpSpPr>
            <a:xfrm>
              <a:off x="0" y="0"/>
              <a:ext cx="1216002" cy="1304708"/>
              <a:chOff x="0" y="0"/>
              <a:chExt cx="1334723" cy="1433512"/>
            </a:xfrm>
          </p:grpSpPr>
          <p:sp>
            <p:nvSpPr>
              <p:cNvPr id="30756" name="任意多边形​​ 3"/>
              <p:cNvSpPr/>
              <p:nvPr>
                <p:custDataLst>
                  <p:tags r:id="rId29"/>
                </p:custDataLst>
              </p:nvPr>
            </p:nvSpPr>
            <p:spPr>
              <a:xfrm>
                <a:off x="514026" y="233687"/>
                <a:ext cx="517510" cy="809184"/>
              </a:xfrm>
              <a:custGeom>
                <a:avLst/>
                <a:gdLst>
                  <a:gd name="txL" fmla="*/ 0 w 521637"/>
                  <a:gd name="txT" fmla="*/ 0 h 797799"/>
                  <a:gd name="txR" fmla="*/ 521637 w 521637"/>
                  <a:gd name="txB" fmla="*/ 797799 h 797799"/>
                </a:gdLst>
                <a:ahLst/>
                <a:cxnLst>
                  <a:cxn ang="0">
                    <a:pos x="25233" y="0"/>
                  </a:cxn>
                  <a:cxn ang="0">
                    <a:pos x="0" y="237230"/>
                  </a:cxn>
                  <a:cxn ang="0">
                    <a:pos x="285976" y="839161"/>
                  </a:cxn>
                  <a:cxn ang="0">
                    <a:pos x="476627" y="920599"/>
                  </a:cxn>
                  <a:cxn ang="0">
                    <a:pos x="25233" y="0"/>
                  </a:cxn>
                </a:cxnLst>
                <a:rect l="txL" t="txT" r="txR" b="txB"/>
                <a:pathLst>
                  <a:path w="521637" h="797799">
                    <a:moveTo>
                      <a:pt x="27616" y="0"/>
                    </a:moveTo>
                    <a:lnTo>
                      <a:pt x="0" y="205587"/>
                    </a:lnTo>
                    <a:lnTo>
                      <a:pt x="312982" y="727224"/>
                    </a:lnTo>
                    <a:lnTo>
                      <a:pt x="521637" y="797799"/>
                    </a:lnTo>
                    <a:lnTo>
                      <a:pt x="27616" y="0"/>
                    </a:lnTo>
                    <a:close/>
                  </a:path>
                </a:pathLst>
              </a:custGeom>
              <a:solidFill>
                <a:srgbClr val="002B61"/>
              </a:solidFill>
              <a:ln w="9525">
                <a:noFill/>
              </a:ln>
            </p:spPr>
            <p:txBody>
              <a:bodyPr/>
              <a:p>
                <a:endParaRPr>
                  <a:solidFill>
                    <a:srgbClr val="7F7F7F"/>
                  </a:solidFill>
                  <a:latin typeface="Calibri" panose="020F0502020204030204" charset="0"/>
                  <a:ea typeface="宋体" panose="02010600030101010101" pitchFamily="2" charset="-122"/>
                  <a:sym typeface="宋体" panose="02010600030101010101" pitchFamily="2" charset="-122"/>
                </a:endParaRPr>
              </a:p>
            </p:txBody>
          </p:sp>
          <p:sp>
            <p:nvSpPr>
              <p:cNvPr id="30757" name="任意多边形​​ 21"/>
              <p:cNvSpPr/>
              <p:nvPr>
                <p:custDataLst>
                  <p:tags r:id="rId30"/>
                </p:custDataLst>
              </p:nvPr>
            </p:nvSpPr>
            <p:spPr>
              <a:xfrm>
                <a:off x="165534" y="238918"/>
                <a:ext cx="379856" cy="563291"/>
              </a:xfrm>
              <a:custGeom>
                <a:avLst/>
                <a:gdLst>
                  <a:gd name="txL" fmla="*/ 0 w 285750"/>
                  <a:gd name="txT" fmla="*/ 0 h 461010"/>
                  <a:gd name="txR" fmla="*/ 285750 w 285750"/>
                  <a:gd name="txB" fmla="*/ 461010 h 461010"/>
                </a:gdLst>
                <a:ahLst/>
                <a:cxnLst>
                  <a:cxn ang="0">
                    <a:pos x="4388804" y="1252802"/>
                  </a:cxn>
                  <a:cxn ang="0">
                    <a:pos x="1516144" y="3295924"/>
                  </a:cxn>
                  <a:cxn ang="0">
                    <a:pos x="0" y="2996297"/>
                  </a:cxn>
                  <a:cxn ang="0">
                    <a:pos x="4737936" y="0"/>
                  </a:cxn>
                  <a:cxn ang="0">
                    <a:pos x="4388804" y="1252802"/>
                  </a:cxn>
                </a:cxnLst>
                <a:rect l="txL" t="txT" r="txR" b="txB"/>
                <a:pathLst>
                  <a:path w="285750" h="461010">
                    <a:moveTo>
                      <a:pt x="264694" y="175233"/>
                    </a:moveTo>
                    <a:lnTo>
                      <a:pt x="91440" y="461010"/>
                    </a:lnTo>
                    <a:lnTo>
                      <a:pt x="0" y="419100"/>
                    </a:lnTo>
                    <a:lnTo>
                      <a:pt x="285750" y="0"/>
                    </a:lnTo>
                    <a:lnTo>
                      <a:pt x="264694" y="175233"/>
                    </a:lnTo>
                    <a:close/>
                  </a:path>
                </a:pathLst>
              </a:custGeom>
              <a:solidFill>
                <a:srgbClr val="002B61"/>
              </a:solidFill>
              <a:ln w="9525">
                <a:noFill/>
              </a:ln>
            </p:spPr>
            <p:txBody>
              <a:bodyPr/>
              <a:p>
                <a:endParaRPr>
                  <a:solidFill>
                    <a:srgbClr val="7F7F7F"/>
                  </a:solidFill>
                  <a:latin typeface="Calibri" panose="020F0502020204030204" charset="0"/>
                  <a:ea typeface="宋体" panose="02010600030101010101" pitchFamily="2" charset="-122"/>
                  <a:sym typeface="宋体" panose="02010600030101010101" pitchFamily="2" charset="-122"/>
                </a:endParaRPr>
              </a:p>
            </p:txBody>
          </p:sp>
          <p:sp>
            <p:nvSpPr>
              <p:cNvPr id="30758" name="任意多边形​​ 18"/>
              <p:cNvSpPr/>
              <p:nvPr>
                <p:custDataLst>
                  <p:tags r:id="rId31"/>
                </p:custDataLst>
              </p:nvPr>
            </p:nvSpPr>
            <p:spPr>
              <a:xfrm>
                <a:off x="3485" y="0"/>
                <a:ext cx="1331238" cy="1253886"/>
              </a:xfrm>
              <a:custGeom>
                <a:avLst/>
                <a:gdLst>
                  <a:gd name="txL" fmla="*/ 0 w 1002030"/>
                  <a:gd name="txT" fmla="*/ 0 h 944880"/>
                  <a:gd name="txR" fmla="*/ 1002030 w 1002030"/>
                  <a:gd name="txB" fmla="*/ 944880 h 944880"/>
                </a:gdLst>
                <a:ahLst/>
                <a:cxnLst>
                  <a:cxn ang="0">
                    <a:pos x="5175197" y="2367036"/>
                  </a:cxn>
                  <a:cxn ang="0">
                    <a:pos x="2050549" y="7237868"/>
                  </a:cxn>
                  <a:cxn ang="0">
                    <a:pos x="9715701" y="9819401"/>
                  </a:cxn>
                  <a:cxn ang="0">
                    <a:pos x="5175197" y="2367036"/>
                  </a:cxn>
                  <a:cxn ang="0">
                    <a:pos x="4882263" y="0"/>
                  </a:cxn>
                  <a:cxn ang="0">
                    <a:pos x="12840352" y="12079644"/>
                  </a:cxn>
                  <a:cxn ang="0">
                    <a:pos x="0" y="7842035"/>
                  </a:cxn>
                  <a:cxn ang="0">
                    <a:pos x="4882263" y="0"/>
                  </a:cxn>
                </a:cxnLst>
                <a:rect l="txL" t="txT" r="txR" b="txB"/>
                <a:pathLst>
                  <a:path w="1002030" h="944880">
                    <a:moveTo>
                      <a:pt x="403860" y="185152"/>
                    </a:moveTo>
                    <a:lnTo>
                      <a:pt x="160020" y="566152"/>
                    </a:lnTo>
                    <a:lnTo>
                      <a:pt x="758190" y="768082"/>
                    </a:lnTo>
                    <a:lnTo>
                      <a:pt x="403860" y="185152"/>
                    </a:lnTo>
                    <a:close/>
                    <a:moveTo>
                      <a:pt x="381000" y="0"/>
                    </a:moveTo>
                    <a:lnTo>
                      <a:pt x="1002030" y="944880"/>
                    </a:lnTo>
                    <a:lnTo>
                      <a:pt x="0" y="613410"/>
                    </a:lnTo>
                    <a:lnTo>
                      <a:pt x="381000" y="0"/>
                    </a:lnTo>
                    <a:close/>
                  </a:path>
                </a:pathLst>
              </a:custGeom>
              <a:solidFill>
                <a:srgbClr val="E74C2E"/>
              </a:solidFill>
              <a:ln w="9525">
                <a:noFill/>
              </a:ln>
            </p:spPr>
            <p:txBody>
              <a:bodyPr/>
              <a:p>
                <a:endParaRPr>
                  <a:solidFill>
                    <a:srgbClr val="7F7F7F"/>
                  </a:solidFill>
                  <a:latin typeface="Calibri" panose="020F0502020204030204" charset="0"/>
                  <a:ea typeface="宋体" panose="02010600030101010101" pitchFamily="2" charset="-122"/>
                  <a:sym typeface="宋体" panose="02010600030101010101" pitchFamily="2" charset="-122"/>
                </a:endParaRPr>
              </a:p>
            </p:txBody>
          </p:sp>
          <p:sp>
            <p:nvSpPr>
              <p:cNvPr id="30759" name="任意多边形​​ 20"/>
              <p:cNvSpPr/>
              <p:nvPr>
                <p:custDataLst>
                  <p:tags r:id="rId32"/>
                </p:custDataLst>
              </p:nvPr>
            </p:nvSpPr>
            <p:spPr>
              <a:xfrm>
                <a:off x="0" y="802209"/>
                <a:ext cx="1329496" cy="631303"/>
              </a:xfrm>
              <a:custGeom>
                <a:avLst/>
                <a:gdLst>
                  <a:gd name="txL" fmla="*/ 0 w 1002030"/>
                  <a:gd name="txT" fmla="*/ 0 h 476250"/>
                  <a:gd name="txR" fmla="*/ 1002030 w 1002030"/>
                  <a:gd name="txB" fmla="*/ 476250 h 476250"/>
                </a:gdLst>
                <a:ahLst/>
                <a:cxnLst>
                  <a:cxn ang="0">
                    <a:pos x="129648" y="0"/>
                  </a:cxn>
                  <a:cxn ang="0">
                    <a:pos x="0" y="2445274"/>
                  </a:cxn>
                  <a:cxn ang="0">
                    <a:pos x="16723162" y="8043646"/>
                  </a:cxn>
                  <a:cxn ang="0">
                    <a:pos x="17047248" y="5598379"/>
                  </a:cxn>
                  <a:cxn ang="0">
                    <a:pos x="129648" y="0"/>
                  </a:cxn>
                </a:cxnLst>
                <a:rect l="txL" t="txT" r="txR" b="txB"/>
                <a:pathLst>
                  <a:path w="1002030" h="476250">
                    <a:moveTo>
                      <a:pt x="7620" y="0"/>
                    </a:moveTo>
                    <a:lnTo>
                      <a:pt x="0" y="144780"/>
                    </a:lnTo>
                    <a:lnTo>
                      <a:pt x="982980" y="476250"/>
                    </a:lnTo>
                    <a:lnTo>
                      <a:pt x="1002030" y="331470"/>
                    </a:lnTo>
                    <a:lnTo>
                      <a:pt x="7620" y="0"/>
                    </a:lnTo>
                    <a:close/>
                  </a:path>
                </a:pathLst>
              </a:custGeom>
              <a:solidFill>
                <a:srgbClr val="CB3517"/>
              </a:solidFill>
              <a:ln w="9525">
                <a:noFill/>
              </a:ln>
            </p:spPr>
            <p:txBody>
              <a:bodyPr/>
              <a:p>
                <a:endParaRPr>
                  <a:solidFill>
                    <a:srgbClr val="7F7F7F"/>
                  </a:solidFill>
                  <a:latin typeface="Calibri" panose="020F0502020204030204" charset="0"/>
                  <a:ea typeface="宋体" panose="02010600030101010101" pitchFamily="2" charset="-122"/>
                  <a:sym typeface="宋体" panose="02010600030101010101" pitchFamily="2" charset="-122"/>
                </a:endParaRPr>
              </a:p>
            </p:txBody>
          </p:sp>
          <p:sp>
            <p:nvSpPr>
              <p:cNvPr id="30760" name="任意多边形​​ 37908"/>
              <p:cNvSpPr/>
              <p:nvPr>
                <p:custDataLst>
                  <p:tags r:id="rId33"/>
                </p:custDataLst>
              </p:nvPr>
            </p:nvSpPr>
            <p:spPr>
              <a:xfrm>
                <a:off x="13940" y="807440"/>
                <a:ext cx="1312072" cy="434240"/>
              </a:xfrm>
              <a:custGeom>
                <a:avLst/>
                <a:gdLst>
                  <a:gd name="txL" fmla="*/ 0 w 1312190"/>
                  <a:gd name="txT" fmla="*/ 0 h 433953"/>
                  <a:gd name="txR" fmla="*/ 1312190 w 1312190"/>
                  <a:gd name="txB" fmla="*/ 433953 h 433953"/>
                </a:gdLst>
                <a:ahLst/>
                <a:cxnLst>
                  <a:cxn ang="0">
                    <a:pos x="0" y="0"/>
                  </a:cxn>
                  <a:cxn ang="0">
                    <a:pos x="1312190" y="433953"/>
                  </a:cxn>
                </a:cxnLst>
                <a:rect l="txL" t="txT" r="txR" b="txB"/>
                <a:pathLst>
                  <a:path w="1312190" h="433953">
                    <a:moveTo>
                      <a:pt x="0" y="0"/>
                    </a:moveTo>
                    <a:lnTo>
                      <a:pt x="1312190" y="433953"/>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61" name="任意多边形​​ 37909"/>
              <p:cNvSpPr/>
              <p:nvPr>
                <p:custDataLst>
                  <p:tags r:id="rId34"/>
                </p:custDataLst>
              </p:nvPr>
            </p:nvSpPr>
            <p:spPr>
              <a:xfrm>
                <a:off x="221293" y="244150"/>
                <a:ext cx="320612" cy="502252"/>
              </a:xfrm>
              <a:custGeom>
                <a:avLst/>
                <a:gdLst>
                  <a:gd name="txL" fmla="*/ 0 w 320298"/>
                  <a:gd name="txT" fmla="*/ 0 h 501112"/>
                  <a:gd name="txR" fmla="*/ 320298 w 320298"/>
                  <a:gd name="txB" fmla="*/ 501112 h 501112"/>
                </a:gdLst>
                <a:ahLst/>
                <a:cxnLst>
                  <a:cxn ang="0">
                    <a:pos x="0" y="501112"/>
                  </a:cxn>
                  <a:cxn ang="0">
                    <a:pos x="320298" y="0"/>
                  </a:cxn>
                </a:cxnLst>
                <a:rect l="txL" t="txT" r="txR" b="txB"/>
                <a:pathLst>
                  <a:path w="320298" h="501112">
                    <a:moveTo>
                      <a:pt x="0" y="501112"/>
                    </a:moveTo>
                    <a:lnTo>
                      <a:pt x="320298" y="0"/>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62" name="任意多边形​​ 37911"/>
              <p:cNvSpPr/>
              <p:nvPr>
                <p:custDataLst>
                  <p:tags r:id="rId35"/>
                </p:custDataLst>
              </p:nvPr>
            </p:nvSpPr>
            <p:spPr>
              <a:xfrm>
                <a:off x="534935" y="244150"/>
                <a:ext cx="486145" cy="779537"/>
              </a:xfrm>
              <a:custGeom>
                <a:avLst/>
                <a:gdLst>
                  <a:gd name="txL" fmla="*/ 0 w 485614"/>
                  <a:gd name="txT" fmla="*/ 0 h 780082"/>
                  <a:gd name="txR" fmla="*/ 485614 w 485614"/>
                  <a:gd name="txB" fmla="*/ 780082 h 780082"/>
                </a:gdLst>
                <a:ahLst/>
                <a:cxnLst>
                  <a:cxn ang="0">
                    <a:pos x="0" y="0"/>
                  </a:cxn>
                  <a:cxn ang="0">
                    <a:pos x="485614" y="780082"/>
                  </a:cxn>
                </a:cxnLst>
                <a:rect l="txL" t="txT" r="txR" b="txB"/>
                <a:pathLst>
                  <a:path w="485614" h="780082">
                    <a:moveTo>
                      <a:pt x="0" y="0"/>
                    </a:moveTo>
                    <a:lnTo>
                      <a:pt x="485614" y="780082"/>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63" name="任意多边形​​ 28673"/>
              <p:cNvSpPr/>
              <p:nvPr>
                <p:custDataLst>
                  <p:tags r:id="rId36"/>
                </p:custDataLst>
              </p:nvPr>
            </p:nvSpPr>
            <p:spPr>
              <a:xfrm>
                <a:off x="11090" y="983"/>
                <a:ext cx="500448" cy="852616"/>
              </a:xfrm>
              <a:custGeom>
                <a:avLst/>
                <a:gdLst>
                  <a:gd name="txL" fmla="*/ 0 w 500448"/>
                  <a:gd name="txT" fmla="*/ 0 h 852616"/>
                  <a:gd name="txR" fmla="*/ 500448 w 500448"/>
                  <a:gd name="txB" fmla="*/ 852616 h 852616"/>
                </a:gdLst>
                <a:ahLst/>
                <a:cxnLst>
                  <a:cxn ang="0">
                    <a:pos x="0" y="803189"/>
                  </a:cxn>
                  <a:cxn ang="0">
                    <a:pos x="148281" y="852616"/>
                  </a:cxn>
                  <a:cxn ang="0">
                    <a:pos x="500448" y="0"/>
                  </a:cxn>
                  <a:cxn ang="0">
                    <a:pos x="0" y="803189"/>
                  </a:cxn>
                </a:cxnLst>
                <a:rect l="txL" t="txT" r="txR" b="txB"/>
                <a:pathLst>
                  <a:path w="500448" h="852616">
                    <a:moveTo>
                      <a:pt x="0" y="803189"/>
                    </a:moveTo>
                    <a:lnTo>
                      <a:pt x="148281" y="852616"/>
                    </a:lnTo>
                    <a:lnTo>
                      <a:pt x="500448" y="0"/>
                    </a:lnTo>
                    <a:lnTo>
                      <a:pt x="0" y="803189"/>
                    </a:lnTo>
                    <a:close/>
                  </a:path>
                </a:pathLst>
              </a:custGeom>
              <a:solidFill>
                <a:srgbClr val="FFFFFF">
                  <a:alpha val="14000"/>
                </a:srgbClr>
              </a:soli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grpSp>
      </p:grpSp>
      <p:grpSp>
        <p:nvGrpSpPr>
          <p:cNvPr id="30764" name="组合 45"/>
          <p:cNvGrpSpPr/>
          <p:nvPr/>
        </p:nvGrpSpPr>
        <p:grpSpPr>
          <a:xfrm>
            <a:off x="2851785" y="4087495"/>
            <a:ext cx="2614295" cy="1499235"/>
            <a:chOff x="0" y="0"/>
            <a:chExt cx="1895656" cy="1158778"/>
          </a:xfrm>
        </p:grpSpPr>
        <p:sp>
          <p:nvSpPr>
            <p:cNvPr id="30765" name="TextBox 29"/>
            <p:cNvSpPr/>
            <p:nvPr>
              <p:custDataLst>
                <p:tags r:id="rId37"/>
              </p:custDataLst>
            </p:nvPr>
          </p:nvSpPr>
          <p:spPr>
            <a:xfrm rot="20719235">
              <a:off x="549070" y="849945"/>
              <a:ext cx="995775" cy="284664"/>
            </a:xfrm>
            <a:prstGeom prst="rect">
              <a:avLst/>
            </a:prstGeom>
            <a:noFill/>
            <a:ln w="9525">
              <a:noFill/>
            </a:ln>
          </p:spPr>
          <p:txBody>
            <a:bodyPr wrap="square">
              <a:spAutoFit/>
            </a:bodyPr>
            <a:p>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检查表法</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nvGrpSpPr>
            <p:cNvPr id="30766" name="组合 28677"/>
            <p:cNvGrpSpPr/>
            <p:nvPr/>
          </p:nvGrpSpPr>
          <p:grpSpPr>
            <a:xfrm>
              <a:off x="0" y="0"/>
              <a:ext cx="1895656" cy="1158778"/>
              <a:chOff x="0" y="0"/>
              <a:chExt cx="2082800" cy="1273175"/>
            </a:xfrm>
          </p:grpSpPr>
          <p:sp>
            <p:nvSpPr>
              <p:cNvPr id="30767" name="任意多边形​​ 17"/>
              <p:cNvSpPr/>
              <p:nvPr>
                <p:custDataLst>
                  <p:tags r:id="rId38"/>
                </p:custDataLst>
              </p:nvPr>
            </p:nvSpPr>
            <p:spPr>
              <a:xfrm>
                <a:off x="760553" y="158733"/>
                <a:ext cx="896616" cy="422124"/>
              </a:xfrm>
              <a:custGeom>
                <a:avLst/>
                <a:gdLst>
                  <a:gd name="txL" fmla="*/ 0 w 643890"/>
                  <a:gd name="txT" fmla="*/ 0 h 308610"/>
                  <a:gd name="txR" fmla="*/ 643890 w 643890"/>
                  <a:gd name="txB" fmla="*/ 308610 h 308610"/>
                </a:gdLst>
                <a:ahLst/>
                <a:cxnLst>
                  <a:cxn ang="0">
                    <a:pos x="17714292" y="5522422"/>
                  </a:cxn>
                  <a:cxn ang="0">
                    <a:pos x="11425199" y="7100260"/>
                  </a:cxn>
                  <a:cxn ang="0">
                    <a:pos x="314452" y="3856922"/>
                  </a:cxn>
                  <a:cxn ang="0">
                    <a:pos x="0" y="0"/>
                  </a:cxn>
                  <a:cxn ang="0">
                    <a:pos x="17714292" y="5522422"/>
                  </a:cxn>
                </a:cxnLst>
                <a:rect l="txL" t="txT" r="txR" b="txB"/>
                <a:pathLst>
                  <a:path w="643890" h="308610">
                    <a:moveTo>
                      <a:pt x="643890" y="240030"/>
                    </a:moveTo>
                    <a:lnTo>
                      <a:pt x="415290" y="308610"/>
                    </a:lnTo>
                    <a:lnTo>
                      <a:pt x="11430" y="167640"/>
                    </a:lnTo>
                    <a:lnTo>
                      <a:pt x="0" y="0"/>
                    </a:lnTo>
                    <a:lnTo>
                      <a:pt x="643890" y="24003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68" name="任意多边形​​ 16"/>
              <p:cNvSpPr/>
              <p:nvPr>
                <p:custDataLst>
                  <p:tags r:id="rId39"/>
                </p:custDataLst>
              </p:nvPr>
            </p:nvSpPr>
            <p:spPr>
              <a:xfrm>
                <a:off x="327945" y="163966"/>
                <a:ext cx="448307" cy="711680"/>
              </a:xfrm>
              <a:custGeom>
                <a:avLst/>
                <a:gdLst>
                  <a:gd name="txL" fmla="*/ 0 w 304800"/>
                  <a:gd name="txT" fmla="*/ 0 h 491490"/>
                  <a:gd name="txR" fmla="*/ 304800 w 304800"/>
                  <a:gd name="txB" fmla="*/ 491490 h 491490"/>
                </a:gdLst>
                <a:ahLst/>
                <a:cxnLst>
                  <a:cxn ang="0">
                    <a:pos x="102870" y="472440"/>
                  </a:cxn>
                  <a:cxn ang="0">
                    <a:pos x="304800" y="148590"/>
                  </a:cxn>
                  <a:cxn ang="0">
                    <a:pos x="300990" y="0"/>
                  </a:cxn>
                  <a:cxn ang="0">
                    <a:pos x="0" y="491490"/>
                  </a:cxn>
                  <a:cxn ang="0">
                    <a:pos x="102870" y="472440"/>
                  </a:cxn>
                </a:cxnLst>
                <a:rect l="txL" t="txT" r="txR" b="txB"/>
                <a:pathLst>
                  <a:path w="304800" h="491490">
                    <a:moveTo>
                      <a:pt x="102870" y="472440"/>
                    </a:moveTo>
                    <a:lnTo>
                      <a:pt x="304800" y="148590"/>
                    </a:lnTo>
                    <a:lnTo>
                      <a:pt x="300990" y="0"/>
                    </a:lnTo>
                    <a:lnTo>
                      <a:pt x="0" y="491490"/>
                    </a:lnTo>
                    <a:lnTo>
                      <a:pt x="102870" y="472440"/>
                    </a:lnTo>
                    <a:close/>
                  </a:path>
                </a:pathLst>
              </a:custGeom>
              <a:solidFill>
                <a:srgbClr val="00517E"/>
              </a:solidFill>
              <a:ln w="9525">
                <a:noFill/>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69" name="任意多边形​​ 13"/>
              <p:cNvSpPr/>
              <p:nvPr>
                <p:custDataLst>
                  <p:tags r:id="rId40"/>
                </p:custDataLst>
              </p:nvPr>
            </p:nvSpPr>
            <p:spPr>
              <a:xfrm>
                <a:off x="0" y="0"/>
                <a:ext cx="2082800" cy="1072754"/>
              </a:xfrm>
              <a:custGeom>
                <a:avLst/>
                <a:gdLst>
                  <a:gd name="txL" fmla="*/ 0 w 1531620"/>
                  <a:gd name="txT" fmla="*/ 0 h 788670"/>
                  <a:gd name="txR" fmla="*/ 1531620 w 1531620"/>
                  <a:gd name="txB" fmla="*/ 788670 h 788670"/>
                </a:gdLst>
                <a:ahLst/>
                <a:cxnLst>
                  <a:cxn ang="0">
                    <a:pos x="9082278" y="2102063"/>
                  </a:cxn>
                  <a:cxn ang="0">
                    <a:pos x="4235148" y="9900741"/>
                  </a:cxn>
                  <a:cxn ang="0">
                    <a:pos x="19018872" y="5757693"/>
                  </a:cxn>
                  <a:cxn ang="0">
                    <a:pos x="9082278" y="2102063"/>
                  </a:cxn>
                  <a:cxn ang="0">
                    <a:pos x="7876576" y="0"/>
                  </a:cxn>
                  <a:cxn ang="0">
                    <a:pos x="24356788" y="5849007"/>
                  </a:cxn>
                  <a:cxn ang="0">
                    <a:pos x="0" y="12611918"/>
                  </a:cxn>
                  <a:cxn ang="0">
                    <a:pos x="7876576" y="0"/>
                  </a:cxn>
                </a:cxnLst>
                <a:rect l="txL" t="txT" r="txR" b="txB"/>
                <a:pathLst>
                  <a:path w="1531620" h="788670">
                    <a:moveTo>
                      <a:pt x="571118" y="131450"/>
                    </a:moveTo>
                    <a:lnTo>
                      <a:pt x="266318" y="619130"/>
                    </a:lnTo>
                    <a:lnTo>
                      <a:pt x="1195958" y="360050"/>
                    </a:lnTo>
                    <a:lnTo>
                      <a:pt x="571118" y="131450"/>
                    </a:lnTo>
                    <a:close/>
                    <a:moveTo>
                      <a:pt x="495300" y="0"/>
                    </a:moveTo>
                    <a:lnTo>
                      <a:pt x="1531620" y="365760"/>
                    </a:lnTo>
                    <a:lnTo>
                      <a:pt x="0" y="788670"/>
                    </a:lnTo>
                    <a:lnTo>
                      <a:pt x="49530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70" name="任意多边形​​ 15"/>
              <p:cNvSpPr/>
              <p:nvPr>
                <p:custDataLst>
                  <p:tags r:id="rId41"/>
                </p:custDataLst>
              </p:nvPr>
            </p:nvSpPr>
            <p:spPr>
              <a:xfrm>
                <a:off x="5233" y="490153"/>
                <a:ext cx="2070590" cy="783197"/>
              </a:xfrm>
              <a:custGeom>
                <a:avLst/>
                <a:gdLst>
                  <a:gd name="txL" fmla="*/ 0 w 1524000"/>
                  <a:gd name="txT" fmla="*/ 0 h 575310"/>
                  <a:gd name="txR" fmla="*/ 1524000 w 1524000"/>
                  <a:gd name="txB" fmla="*/ 575310 h 575310"/>
                </a:gdLst>
                <a:ahLst/>
                <a:cxnLst>
                  <a:cxn ang="0">
                    <a:pos x="0" y="9097074"/>
                  </a:cxn>
                  <a:cxn ang="0">
                    <a:pos x="0" y="12487813"/>
                  </a:cxn>
                  <a:cxn ang="0">
                    <a:pos x="32592017" y="3225328"/>
                  </a:cxn>
                  <a:cxn ang="0">
                    <a:pos x="32838311" y="0"/>
                  </a:cxn>
                  <a:cxn ang="0">
                    <a:pos x="0" y="9097074"/>
                  </a:cxn>
                </a:cxnLst>
                <a:rect l="txL" t="txT" r="txR" b="txB"/>
                <a:pathLst>
                  <a:path w="1524000" h="575310">
                    <a:moveTo>
                      <a:pt x="0" y="419100"/>
                    </a:moveTo>
                    <a:lnTo>
                      <a:pt x="0" y="575310"/>
                    </a:lnTo>
                    <a:lnTo>
                      <a:pt x="1512570" y="148590"/>
                    </a:lnTo>
                    <a:lnTo>
                      <a:pt x="1524000" y="0"/>
                    </a:lnTo>
                    <a:lnTo>
                      <a:pt x="0" y="41910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1890000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71" name="任意多边形​​ 19"/>
              <p:cNvSpPr/>
              <p:nvPr>
                <p:custDataLst>
                  <p:tags r:id="rId42"/>
                </p:custDataLst>
              </p:nvPr>
            </p:nvSpPr>
            <p:spPr>
              <a:xfrm>
                <a:off x="362833" y="174431"/>
                <a:ext cx="416908" cy="666328"/>
              </a:xfrm>
              <a:custGeom>
                <a:avLst/>
                <a:gdLst>
                  <a:gd name="txL" fmla="*/ 0 w 416030"/>
                  <a:gd name="txT" fmla="*/ 0 h 667382"/>
                  <a:gd name="txR" fmla="*/ 416030 w 416030"/>
                  <a:gd name="txB" fmla="*/ 667382 h 667382"/>
                </a:gdLst>
                <a:ahLst/>
                <a:cxnLst>
                  <a:cxn ang="0">
                    <a:pos x="416030" y="0"/>
                  </a:cxn>
                  <a:cxn ang="0">
                    <a:pos x="416030" y="221016"/>
                  </a:cxn>
                  <a:cxn ang="0">
                    <a:pos x="151677" y="628379"/>
                  </a:cxn>
                  <a:cxn ang="0">
                    <a:pos x="0" y="667382"/>
                  </a:cxn>
                  <a:cxn ang="0">
                    <a:pos x="416030" y="0"/>
                  </a:cxn>
                </a:cxnLst>
                <a:rect l="txL" t="txT" r="txR" b="txB"/>
                <a:pathLst>
                  <a:path w="416030" h="667382">
                    <a:moveTo>
                      <a:pt x="416030" y="0"/>
                    </a:moveTo>
                    <a:lnTo>
                      <a:pt x="416030" y="221016"/>
                    </a:lnTo>
                    <a:lnTo>
                      <a:pt x="151677" y="628379"/>
                    </a:lnTo>
                    <a:lnTo>
                      <a:pt x="0" y="667382"/>
                    </a:lnTo>
                    <a:lnTo>
                      <a:pt x="416030" y="0"/>
                    </a:lnTo>
                    <a:close/>
                  </a:path>
                </a:pathLst>
              </a:custGeom>
              <a:gradFill rotWithShape="1">
                <a:gsLst>
                  <a:gs pos="0">
                    <a:srgbClr val="262626">
                      <a:alpha val="100000"/>
                    </a:srgbClr>
                  </a:gs>
                  <a:gs pos="14999">
                    <a:srgbClr val="262626">
                      <a:alpha val="100000"/>
                    </a:srgbClr>
                  </a:gs>
                  <a:gs pos="67000">
                    <a:srgbClr val="7F7F7F">
                      <a:alpha val="100000"/>
                    </a:srgbClr>
                  </a:gs>
                  <a:gs pos="100000">
                    <a:srgbClr val="A5A5A5">
                      <a:alpha val="100000"/>
                    </a:srgbClr>
                  </a:gs>
                </a:gsLst>
                <a:lin ang="0" scaled="1"/>
                <a:tileRect/>
              </a:gradFill>
              <a:ln w="9525">
                <a:noFill/>
              </a:ln>
            </p:spPr>
            <p:txBody>
              <a:bodyPr anchor="ctr" anchorCtr="0"/>
              <a:p>
                <a:pPr algn="ctr"/>
                <a:endParaRPr>
                  <a:solidFill>
                    <a:srgbClr val="7F7F7F"/>
                  </a:solidFill>
                  <a:latin typeface="宋体" panose="02010600030101010101" pitchFamily="2" charset="-122"/>
                  <a:ea typeface="宋体" panose="02010600030101010101" pitchFamily="2" charset="-122"/>
                  <a:sym typeface="宋体" panose="02010600030101010101" pitchFamily="2" charset="-122"/>
                </a:endParaRPr>
              </a:p>
            </p:txBody>
          </p:sp>
          <p:sp>
            <p:nvSpPr>
              <p:cNvPr id="30772" name="任意多边形​​ 28672"/>
              <p:cNvSpPr/>
              <p:nvPr>
                <p:custDataLst>
                  <p:tags r:id="rId43"/>
                </p:custDataLst>
              </p:nvPr>
            </p:nvSpPr>
            <p:spPr>
              <a:xfrm>
                <a:off x="362833" y="169199"/>
                <a:ext cx="1269915" cy="669817"/>
              </a:xfrm>
              <a:custGeom>
                <a:avLst/>
                <a:gdLst>
                  <a:gd name="txL" fmla="*/ 0 w 1269759"/>
                  <a:gd name="txT" fmla="*/ 0 h 667382"/>
                  <a:gd name="txR" fmla="*/ 1269759 w 1269759"/>
                  <a:gd name="txB" fmla="*/ 667382 h 667382"/>
                </a:gdLst>
                <a:ahLst/>
                <a:cxnLst>
                  <a:cxn ang="0">
                    <a:pos x="0" y="667382"/>
                  </a:cxn>
                  <a:cxn ang="0">
                    <a:pos x="420364" y="0"/>
                  </a:cxn>
                  <a:cxn ang="0">
                    <a:pos x="1269759" y="325024"/>
                  </a:cxn>
                </a:cxnLst>
                <a:rect l="txL" t="txT" r="txR" b="txB"/>
                <a:pathLst>
                  <a:path w="1269759" h="667382">
                    <a:moveTo>
                      <a:pt x="0" y="667382"/>
                    </a:moveTo>
                    <a:lnTo>
                      <a:pt x="420364" y="0"/>
                    </a:lnTo>
                    <a:lnTo>
                      <a:pt x="1269759" y="325024"/>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73" name="任意多边形​​ 28682"/>
              <p:cNvSpPr/>
              <p:nvPr>
                <p:custDataLst>
                  <p:tags r:id="rId44"/>
                </p:custDataLst>
              </p:nvPr>
            </p:nvSpPr>
            <p:spPr>
              <a:xfrm>
                <a:off x="5233" y="490153"/>
                <a:ext cx="2068845" cy="568647"/>
              </a:xfrm>
              <a:custGeom>
                <a:avLst/>
                <a:gdLst>
                  <a:gd name="txL" fmla="*/ 0 w 2071484"/>
                  <a:gd name="txT" fmla="*/ 0 h 567708"/>
                  <a:gd name="txR" fmla="*/ 2071484 w 2071484"/>
                  <a:gd name="txB" fmla="*/ 567708 h 567708"/>
                </a:gdLst>
                <a:ahLst/>
                <a:cxnLst>
                  <a:cxn ang="0">
                    <a:pos x="0" y="567708"/>
                  </a:cxn>
                  <a:cxn ang="0">
                    <a:pos x="2071484" y="0"/>
                  </a:cxn>
                </a:cxnLst>
                <a:rect l="txL" t="txT" r="txR" b="txB"/>
                <a:pathLst>
                  <a:path w="2071484" h="567708">
                    <a:moveTo>
                      <a:pt x="0" y="567708"/>
                    </a:moveTo>
                    <a:lnTo>
                      <a:pt x="2071484" y="0"/>
                    </a:lnTo>
                  </a:path>
                </a:pathLst>
              </a:custGeom>
              <a:noFill/>
              <a:ln w="9525" cap="flat" cmpd="sng">
                <a:solidFill>
                  <a:srgbClr val="FFFFFF"/>
                </a:solidFill>
                <a:prstDash val="solid"/>
                <a:miter/>
                <a:headEnd type="none" w="med" len="med"/>
                <a:tailEnd type="none" w="med" len="med"/>
              </a:ln>
            </p:spPr>
            <p:txBody>
              <a:bodyPr anchor="ctr" anchorCtr="0"/>
              <a:p>
                <a:pPr algn="ctr"/>
                <a:endParaRPr>
                  <a:solidFill>
                    <a:srgbClr val="7F7F7F"/>
                  </a:solidFill>
                  <a:latin typeface="Segoe UI" panose="020B0502040204020203" charset="0"/>
                  <a:ea typeface="宋体" panose="02010600030101010101" pitchFamily="2" charset="-122"/>
                  <a:sym typeface="Segoe UI" panose="020B0502040204020203" charset="0"/>
                </a:endParaRPr>
              </a:p>
            </p:txBody>
          </p:sp>
          <p:sp>
            <p:nvSpPr>
              <p:cNvPr id="30774" name="任意多边形​​ 22"/>
              <p:cNvSpPr/>
              <p:nvPr>
                <p:custDataLst>
                  <p:tags r:id="rId45"/>
                </p:custDataLst>
              </p:nvPr>
            </p:nvSpPr>
            <p:spPr>
              <a:xfrm>
                <a:off x="566941" y="1422"/>
                <a:ext cx="1501346" cy="488092"/>
              </a:xfrm>
              <a:custGeom>
                <a:avLst/>
                <a:gdLst>
                  <a:gd name="txL" fmla="*/ 0 w 1501346"/>
                  <a:gd name="txT" fmla="*/ 0 h 488092"/>
                  <a:gd name="txR" fmla="*/ 1501346 w 1501346"/>
                  <a:gd name="txB" fmla="*/ 488092 h 488092"/>
                </a:gdLst>
                <a:ahLst/>
                <a:cxnLst>
                  <a:cxn ang="0">
                    <a:pos x="105032" y="0"/>
                  </a:cxn>
                  <a:cxn ang="0">
                    <a:pos x="1501346" y="488092"/>
                  </a:cxn>
                  <a:cxn ang="0">
                    <a:pos x="395416" y="234778"/>
                  </a:cxn>
                  <a:cxn ang="0">
                    <a:pos x="216243" y="166816"/>
                  </a:cxn>
                  <a:cxn ang="0">
                    <a:pos x="197708" y="203886"/>
                  </a:cxn>
                  <a:cxn ang="0">
                    <a:pos x="0" y="166816"/>
                  </a:cxn>
                  <a:cxn ang="0">
                    <a:pos x="105032" y="0"/>
                  </a:cxn>
                </a:cxnLst>
                <a:rect l="txL" t="txT" r="txR" b="txB"/>
                <a:pathLst>
                  <a:path w="1501346" h="488092">
                    <a:moveTo>
                      <a:pt x="105032" y="0"/>
                    </a:moveTo>
                    <a:lnTo>
                      <a:pt x="1501346" y="488092"/>
                    </a:lnTo>
                    <a:lnTo>
                      <a:pt x="395416" y="234778"/>
                    </a:lnTo>
                    <a:lnTo>
                      <a:pt x="216243" y="166816"/>
                    </a:lnTo>
                    <a:lnTo>
                      <a:pt x="197708" y="203886"/>
                    </a:lnTo>
                    <a:lnTo>
                      <a:pt x="0" y="166816"/>
                    </a:lnTo>
                    <a:lnTo>
                      <a:pt x="105032" y="0"/>
                    </a:lnTo>
                    <a:close/>
                  </a:path>
                </a:pathLst>
              </a:custGeom>
              <a:solidFill>
                <a:srgbClr val="FFFFFF">
                  <a:alpha val="15999"/>
                </a:srgbClr>
              </a:solidFill>
              <a:ln w="9525">
                <a:noFill/>
              </a:ln>
            </p:spPr>
            <p:txBody>
              <a:bodyPr lIns="121915" tIns="60957" rIns="121915" bIns="60957" anchor="ctr" anchorCtr="0"/>
              <a:p>
                <a:pPr algn="ctr"/>
                <a:endParaRPr sz="2400">
                  <a:solidFill>
                    <a:srgbClr val="7F7F7F"/>
                  </a:solidFill>
                  <a:latin typeface="Segoe UI" panose="020B0502040204020203" charset="0"/>
                  <a:ea typeface="宋体" panose="02010600030101010101" pitchFamily="2" charset="-122"/>
                  <a:sym typeface="Segoe UI" panose="020B0502040204020203" charset="0"/>
                </a:endParaRPr>
              </a:p>
            </p:txBody>
          </p:sp>
        </p:grpSp>
      </p:grpSp>
      <p:sp>
        <p:nvSpPr>
          <p:cNvPr id="30775" name="文本框 27"/>
          <p:cNvSpPr/>
          <p:nvPr>
            <p:custDataLst>
              <p:tags r:id="rId46"/>
            </p:custDataLst>
          </p:nvPr>
        </p:nvSpPr>
        <p:spPr>
          <a:xfrm>
            <a:off x="6597650" y="388620"/>
            <a:ext cx="5140960" cy="5801360"/>
          </a:xfrm>
          <a:prstGeom prst="rect">
            <a:avLst/>
          </a:prstGeom>
          <a:noFill/>
          <a:ln w="9525">
            <a:noFill/>
          </a:ln>
        </p:spPr>
        <p:txBody>
          <a:bodyPr wrap="square">
            <a:noAutofit/>
          </a:bodyPr>
          <a:p>
            <a:pPr marL="285750" indent="-285750" fontAlgn="auto">
              <a:lnSpc>
                <a:spcPts val="3000"/>
              </a:lnSpc>
              <a:buClr>
                <a:srgbClr val="C81D31"/>
              </a:buClr>
              <a:buFont typeface="Wingdings" panose="05000000000000000000" charset="0"/>
              <a:buChar char="u"/>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经验法</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依据专业知识和工作经验，直观地对工作场所存在的危害因素进行辨识分析，适用于传统行业项目，受知识、经验的限制，可能出现遗漏和偏差。</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a:p>
            <a:pPr marL="285750" indent="-285750" algn="just" fontAlgn="auto">
              <a:lnSpc>
                <a:spcPts val="3000"/>
              </a:lnSpc>
              <a:buFont typeface="Wingdings" panose="05000000000000000000" charset="0"/>
              <a:buChar char="u"/>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类比法</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是借鉴类似工程调查和监测资料，分析危害因素，适用于已有相同或相似项目危害因素的识别，但可比性的差异带来偏差。</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marL="285750" indent="-285750" fontAlgn="auto">
              <a:lnSpc>
                <a:spcPts val="3000"/>
              </a:lnSpc>
              <a:buFont typeface="Wingdings" panose="05000000000000000000" charset="0"/>
              <a:buChar char="u"/>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检查表法</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对工段、装置、设备、生产环节、劳动过程的相关要素以检查表的方式进行检查，辨识分析可能产生危害因素，适用范围较广，但通用性较差、受经验等因素的影响、实施起来花费时间长。</a:t>
            </a:r>
            <a:endParaRPr lang="zh-CN" altLang="en-US" b="1" dirty="0">
              <a:solidFill>
                <a:srgbClr val="404040"/>
              </a:solidFill>
              <a:latin typeface="微软雅黑" panose="020B0503020204020204" charset="-122"/>
              <a:ea typeface="微软雅黑" panose="020B0503020204020204" charset="-122"/>
              <a:sym typeface="微软雅黑" panose="020B0503020204020204" charset="-122"/>
            </a:endParaRPr>
          </a:p>
          <a:p>
            <a:pPr marL="285750" indent="-285750" algn="just" fontAlgn="auto">
              <a:lnSpc>
                <a:spcPts val="3000"/>
              </a:lnSpc>
              <a:buClr>
                <a:schemeClr val="tx1"/>
              </a:buClr>
              <a:buSzPct val="100000"/>
              <a:buFont typeface="Wingdings" panose="05000000000000000000" charset="0"/>
              <a:buChar char="u"/>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检测法</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在对工作场所进行调查基础上，应用采样分析仪器对可能存在的危害因素进行分析，适用于存在混合性、不确定的因素项目，真实可靠，可以识别其他方法难以发现的因素，但受仪器设备限制。</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30779" name="TextBox 47"/>
          <p:cNvSpPr/>
          <p:nvPr>
            <p:custDataLst>
              <p:tags r:id="rId47"/>
            </p:custDataLst>
          </p:nvPr>
        </p:nvSpPr>
        <p:spPr>
          <a:xfrm>
            <a:off x="458470" y="711200"/>
            <a:ext cx="2947670" cy="398780"/>
          </a:xfrm>
          <a:prstGeom prst="rect">
            <a:avLst/>
          </a:prstGeom>
          <a:noFill/>
          <a:ln w="9525">
            <a:noFill/>
          </a:ln>
        </p:spPr>
        <p:txBody>
          <a:bodyPr wrap="square">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职业危害因素识别</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4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500" fill="hold"/>
                                        <p:tgtEl>
                                          <p:spTgt spid="30722"/>
                                        </p:tgtEl>
                                        <p:attrNameLst>
                                          <p:attrName>ppt_w</p:attrName>
                                        </p:attrNameLst>
                                      </p:cBhvr>
                                      <p:tavLst>
                                        <p:tav tm="0">
                                          <p:val>
                                            <p:fltVal val="0.000000"/>
                                          </p:val>
                                        </p:tav>
                                        <p:tav tm="100000">
                                          <p:val>
                                            <p:strVal val="#ppt_w"/>
                                          </p:val>
                                        </p:tav>
                                      </p:tavLst>
                                    </p:anim>
                                    <p:anim calcmode="lin" valueType="num">
                                      <p:cBhvr>
                                        <p:cTn id="8" dur="500" fill="hold"/>
                                        <p:tgtEl>
                                          <p:spTgt spid="30722"/>
                                        </p:tgtEl>
                                        <p:attrNameLst>
                                          <p:attrName>ppt_h</p:attrName>
                                        </p:attrNameLst>
                                      </p:cBhvr>
                                      <p:tavLst>
                                        <p:tav tm="0">
                                          <p:val>
                                            <p:fltVal val="0.000000"/>
                                          </p:val>
                                        </p:tav>
                                        <p:tav tm="100000">
                                          <p:val>
                                            <p:strVal val="#ppt_h"/>
                                          </p:val>
                                        </p:tav>
                                      </p:tavLst>
                                    </p:anim>
                                    <p:anim calcmode="lin" valueType="num">
                                      <p:cBhvr>
                                        <p:cTn id="9" dur="500" fill="hold"/>
                                        <p:tgtEl>
                                          <p:spTgt spid="30722"/>
                                        </p:tgtEl>
                                        <p:attrNameLst>
                                          <p:attrName>style.rotation</p:attrName>
                                        </p:attrNameLst>
                                      </p:cBhvr>
                                      <p:tavLst>
                                        <p:tav tm="0">
                                          <p:val>
                                            <p:fltVal val="90.000000"/>
                                          </p:val>
                                        </p:tav>
                                        <p:tav tm="100000">
                                          <p:val>
                                            <p:fltVal val="0.000000"/>
                                          </p:val>
                                        </p:tav>
                                      </p:tavLst>
                                    </p:anim>
                                    <p:animEffect filter="fade">
                                      <p:cBhvr>
                                        <p:cTn id="10" dur="500"/>
                                        <p:tgtEl>
                                          <p:spTgt spid="30722"/>
                                        </p:tgtEl>
                                      </p:cBhvr>
                                    </p:animEffect>
                                  </p:childTnLst>
                                </p:cTn>
                              </p:par>
                              <p:par>
                                <p:cTn id="11" presetID="10" presetClass="entr" presetSubtype="0" fill="hold" nodeType="withEffect">
                                  <p:stCondLst>
                                    <p:cond delay="250"/>
                                  </p:stCondLst>
                                  <p:childTnLst>
                                    <p:set>
                                      <p:cBhvr>
                                        <p:cTn id="12" dur="1" fill="hold">
                                          <p:stCondLst>
                                            <p:cond delay="0"/>
                                          </p:stCondLst>
                                        </p:cTn>
                                        <p:tgtEl>
                                          <p:spTgt spid="30731"/>
                                        </p:tgtEl>
                                        <p:attrNameLst>
                                          <p:attrName>style.visibility</p:attrName>
                                        </p:attrNameLst>
                                      </p:cBhvr>
                                      <p:to>
                                        <p:strVal val="visible"/>
                                      </p:to>
                                    </p:set>
                                    <p:animEffect filter="fade">
                                      <p:cBhvr>
                                        <p:cTn id="13" dur="500"/>
                                        <p:tgtEl>
                                          <p:spTgt spid="30731"/>
                                        </p:tgtEl>
                                      </p:cBhvr>
                                    </p:animEffect>
                                  </p:childTnLst>
                                </p:cTn>
                              </p:par>
                              <p:par>
                                <p:cTn id="14" presetID="10" presetClass="entr" presetSubtype="0" fill="hold" nodeType="withEffect">
                                  <p:stCondLst>
                                    <p:cond delay="500"/>
                                  </p:stCondLst>
                                  <p:childTnLst>
                                    <p:set>
                                      <p:cBhvr>
                                        <p:cTn id="15" dur="1" fill="hold">
                                          <p:stCondLst>
                                            <p:cond delay="0"/>
                                          </p:stCondLst>
                                        </p:cTn>
                                        <p:tgtEl>
                                          <p:spTgt spid="30742"/>
                                        </p:tgtEl>
                                        <p:attrNameLst>
                                          <p:attrName>style.visibility</p:attrName>
                                        </p:attrNameLst>
                                      </p:cBhvr>
                                      <p:to>
                                        <p:strVal val="visible"/>
                                      </p:to>
                                    </p:set>
                                    <p:animEffect filter="fade">
                                      <p:cBhvr>
                                        <p:cTn id="16" dur="500"/>
                                        <p:tgtEl>
                                          <p:spTgt spid="30742"/>
                                        </p:tgtEl>
                                      </p:cBhvr>
                                    </p:animEffect>
                                  </p:childTnLst>
                                </p:cTn>
                              </p:par>
                              <p:par>
                                <p:cTn id="17" presetID="10" presetClass="entr" presetSubtype="0" fill="hold" nodeType="withEffect">
                                  <p:stCondLst>
                                    <p:cond delay="750"/>
                                  </p:stCondLst>
                                  <p:childTnLst>
                                    <p:set>
                                      <p:cBhvr>
                                        <p:cTn id="18" dur="1" fill="hold">
                                          <p:stCondLst>
                                            <p:cond delay="0"/>
                                          </p:stCondLst>
                                        </p:cTn>
                                        <p:tgtEl>
                                          <p:spTgt spid="30764"/>
                                        </p:tgtEl>
                                        <p:attrNameLst>
                                          <p:attrName>style.visibility</p:attrName>
                                        </p:attrNameLst>
                                      </p:cBhvr>
                                      <p:to>
                                        <p:strVal val="visible"/>
                                      </p:to>
                                    </p:set>
                                    <p:animEffect filter="fade">
                                      <p:cBhvr>
                                        <p:cTn id="19" dur="500"/>
                                        <p:tgtEl>
                                          <p:spTgt spid="30764"/>
                                        </p:tgtEl>
                                      </p:cBhvr>
                                    </p:animEffect>
                                  </p:childTnLst>
                                </p:cTn>
                              </p:par>
                              <p:par>
                                <p:cTn id="20" presetID="10" presetClass="entr" presetSubtype="0" fill="hold" nodeType="withEffect">
                                  <p:stCondLst>
                                    <p:cond delay="1000"/>
                                  </p:stCondLst>
                                  <p:childTnLst>
                                    <p:set>
                                      <p:cBhvr>
                                        <p:cTn id="21" dur="1" fill="hold">
                                          <p:stCondLst>
                                            <p:cond delay="0"/>
                                          </p:stCondLst>
                                        </p:cTn>
                                        <p:tgtEl>
                                          <p:spTgt spid="30753"/>
                                        </p:tgtEl>
                                        <p:attrNameLst>
                                          <p:attrName>style.visibility</p:attrName>
                                        </p:attrNameLst>
                                      </p:cBhvr>
                                      <p:to>
                                        <p:strVal val="visible"/>
                                      </p:to>
                                    </p:set>
                                    <p:animEffect filter="fade">
                                      <p:cBhvr>
                                        <p:cTn id="22" dur="500"/>
                                        <p:tgtEl>
                                          <p:spTgt spid="30753"/>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30775"/>
                                        </p:tgtEl>
                                        <p:attrNameLst>
                                          <p:attrName>style.visibility</p:attrName>
                                        </p:attrNameLst>
                                      </p:cBhvr>
                                      <p:to>
                                        <p:strVal val="visible"/>
                                      </p:to>
                                    </p:set>
                                    <p:animEffect filter="wipe(left)">
                                      <p:cBhvr>
                                        <p:cTn id="26" dur="1500"/>
                                        <p:tgtEl>
                                          <p:spTgt spid="30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5" grpId="0" bldLvl="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32773" name="TextBox 47"/>
          <p:cNvSpPr/>
          <p:nvPr>
            <p:custDataLst>
              <p:tags r:id="rId4"/>
            </p:custDataLst>
          </p:nvPr>
        </p:nvSpPr>
        <p:spPr>
          <a:xfrm>
            <a:off x="438150" y="711200"/>
            <a:ext cx="3292475" cy="396240"/>
          </a:xfrm>
          <a:prstGeom prst="rect">
            <a:avLst/>
          </a:prstGeom>
          <a:noFill/>
          <a:ln w="9525">
            <a:noFill/>
          </a:ln>
        </p:spPr>
        <p:txBody>
          <a:bodyPr wrap="square">
            <a:no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grpSp>
        <p:nvGrpSpPr>
          <p:cNvPr id="32774" name="组合 4"/>
          <p:cNvGrpSpPr/>
          <p:nvPr/>
        </p:nvGrpSpPr>
        <p:grpSpPr>
          <a:xfrm>
            <a:off x="438150" y="1280795"/>
            <a:ext cx="11332845" cy="4565015"/>
            <a:chOff x="0" y="0"/>
            <a:chExt cx="14940" cy="6222"/>
          </a:xfrm>
        </p:grpSpPr>
        <p:sp>
          <p:nvSpPr>
            <p:cNvPr id="32775" name="AutoShape 4"/>
            <p:cNvSpPr/>
            <p:nvPr>
              <p:custDataLst>
                <p:tags r:id="rId5"/>
              </p:custDataLst>
            </p:nvPr>
          </p:nvSpPr>
          <p:spPr>
            <a:xfrm rot="10800000">
              <a:off x="8295" y="5967"/>
              <a:ext cx="6645" cy="255"/>
            </a:xfrm>
            <a:custGeom>
              <a:avLst/>
              <a:gdLst>
                <a:gd name="txL" fmla="*/ 0 w 21600"/>
                <a:gd name="txT" fmla="*/ 0 h 21600"/>
                <a:gd name="txR" fmla="*/ 21600 w 21600"/>
                <a:gd name="txB" fmla="*/ 21600 h 21600"/>
              </a:gdLst>
              <a:ahLst/>
              <a:cxnLst>
                <a:cxn ang="0">
                  <a:pos x="4050597" y="80963"/>
                </a:cxn>
                <a:cxn ang="0">
                  <a:pos x="2109788" y="161925"/>
                </a:cxn>
                <a:cxn ang="0">
                  <a:pos x="168978" y="80963"/>
                </a:cxn>
                <a:cxn ang="0">
                  <a:pos x="2109788" y="0"/>
                </a:cxn>
              </a:cxnLst>
              <a:rect l="txL" t="txT" r="txR" b="txB"/>
              <a:pathLst>
                <a:path w="21600" h="21600">
                  <a:moveTo>
                    <a:pt x="0" y="0"/>
                  </a:moveTo>
                  <a:lnTo>
                    <a:pt x="1730" y="21600"/>
                  </a:lnTo>
                  <a:lnTo>
                    <a:pt x="19870" y="21600"/>
                  </a:lnTo>
                  <a:lnTo>
                    <a:pt x="21600" y="0"/>
                  </a:lnTo>
                  <a:close/>
                </a:path>
              </a:pathLst>
            </a:custGeom>
            <a:gradFill rotWithShape="1">
              <a:gsLst>
                <a:gs pos="0">
                  <a:srgbClr val="5F5F5F">
                    <a:alpha val="100000"/>
                  </a:srgbClr>
                </a:gs>
                <a:gs pos="100000">
                  <a:srgbClr val="000000">
                    <a:alpha val="100000"/>
                  </a:srgbClr>
                </a:gs>
              </a:gsLst>
              <a:lin ang="5400000" scaled="1"/>
              <a:tileRect/>
            </a:gradFill>
            <a:ln w="9525">
              <a:noFill/>
            </a:ln>
          </p:spPr>
          <p:txBody>
            <a:bodyPr wrap="none" anchor="ctr" anchorCtr="0"/>
            <a:p>
              <a:pPr>
                <a:buNone/>
              </a:pPr>
              <a:endParaRPr b="1" i="1" baseline="0">
                <a:solidFill>
                  <a:srgbClr val="000000"/>
                </a:solidFill>
                <a:latin typeface="Arial" panose="020B0604020202020204" pitchFamily="34" charset="0"/>
                <a:ea typeface="华文细黑" pitchFamily="2" charset="-122"/>
                <a:sym typeface="宋体" panose="02010600030101010101" pitchFamily="2" charset="-122"/>
              </a:endParaRPr>
            </a:p>
          </p:txBody>
        </p:sp>
        <p:sp>
          <p:nvSpPr>
            <p:cNvPr id="32776" name="AutoShape 5"/>
            <p:cNvSpPr/>
            <p:nvPr>
              <p:custDataLst>
                <p:tags r:id="rId6"/>
              </p:custDataLst>
            </p:nvPr>
          </p:nvSpPr>
          <p:spPr>
            <a:xfrm>
              <a:off x="8295" y="4704"/>
              <a:ext cx="6645" cy="1263"/>
            </a:xfrm>
            <a:custGeom>
              <a:avLst/>
              <a:gdLst>
                <a:gd name="txL" fmla="*/ 0 w 21600"/>
                <a:gd name="txT" fmla="*/ 0 h 21600"/>
                <a:gd name="txR" fmla="*/ 21600 w 21600"/>
                <a:gd name="txB" fmla="*/ 21600 h 21600"/>
              </a:gdLst>
              <a:ahLst/>
              <a:cxnLst>
                <a:cxn ang="0">
                  <a:pos x="4050597" y="400844"/>
                </a:cxn>
                <a:cxn ang="0">
                  <a:pos x="2109788" y="801688"/>
                </a:cxn>
                <a:cxn ang="0">
                  <a:pos x="168978" y="400844"/>
                </a:cxn>
                <a:cxn ang="0">
                  <a:pos x="2109788" y="0"/>
                </a:cxn>
              </a:cxnLst>
              <a:rect l="txL" t="txT" r="txR" b="txB"/>
              <a:pathLst>
                <a:path w="21600" h="21600">
                  <a:moveTo>
                    <a:pt x="0" y="0"/>
                  </a:moveTo>
                  <a:lnTo>
                    <a:pt x="1730" y="21600"/>
                  </a:lnTo>
                  <a:lnTo>
                    <a:pt x="19870" y="21600"/>
                  </a:lnTo>
                  <a:lnTo>
                    <a:pt x="21600" y="0"/>
                  </a:lnTo>
                  <a:close/>
                </a:path>
              </a:pathLst>
            </a:custGeom>
            <a:gradFill rotWithShape="1">
              <a:gsLst>
                <a:gs pos="0">
                  <a:srgbClr val="F8F8F8">
                    <a:alpha val="100000"/>
                  </a:srgbClr>
                </a:gs>
                <a:gs pos="100000">
                  <a:srgbClr val="DDDDDD">
                    <a:alpha val="100000"/>
                  </a:srgbClr>
                </a:gs>
              </a:gsLst>
              <a:lin ang="18900000" scaled="1"/>
              <a:tileRect/>
            </a:gradFill>
            <a:ln w="12700" cap="flat" cmpd="sng">
              <a:solidFill>
                <a:srgbClr val="C0C0C0"/>
              </a:solidFill>
              <a:prstDash val="solid"/>
              <a:miter/>
              <a:headEnd type="none" w="med" len="med"/>
              <a:tailEnd type="none" w="med" len="med"/>
            </a:ln>
          </p:spPr>
          <p:txBody>
            <a:bodyPr wrap="none" anchor="ctr" anchorCtr="0"/>
            <a:p>
              <a:endParaRPr b="1">
                <a:latin typeface="Arial" panose="020B0604020202020204" pitchFamily="34" charset="0"/>
                <a:ea typeface="华文细黑" pitchFamily="2" charset="-122"/>
                <a:sym typeface="Calibri" panose="020F0502020204030204" charset="0"/>
              </a:endParaRPr>
            </a:p>
          </p:txBody>
        </p:sp>
        <p:sp>
          <p:nvSpPr>
            <p:cNvPr id="32777" name="WordArt 6"/>
            <p:cNvSpPr>
              <a:spLocks noTextEdit="1"/>
            </p:cNvSpPr>
            <p:nvPr>
              <p:custDataLst>
                <p:tags r:id="rId7"/>
              </p:custDataLst>
            </p:nvPr>
          </p:nvSpPr>
          <p:spPr>
            <a:xfrm>
              <a:off x="11022" y="5109"/>
              <a:ext cx="1200" cy="518"/>
            </a:xfrm>
            <a:prstGeom prst="rect">
              <a:avLst/>
            </a:prstGeom>
            <a:solidFill>
              <a:srgbClr val="404040"/>
            </a:solidFill>
            <a:ln w="9525">
              <a:noFill/>
            </a:ln>
          </p:spPr>
          <p:txBody>
            <a:bodyPr/>
            <a:p>
              <a:endParaRPr lang="zh-CN" altLang="en-US"/>
            </a:p>
          </p:txBody>
        </p:sp>
        <p:sp>
          <p:nvSpPr>
            <p:cNvPr id="32778" name="AutoShape 7"/>
            <p:cNvSpPr/>
            <p:nvPr>
              <p:custDataLst>
                <p:tags r:id="rId8"/>
              </p:custDataLst>
            </p:nvPr>
          </p:nvSpPr>
          <p:spPr>
            <a:xfrm rot="10800000">
              <a:off x="8295" y="3704"/>
              <a:ext cx="6645" cy="975"/>
            </a:xfrm>
            <a:custGeom>
              <a:avLst/>
              <a:gdLst>
                <a:gd name="txL" fmla="*/ 0 w 21600"/>
                <a:gd name="txT" fmla="*/ 0 h 21600"/>
                <a:gd name="txR" fmla="*/ 21600 w 21600"/>
                <a:gd name="txB" fmla="*/ 21600 h 21600"/>
              </a:gdLst>
              <a:ahLst/>
              <a:cxnLst>
                <a:cxn ang="0">
                  <a:pos x="3649737" y="309563"/>
                </a:cxn>
                <a:cxn ang="0">
                  <a:pos x="2109788" y="619125"/>
                </a:cxn>
                <a:cxn ang="0">
                  <a:pos x="569838" y="309563"/>
                </a:cxn>
                <a:cxn ang="0">
                  <a:pos x="2109788" y="0"/>
                </a:cxn>
              </a:cxnLst>
              <a:rect l="txL" t="txT" r="txR" b="txB"/>
              <a:pathLst>
                <a:path w="21600" h="21600">
                  <a:moveTo>
                    <a:pt x="0" y="0"/>
                  </a:moveTo>
                  <a:lnTo>
                    <a:pt x="5834" y="21600"/>
                  </a:lnTo>
                  <a:lnTo>
                    <a:pt x="15766" y="21600"/>
                  </a:lnTo>
                  <a:lnTo>
                    <a:pt x="21600" y="0"/>
                  </a:lnTo>
                  <a:close/>
                </a:path>
              </a:pathLst>
            </a:custGeom>
            <a:gradFill rotWithShape="1">
              <a:gsLst>
                <a:gs pos="0">
                  <a:srgbClr val="B2B2B2">
                    <a:alpha val="100000"/>
                  </a:srgbClr>
                </a:gs>
                <a:gs pos="100000">
                  <a:srgbClr val="FFFFFF">
                    <a:alpha val="100000"/>
                  </a:srgbClr>
                </a:gs>
              </a:gsLst>
              <a:lin ang="5400000" scaled="1"/>
              <a:tileRect/>
            </a:gradFill>
            <a:ln w="9525">
              <a:noFill/>
            </a:ln>
          </p:spPr>
          <p:txBody>
            <a:bodyPr wrap="none" anchor="ctr" anchorCtr="0"/>
            <a:p>
              <a:pPr>
                <a:buNone/>
              </a:pPr>
              <a:endParaRPr b="1" i="1" baseline="0">
                <a:solidFill>
                  <a:srgbClr val="000000"/>
                </a:solidFill>
                <a:latin typeface="Arial" panose="020B0604020202020204" pitchFamily="34" charset="0"/>
                <a:ea typeface="华文细黑" pitchFamily="2" charset="-122"/>
                <a:sym typeface="宋体" panose="02010600030101010101" pitchFamily="2" charset="-122"/>
              </a:endParaRPr>
            </a:p>
          </p:txBody>
        </p:sp>
        <p:sp>
          <p:nvSpPr>
            <p:cNvPr id="32779" name="AutoShape 8"/>
            <p:cNvSpPr/>
            <p:nvPr>
              <p:custDataLst>
                <p:tags r:id="rId9"/>
              </p:custDataLst>
            </p:nvPr>
          </p:nvSpPr>
          <p:spPr>
            <a:xfrm>
              <a:off x="8940" y="3082"/>
              <a:ext cx="5355" cy="1017"/>
            </a:xfrm>
            <a:custGeom>
              <a:avLst/>
              <a:gdLst>
                <a:gd name="txL" fmla="*/ 0 w 21600"/>
                <a:gd name="txT" fmla="*/ 0 h 21600"/>
                <a:gd name="txR" fmla="*/ 21600 w 21600"/>
                <a:gd name="txB" fmla="*/ 21600 h 21600"/>
              </a:gdLst>
              <a:ahLst/>
              <a:cxnLst>
                <a:cxn ang="0">
                  <a:pos x="3251971" y="323056"/>
                </a:cxn>
                <a:cxn ang="0">
                  <a:pos x="1700213" y="646112"/>
                </a:cxn>
                <a:cxn ang="0">
                  <a:pos x="148454" y="323056"/>
                </a:cxn>
                <a:cxn ang="0">
                  <a:pos x="1700213" y="0"/>
                </a:cxn>
              </a:cxnLst>
              <a:rect l="txL" t="txT" r="txR" b="txB"/>
              <a:pathLst>
                <a:path w="21600" h="21600">
                  <a:moveTo>
                    <a:pt x="0" y="0"/>
                  </a:moveTo>
                  <a:lnTo>
                    <a:pt x="1885" y="21600"/>
                  </a:lnTo>
                  <a:lnTo>
                    <a:pt x="19715" y="21600"/>
                  </a:lnTo>
                  <a:lnTo>
                    <a:pt x="21600" y="0"/>
                  </a:lnTo>
                  <a:close/>
                </a:path>
              </a:pathLst>
            </a:custGeom>
            <a:solidFill>
              <a:srgbClr val="CB3517"/>
            </a:solidFill>
            <a:ln w="9525">
              <a:noFill/>
            </a:ln>
          </p:spPr>
          <p:txBody>
            <a:bodyPr wrap="none" anchor="ctr" anchorCtr="0"/>
            <a:p>
              <a:pPr>
                <a:buNone/>
              </a:pPr>
              <a:endParaRPr b="1" i="1" baseline="0">
                <a:solidFill>
                  <a:srgbClr val="000000"/>
                </a:solidFill>
                <a:latin typeface="Arial" panose="020B0604020202020204" pitchFamily="34" charset="0"/>
                <a:ea typeface="华文细黑" pitchFamily="2" charset="-122"/>
                <a:sym typeface="宋体" panose="02010600030101010101" pitchFamily="2" charset="-122"/>
              </a:endParaRPr>
            </a:p>
          </p:txBody>
        </p:sp>
        <p:sp>
          <p:nvSpPr>
            <p:cNvPr id="32780" name="WordArt 9"/>
            <p:cNvSpPr>
              <a:spLocks noTextEdit="1"/>
            </p:cNvSpPr>
            <p:nvPr>
              <p:custDataLst>
                <p:tags r:id="rId10"/>
              </p:custDataLst>
            </p:nvPr>
          </p:nvSpPr>
          <p:spPr>
            <a:xfrm>
              <a:off x="11058" y="3207"/>
              <a:ext cx="1127" cy="537"/>
            </a:xfrm>
            <a:prstGeom prst="rect">
              <a:avLst/>
            </a:prstGeom>
            <a:solidFill>
              <a:srgbClr val="404040"/>
            </a:solidFill>
            <a:ln w="9525">
              <a:noFill/>
            </a:ln>
          </p:spPr>
          <p:txBody>
            <a:bodyPr/>
            <a:p>
              <a:endParaRPr lang="zh-CN" altLang="en-US"/>
            </a:p>
          </p:txBody>
        </p:sp>
        <p:sp>
          <p:nvSpPr>
            <p:cNvPr id="32781" name="AutoShape 10"/>
            <p:cNvSpPr/>
            <p:nvPr>
              <p:custDataLst>
                <p:tags r:id="rId11"/>
              </p:custDataLst>
            </p:nvPr>
          </p:nvSpPr>
          <p:spPr>
            <a:xfrm rot="10800000">
              <a:off x="8940" y="2304"/>
              <a:ext cx="5355" cy="785"/>
            </a:xfrm>
            <a:custGeom>
              <a:avLst/>
              <a:gdLst>
                <a:gd name="txL" fmla="*/ 0 w 21600"/>
                <a:gd name="txT" fmla="*/ 0 h 21600"/>
                <a:gd name="txR" fmla="*/ 21600 w 21600"/>
                <a:gd name="txB" fmla="*/ 21600 h 21600"/>
              </a:gdLst>
              <a:ahLst/>
              <a:cxnLst>
                <a:cxn ang="0">
                  <a:pos x="2941210" y="249238"/>
                </a:cxn>
                <a:cxn ang="0">
                  <a:pos x="1700213" y="498475"/>
                </a:cxn>
                <a:cxn ang="0">
                  <a:pos x="459215" y="249238"/>
                </a:cxn>
                <a:cxn ang="0">
                  <a:pos x="1700213" y="0"/>
                </a:cxn>
              </a:cxnLst>
              <a:rect l="txL" t="txT" r="txR" b="txB"/>
              <a:pathLst>
                <a:path w="21600" h="21600">
                  <a:moveTo>
                    <a:pt x="0" y="0"/>
                  </a:moveTo>
                  <a:lnTo>
                    <a:pt x="5834" y="21600"/>
                  </a:lnTo>
                  <a:lnTo>
                    <a:pt x="15766" y="21600"/>
                  </a:lnTo>
                  <a:lnTo>
                    <a:pt x="21600" y="0"/>
                  </a:lnTo>
                  <a:close/>
                </a:path>
              </a:pathLst>
            </a:custGeom>
            <a:gradFill rotWithShape="1">
              <a:gsLst>
                <a:gs pos="0">
                  <a:srgbClr val="CB3517">
                    <a:alpha val="100000"/>
                  </a:srgbClr>
                </a:gs>
                <a:gs pos="100000">
                  <a:srgbClr val="FFFFFF">
                    <a:alpha val="100000"/>
                  </a:srgbClr>
                </a:gs>
              </a:gsLst>
              <a:lin ang="5400000" scaled="1"/>
              <a:tileRect/>
            </a:gradFill>
            <a:ln w="9525">
              <a:noFill/>
            </a:ln>
          </p:spPr>
          <p:txBody>
            <a:bodyPr wrap="none" anchor="ctr" anchorCtr="0"/>
            <a:p>
              <a:pPr>
                <a:buNone/>
              </a:pPr>
              <a:endParaRPr b="1" i="1" baseline="0">
                <a:solidFill>
                  <a:srgbClr val="000000"/>
                </a:solidFill>
                <a:latin typeface="Arial" panose="020B0604020202020204" pitchFamily="34" charset="0"/>
                <a:ea typeface="华文细黑" pitchFamily="2" charset="-122"/>
                <a:sym typeface="宋体" panose="02010600030101010101" pitchFamily="2" charset="-122"/>
              </a:endParaRPr>
            </a:p>
          </p:txBody>
        </p:sp>
        <p:sp>
          <p:nvSpPr>
            <p:cNvPr id="32782" name="AutoShape 12"/>
            <p:cNvSpPr/>
            <p:nvPr>
              <p:custDataLst>
                <p:tags r:id="rId12"/>
              </p:custDataLst>
            </p:nvPr>
          </p:nvSpPr>
          <p:spPr>
            <a:xfrm>
              <a:off x="9447" y="1812"/>
              <a:ext cx="4340" cy="898"/>
            </a:xfrm>
            <a:custGeom>
              <a:avLst/>
              <a:gdLst>
                <a:gd name="txL" fmla="*/ 0 w 21600"/>
                <a:gd name="txT" fmla="*/ 0 h 21600"/>
                <a:gd name="txR" fmla="*/ 21600 w 21600"/>
                <a:gd name="txB" fmla="*/ 21600 h 21600"/>
              </a:gdLst>
              <a:ahLst/>
              <a:cxnLst>
                <a:cxn ang="0">
                  <a:pos x="2607515" y="261143"/>
                </a:cxn>
                <a:cxn ang="0">
                  <a:pos x="1377950" y="522287"/>
                </a:cxn>
                <a:cxn ang="0">
                  <a:pos x="148385" y="261143"/>
                </a:cxn>
                <a:cxn ang="0">
                  <a:pos x="1377950" y="0"/>
                </a:cxn>
              </a:cxnLst>
              <a:rect l="txL" t="txT" r="txR" b="txB"/>
              <a:pathLst>
                <a:path w="21600" h="21600">
                  <a:moveTo>
                    <a:pt x="0" y="0"/>
                  </a:moveTo>
                  <a:lnTo>
                    <a:pt x="2326" y="21600"/>
                  </a:lnTo>
                  <a:lnTo>
                    <a:pt x="19274" y="21600"/>
                  </a:lnTo>
                  <a:lnTo>
                    <a:pt x="21600" y="0"/>
                  </a:lnTo>
                  <a:close/>
                </a:path>
              </a:pathLst>
            </a:custGeom>
            <a:gradFill rotWithShape="1">
              <a:gsLst>
                <a:gs pos="0">
                  <a:srgbClr val="F8F8F8">
                    <a:alpha val="100000"/>
                  </a:srgbClr>
                </a:gs>
                <a:gs pos="100000">
                  <a:srgbClr val="DDDDDD">
                    <a:alpha val="100000"/>
                  </a:srgbClr>
                </a:gs>
              </a:gsLst>
              <a:lin ang="18900000" scaled="1"/>
              <a:tileRect/>
            </a:gradFill>
            <a:ln w="12700" cap="flat" cmpd="sng">
              <a:solidFill>
                <a:srgbClr val="C0C0C0"/>
              </a:solidFill>
              <a:prstDash val="solid"/>
              <a:miter/>
              <a:headEnd type="none" w="med" len="med"/>
              <a:tailEnd type="none" w="med" len="med"/>
            </a:ln>
          </p:spPr>
          <p:txBody>
            <a:bodyPr wrap="none" anchor="ctr" anchorCtr="0"/>
            <a:p>
              <a:endParaRPr b="1">
                <a:latin typeface="Arial" panose="020B0604020202020204" pitchFamily="34" charset="0"/>
                <a:ea typeface="华文细黑" pitchFamily="2" charset="-122"/>
                <a:sym typeface="Calibri" panose="020F0502020204030204" charset="0"/>
              </a:endParaRPr>
            </a:p>
          </p:txBody>
        </p:sp>
        <p:sp>
          <p:nvSpPr>
            <p:cNvPr id="32783" name="WordArt 13"/>
            <p:cNvSpPr>
              <a:spLocks noTextEdit="1"/>
            </p:cNvSpPr>
            <p:nvPr>
              <p:custDataLst>
                <p:tags r:id="rId13"/>
              </p:custDataLst>
            </p:nvPr>
          </p:nvSpPr>
          <p:spPr>
            <a:xfrm>
              <a:off x="11143" y="1933"/>
              <a:ext cx="916" cy="666"/>
            </a:xfrm>
            <a:prstGeom prst="rect">
              <a:avLst/>
            </a:prstGeom>
            <a:solidFill>
              <a:srgbClr val="E74C2E"/>
            </a:solidFill>
            <a:ln w="9525">
              <a:noFill/>
            </a:ln>
          </p:spPr>
          <p:txBody>
            <a:bodyPr/>
            <a:p>
              <a:endParaRPr lang="zh-CN" altLang="en-US"/>
            </a:p>
          </p:txBody>
        </p:sp>
        <p:sp>
          <p:nvSpPr>
            <p:cNvPr id="32784" name="AutoShape 14"/>
            <p:cNvSpPr/>
            <p:nvPr>
              <p:custDataLst>
                <p:tags r:id="rId14"/>
              </p:custDataLst>
            </p:nvPr>
          </p:nvSpPr>
          <p:spPr>
            <a:xfrm rot="10800000">
              <a:off x="9447" y="1172"/>
              <a:ext cx="4340" cy="635"/>
            </a:xfrm>
            <a:custGeom>
              <a:avLst/>
              <a:gdLst>
                <a:gd name="txL" fmla="*/ 0 w 21600"/>
                <a:gd name="txT" fmla="*/ 0 h 21600"/>
                <a:gd name="txR" fmla="*/ 21600 w 21600"/>
                <a:gd name="txB" fmla="*/ 21600 h 21600"/>
              </a:gdLst>
              <a:ahLst/>
              <a:cxnLst>
                <a:cxn ang="0">
                  <a:pos x="2383726" y="201613"/>
                </a:cxn>
                <a:cxn ang="0">
                  <a:pos x="1377950" y="403225"/>
                </a:cxn>
                <a:cxn ang="0">
                  <a:pos x="372174" y="201613"/>
                </a:cxn>
                <a:cxn ang="0">
                  <a:pos x="1377950" y="0"/>
                </a:cxn>
              </a:cxnLst>
              <a:rect l="txL" t="txT" r="txR" b="txB"/>
              <a:pathLst>
                <a:path w="21600" h="21600">
                  <a:moveTo>
                    <a:pt x="0" y="0"/>
                  </a:moveTo>
                  <a:lnTo>
                    <a:pt x="5834" y="21600"/>
                  </a:lnTo>
                  <a:lnTo>
                    <a:pt x="15766" y="21600"/>
                  </a:lnTo>
                  <a:lnTo>
                    <a:pt x="21600" y="0"/>
                  </a:lnTo>
                  <a:close/>
                </a:path>
              </a:pathLst>
            </a:custGeom>
            <a:gradFill rotWithShape="1">
              <a:gsLst>
                <a:gs pos="0">
                  <a:srgbClr val="B2B2B2">
                    <a:alpha val="100000"/>
                  </a:srgbClr>
                </a:gs>
                <a:gs pos="100000">
                  <a:srgbClr val="FFFFFF">
                    <a:alpha val="100000"/>
                  </a:srgbClr>
                </a:gs>
              </a:gsLst>
              <a:lin ang="5400000" scaled="1"/>
              <a:tileRect/>
            </a:gradFill>
            <a:ln w="9525">
              <a:noFill/>
            </a:ln>
          </p:spPr>
          <p:txBody>
            <a:bodyPr wrap="none" anchor="ctr" anchorCtr="0"/>
            <a:p>
              <a:pPr>
                <a:buNone/>
              </a:pPr>
              <a:endParaRPr b="1" i="1" baseline="0">
                <a:solidFill>
                  <a:srgbClr val="000000"/>
                </a:solidFill>
                <a:latin typeface="Arial" panose="020B0604020202020204" pitchFamily="34" charset="0"/>
                <a:ea typeface="华文细黑" pitchFamily="2" charset="-122"/>
                <a:sym typeface="宋体" panose="02010600030101010101" pitchFamily="2" charset="-122"/>
              </a:endParaRPr>
            </a:p>
          </p:txBody>
        </p:sp>
        <p:sp>
          <p:nvSpPr>
            <p:cNvPr id="32785" name="AutoShape 20"/>
            <p:cNvSpPr/>
            <p:nvPr>
              <p:custDataLst>
                <p:tags r:id="rId15"/>
              </p:custDataLst>
            </p:nvPr>
          </p:nvSpPr>
          <p:spPr>
            <a:xfrm>
              <a:off x="9965" y="633"/>
              <a:ext cx="3305" cy="718"/>
            </a:xfrm>
            <a:custGeom>
              <a:avLst/>
              <a:gdLst>
                <a:gd name="txL" fmla="*/ 0 w 21600"/>
                <a:gd name="txT" fmla="*/ 0 h 21600"/>
                <a:gd name="txR" fmla="*/ 21600 w 21600"/>
                <a:gd name="txB" fmla="*/ 21600 h 21600"/>
              </a:gdLst>
              <a:ahLst/>
              <a:cxnLst>
                <a:cxn ang="0">
                  <a:pos x="1985677" y="197644"/>
                </a:cxn>
                <a:cxn ang="0">
                  <a:pos x="1049338" y="395287"/>
                </a:cxn>
                <a:cxn ang="0">
                  <a:pos x="112998" y="197644"/>
                </a:cxn>
                <a:cxn ang="0">
                  <a:pos x="1049338" y="0"/>
                </a:cxn>
              </a:cxnLst>
              <a:rect l="txL" t="txT" r="txR" b="txB"/>
              <a:pathLst>
                <a:path w="21600" h="21600">
                  <a:moveTo>
                    <a:pt x="0" y="0"/>
                  </a:moveTo>
                  <a:lnTo>
                    <a:pt x="2326" y="21600"/>
                  </a:lnTo>
                  <a:lnTo>
                    <a:pt x="19274" y="21600"/>
                  </a:lnTo>
                  <a:lnTo>
                    <a:pt x="21600" y="0"/>
                  </a:lnTo>
                  <a:close/>
                </a:path>
              </a:pathLst>
            </a:custGeom>
            <a:gradFill rotWithShape="1">
              <a:gsLst>
                <a:gs pos="0">
                  <a:srgbClr val="F8F8F8">
                    <a:alpha val="100000"/>
                  </a:srgbClr>
                </a:gs>
                <a:gs pos="100000">
                  <a:srgbClr val="DDDDDD">
                    <a:alpha val="100000"/>
                  </a:srgbClr>
                </a:gs>
              </a:gsLst>
              <a:lin ang="18900000" scaled="1"/>
              <a:tileRect/>
            </a:gradFill>
            <a:ln w="12700" cap="flat" cmpd="sng">
              <a:solidFill>
                <a:srgbClr val="C0C0C0"/>
              </a:solidFill>
              <a:prstDash val="solid"/>
              <a:miter/>
              <a:headEnd type="none" w="med" len="med"/>
              <a:tailEnd type="none" w="med" len="med"/>
            </a:ln>
          </p:spPr>
          <p:txBody>
            <a:bodyPr wrap="none" anchor="ctr" anchorCtr="0"/>
            <a:p>
              <a:endParaRPr b="1">
                <a:latin typeface="Arial" panose="020B0604020202020204" pitchFamily="34" charset="0"/>
                <a:ea typeface="华文细黑" pitchFamily="2" charset="-122"/>
                <a:sym typeface="Calibri" panose="020F0502020204030204" charset="0"/>
              </a:endParaRPr>
            </a:p>
          </p:txBody>
        </p:sp>
        <p:sp>
          <p:nvSpPr>
            <p:cNvPr id="32786" name="WordArt 21"/>
            <p:cNvSpPr>
              <a:spLocks noTextEdit="1"/>
            </p:cNvSpPr>
            <p:nvPr>
              <p:custDataLst>
                <p:tags r:id="rId16"/>
              </p:custDataLst>
            </p:nvPr>
          </p:nvSpPr>
          <p:spPr>
            <a:xfrm>
              <a:off x="10120" y="634"/>
              <a:ext cx="3149" cy="530"/>
            </a:xfrm>
            <a:prstGeom prst="rect">
              <a:avLst/>
            </a:prstGeom>
            <a:solidFill>
              <a:srgbClr val="E74C2E"/>
            </a:solidFill>
            <a:ln w="9525">
              <a:noFill/>
            </a:ln>
          </p:spPr>
          <p:txBody>
            <a:bodyPr/>
            <a:p>
              <a:endParaRPr lang="zh-CN" altLang="en-US"/>
            </a:p>
          </p:txBody>
        </p:sp>
        <p:sp>
          <p:nvSpPr>
            <p:cNvPr id="32787" name="Line 28"/>
            <p:cNvSpPr/>
            <p:nvPr>
              <p:custDataLst>
                <p:tags r:id="rId17"/>
              </p:custDataLst>
            </p:nvPr>
          </p:nvSpPr>
          <p:spPr>
            <a:xfrm flipH="1">
              <a:off x="4352" y="1092"/>
              <a:ext cx="5633" cy="1"/>
            </a:xfrm>
            <a:prstGeom prst="line">
              <a:avLst/>
            </a:prstGeom>
            <a:ln w="19050" cap="flat" cmpd="sng">
              <a:solidFill>
                <a:srgbClr val="969696"/>
              </a:solidFill>
              <a:prstDash val="sysDot"/>
              <a:miter/>
              <a:headEnd type="none" w="med" len="med"/>
              <a:tailEnd type="none" w="med" len="med"/>
            </a:ln>
          </p:spPr>
          <p:txBody>
            <a:bodyPr/>
            <a:p>
              <a:pPr>
                <a:buNone/>
              </a:pPr>
              <a:endParaRPr b="1" i="1" baseline="0">
                <a:solidFill>
                  <a:srgbClr val="000000"/>
                </a:solidFill>
                <a:latin typeface="Arial" panose="020B0604020202020204" pitchFamily="34" charset="0"/>
                <a:ea typeface="微软雅黑" panose="020B0503020204020204" charset="-122"/>
                <a:sym typeface="宋体" panose="02010600030101010101" pitchFamily="2" charset="-122"/>
              </a:endParaRPr>
            </a:p>
          </p:txBody>
        </p:sp>
        <p:sp>
          <p:nvSpPr>
            <p:cNvPr id="32788" name="Line 30"/>
            <p:cNvSpPr/>
            <p:nvPr>
              <p:custDataLst>
                <p:tags r:id="rId18"/>
              </p:custDataLst>
            </p:nvPr>
          </p:nvSpPr>
          <p:spPr>
            <a:xfrm flipH="1">
              <a:off x="3620" y="2282"/>
              <a:ext cx="6000" cy="1"/>
            </a:xfrm>
            <a:prstGeom prst="line">
              <a:avLst/>
            </a:prstGeom>
            <a:ln w="19050" cap="flat" cmpd="sng">
              <a:solidFill>
                <a:srgbClr val="969696"/>
              </a:solidFill>
              <a:prstDash val="sysDot"/>
              <a:miter/>
              <a:headEnd type="none" w="med" len="med"/>
              <a:tailEnd type="none" w="med" len="med"/>
            </a:ln>
          </p:spPr>
          <p:txBody>
            <a:bodyPr/>
            <a:p>
              <a:pPr>
                <a:buNone/>
              </a:pPr>
              <a:endParaRPr b="1" i="1" baseline="0">
                <a:solidFill>
                  <a:srgbClr val="000000"/>
                </a:solidFill>
                <a:latin typeface="Arial" panose="020B0604020202020204" pitchFamily="34" charset="0"/>
                <a:ea typeface="微软雅黑" panose="020B0503020204020204" charset="-122"/>
                <a:sym typeface="宋体" panose="02010600030101010101" pitchFamily="2" charset="-122"/>
              </a:endParaRPr>
            </a:p>
          </p:txBody>
        </p:sp>
        <p:sp>
          <p:nvSpPr>
            <p:cNvPr id="32789" name="Line 32"/>
            <p:cNvSpPr/>
            <p:nvPr>
              <p:custDataLst>
                <p:tags r:id="rId19"/>
              </p:custDataLst>
            </p:nvPr>
          </p:nvSpPr>
          <p:spPr>
            <a:xfrm flipH="1">
              <a:off x="3132" y="3757"/>
              <a:ext cx="5939" cy="1"/>
            </a:xfrm>
            <a:prstGeom prst="line">
              <a:avLst/>
            </a:prstGeom>
            <a:ln w="19050" cap="flat" cmpd="sng">
              <a:solidFill>
                <a:srgbClr val="CB3517"/>
              </a:solidFill>
              <a:prstDash val="sysDot"/>
              <a:miter/>
              <a:headEnd type="none" w="med" len="med"/>
              <a:tailEnd type="none" w="med" len="med"/>
            </a:ln>
          </p:spPr>
          <p:txBody>
            <a:bodyPr/>
            <a:p>
              <a:pPr>
                <a:buNone/>
              </a:pPr>
              <a:endParaRPr b="1" i="1" baseline="0">
                <a:solidFill>
                  <a:srgbClr val="000000"/>
                </a:solidFill>
                <a:latin typeface="Arial" panose="020B0604020202020204" pitchFamily="34" charset="0"/>
                <a:ea typeface="微软雅黑" panose="020B0503020204020204" charset="-122"/>
                <a:sym typeface="宋体" panose="02010600030101010101" pitchFamily="2" charset="-122"/>
              </a:endParaRPr>
            </a:p>
          </p:txBody>
        </p:sp>
        <p:sp>
          <p:nvSpPr>
            <p:cNvPr id="32790" name="Line 34"/>
            <p:cNvSpPr/>
            <p:nvPr>
              <p:custDataLst>
                <p:tags r:id="rId20"/>
              </p:custDataLst>
            </p:nvPr>
          </p:nvSpPr>
          <p:spPr>
            <a:xfrm flipH="1">
              <a:off x="2400" y="5627"/>
              <a:ext cx="6122" cy="1"/>
            </a:xfrm>
            <a:prstGeom prst="line">
              <a:avLst/>
            </a:prstGeom>
            <a:ln w="19050" cap="flat" cmpd="sng">
              <a:solidFill>
                <a:srgbClr val="969696"/>
              </a:solidFill>
              <a:prstDash val="sysDot"/>
              <a:miter/>
              <a:headEnd type="none" w="med" len="med"/>
              <a:tailEnd type="none" w="med" len="med"/>
            </a:ln>
          </p:spPr>
          <p:txBody>
            <a:bodyPr/>
            <a:p>
              <a:pPr>
                <a:buNone/>
              </a:pPr>
              <a:endParaRPr b="1" i="1" baseline="0">
                <a:solidFill>
                  <a:srgbClr val="000000"/>
                </a:solidFill>
                <a:latin typeface="Arial" panose="020B0604020202020204" pitchFamily="34" charset="0"/>
                <a:ea typeface="微软雅黑" panose="020B0503020204020204" charset="-122"/>
                <a:sym typeface="宋体" panose="02010600030101010101" pitchFamily="2" charset="-122"/>
              </a:endParaRPr>
            </a:p>
          </p:txBody>
        </p:sp>
        <p:sp>
          <p:nvSpPr>
            <p:cNvPr id="32791" name="TextBox 64"/>
            <p:cNvSpPr/>
            <p:nvPr>
              <p:custDataLst>
                <p:tags r:id="rId21"/>
              </p:custDataLst>
            </p:nvPr>
          </p:nvSpPr>
          <p:spPr>
            <a:xfrm>
              <a:off x="0" y="0"/>
              <a:ext cx="7926" cy="802"/>
            </a:xfrm>
            <a:prstGeom prst="rect">
              <a:avLst/>
            </a:prstGeom>
            <a:noFill/>
            <a:ln w="9525">
              <a:noFill/>
            </a:ln>
          </p:spPr>
          <p:txBody>
            <a:bodyPr wrap="square">
              <a:spAutoFit/>
            </a:bodyPr>
            <a:p>
              <a:pPr>
                <a:lnSpc>
                  <a:spcPts val="1940"/>
                </a:lnSpc>
                <a:buFont typeface="Wingdings" panose="05000000000000000000" pitchFamily="2" charset="2"/>
                <a:buNone/>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工艺改进、设备更新减少有毒原料使用量；使用无毒、低毒原料替代高毒原料</a:t>
              </a:r>
              <a:endParaRPr lang="en-US" altLang="zh-CN" dirty="0">
                <a:solidFill>
                  <a:srgbClr val="595959"/>
                </a:solidFill>
                <a:latin typeface="微软雅黑" panose="020B0503020204020204" charset="-122"/>
                <a:ea typeface="微软雅黑" panose="020B0503020204020204" charset="-122"/>
                <a:sym typeface="微软雅黑" panose="020B0503020204020204" charset="-122"/>
              </a:endParaRPr>
            </a:p>
          </p:txBody>
        </p:sp>
        <p:sp>
          <p:nvSpPr>
            <p:cNvPr id="32792" name="TextBox 65"/>
            <p:cNvSpPr/>
            <p:nvPr>
              <p:custDataLst>
                <p:tags r:id="rId22"/>
              </p:custDataLst>
            </p:nvPr>
          </p:nvSpPr>
          <p:spPr>
            <a:xfrm>
              <a:off x="0" y="1182"/>
              <a:ext cx="8396" cy="1104"/>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设计布局改进：隔离、分区作业等；通风、除尘、降噪，生产设备密闭化、管道化</a:t>
              </a:r>
              <a:endParaRPr lang="en-US" altLang="zh-CN" dirty="0">
                <a:solidFill>
                  <a:srgbClr val="595959"/>
                </a:solidFill>
                <a:latin typeface="微软雅黑" panose="020B0503020204020204" charset="-122"/>
                <a:ea typeface="微软雅黑" panose="020B0503020204020204" charset="-122"/>
                <a:sym typeface="微软雅黑" panose="020B0503020204020204" charset="-122"/>
              </a:endParaRPr>
            </a:p>
          </p:txBody>
        </p:sp>
        <p:sp>
          <p:nvSpPr>
            <p:cNvPr id="32793" name="TextBox 66"/>
            <p:cNvSpPr/>
            <p:nvPr>
              <p:custDataLst>
                <p:tags r:id="rId23"/>
              </p:custDataLst>
            </p:nvPr>
          </p:nvSpPr>
          <p:spPr>
            <a:xfrm>
              <a:off x="0" y="2619"/>
              <a:ext cx="7632" cy="1104"/>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正确佩带个人防护用品，减少职业危害因素的接触和吸收</a:t>
              </a:r>
              <a:endParaRPr lang="en-US" altLang="zh-CN" dirty="0">
                <a:solidFill>
                  <a:srgbClr val="595959"/>
                </a:solidFill>
                <a:latin typeface="微软雅黑" panose="020B0503020204020204" charset="-122"/>
                <a:ea typeface="微软雅黑" panose="020B0503020204020204" charset="-122"/>
                <a:sym typeface="微软雅黑" panose="020B0503020204020204" charset="-122"/>
              </a:endParaRPr>
            </a:p>
          </p:txBody>
        </p:sp>
        <p:sp>
          <p:nvSpPr>
            <p:cNvPr id="32794" name="TextBox 67"/>
            <p:cNvSpPr/>
            <p:nvPr>
              <p:custDataLst>
                <p:tags r:id="rId24"/>
              </p:custDataLst>
            </p:nvPr>
          </p:nvSpPr>
          <p:spPr>
            <a:xfrm>
              <a:off x="0" y="4938"/>
              <a:ext cx="4987" cy="614"/>
            </a:xfrm>
            <a:prstGeom prst="rect">
              <a:avLst/>
            </a:prstGeom>
            <a:noFill/>
            <a:ln w="9525">
              <a:noFill/>
            </a:ln>
          </p:spPr>
          <p:txBody>
            <a:bodyPr wrap="square">
              <a:spAutoFit/>
            </a:bodyPr>
            <a:p>
              <a:pPr>
                <a:lnSpc>
                  <a:spcPct val="130000"/>
                </a:lnSpc>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早发现、早治疗、早治愈</a:t>
              </a:r>
              <a:endParaRPr lang="en-US" altLang="zh-CN" dirty="0">
                <a:solidFill>
                  <a:srgbClr val="595959"/>
                </a:solidFill>
                <a:latin typeface="微软雅黑" panose="020B0503020204020204" charset="-122"/>
                <a:ea typeface="微软雅黑" panose="020B0503020204020204" charset="-122"/>
                <a:sym typeface="微软雅黑" panose="020B0503020204020204" charset="-122"/>
              </a:endParaRPr>
            </a:p>
          </p:txBody>
        </p:sp>
      </p:grpSp>
    </p:spTree>
    <p:custDataLst>
      <p:tags r:id="rId2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gtEl>
                                        <p:attrNameLst>
                                          <p:attrName>style.visibility</p:attrName>
                                        </p:attrNameLst>
                                      </p:cBhvr>
                                      <p:to>
                                        <p:strVal val="visible"/>
                                      </p:to>
                                    </p:set>
                                    <p:anim calcmode="lin" valueType="num">
                                      <p:cBhvr>
                                        <p:cTn id="7" dur="500" fill="hold"/>
                                        <p:tgtEl>
                                          <p:spTgt spid="32774"/>
                                        </p:tgtEl>
                                        <p:attrNameLst>
                                          <p:attrName>ppt_w</p:attrName>
                                        </p:attrNameLst>
                                      </p:cBhvr>
                                      <p:tavLst>
                                        <p:tav tm="0">
                                          <p:val>
                                            <p:fltVal val="0.000000"/>
                                          </p:val>
                                        </p:tav>
                                        <p:tav tm="100000">
                                          <p:val>
                                            <p:strVal val="#ppt_w"/>
                                          </p:val>
                                        </p:tav>
                                      </p:tavLst>
                                    </p:anim>
                                    <p:anim calcmode="lin" valueType="num">
                                      <p:cBhvr>
                                        <p:cTn id="8" dur="500" fill="hold"/>
                                        <p:tgtEl>
                                          <p:spTgt spid="32774"/>
                                        </p:tgtEl>
                                        <p:attrNameLst>
                                          <p:attrName>ppt_h</p:attrName>
                                        </p:attrNameLst>
                                      </p:cBhvr>
                                      <p:tavLst>
                                        <p:tav tm="0">
                                          <p:val>
                                            <p:fltVal val="0.000000"/>
                                          </p:val>
                                        </p:tav>
                                        <p:tav tm="100000">
                                          <p:val>
                                            <p:strVal val="#ppt_h"/>
                                          </p:val>
                                        </p:tav>
                                      </p:tavLst>
                                    </p:anim>
                                    <p:animEffect filter="fade">
                                      <p:cBhvr>
                                        <p:cTn id="9" dur="5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33794" name="组合 3"/>
          <p:cNvGrpSpPr/>
          <p:nvPr/>
        </p:nvGrpSpPr>
        <p:grpSpPr>
          <a:xfrm>
            <a:off x="8520430" y="3249930"/>
            <a:ext cx="2181225" cy="2189480"/>
            <a:chOff x="896448" y="-41225"/>
            <a:chExt cx="1376342" cy="1643963"/>
          </a:xfrm>
        </p:grpSpPr>
        <p:sp>
          <p:nvSpPr>
            <p:cNvPr id="33795" name="圆角矩形 4"/>
            <p:cNvSpPr/>
            <p:nvPr>
              <p:custDataLst>
                <p:tags r:id="rId4"/>
              </p:custDataLst>
            </p:nvPr>
          </p:nvSpPr>
          <p:spPr>
            <a:xfrm>
              <a:off x="896448" y="-41225"/>
              <a:ext cx="1376342" cy="1643963"/>
            </a:xfrm>
            <a:prstGeom prst="roundRect">
              <a:avLst>
                <a:gd name="adj" fmla="val 6426"/>
              </a:avLst>
            </a:prstGeom>
            <a:solidFill>
              <a:srgbClr val="BFBFBF"/>
            </a:solidFill>
            <a:ln w="25400" cap="flat" cmpd="sng">
              <a:solidFill>
                <a:srgbClr val="595959"/>
              </a:solidFill>
              <a:prstDash val="solid"/>
              <a:miter/>
              <a:headEnd type="none" w="med" len="med"/>
              <a:tailEnd type="none" w="med" len="med"/>
            </a:ln>
          </p:spPr>
          <p:txBody>
            <a:bodyPr lIns="68580" tIns="34290" rIns="68580" bIns="180000" anchor="b" anchorCtr="0"/>
            <a:p>
              <a:pPr algn="ctr"/>
              <a:r>
                <a:rPr lang="en-US" altLang="zh-CN" sz="2000" b="1" dirty="0">
                  <a:solidFill>
                    <a:srgbClr val="FFFFFF"/>
                  </a:solidFill>
                  <a:latin typeface="微软雅黑" panose="020B0503020204020204" charset="-122"/>
                  <a:ea typeface="微软雅黑" panose="020B0503020204020204" charset="-122"/>
                  <a:sym typeface="微软雅黑" panose="020B0503020204020204" charset="-122"/>
                </a:rPr>
                <a:t>法律责任</a:t>
              </a:r>
              <a:endParaRPr lang="en-US" altLang="zh-CN"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3796" name="圆角矩形 17"/>
            <p:cNvSpPr/>
            <p:nvPr>
              <p:custDataLst>
                <p:tags r:id="rId5"/>
              </p:custDataLst>
            </p:nvPr>
          </p:nvSpPr>
          <p:spPr>
            <a:xfrm>
              <a:off x="896448" y="-40959"/>
              <a:ext cx="1376342" cy="809782"/>
            </a:xfrm>
            <a:custGeom>
              <a:avLst/>
              <a:gdLst>
                <a:gd name="txL" fmla="*/ 0 w 2592288"/>
                <a:gd name="txT" fmla="*/ 0 h 1525193"/>
                <a:gd name="txR" fmla="*/ 2592288 w 2592288"/>
                <a:gd name="txB" fmla="*/ 1525193 h 1525193"/>
              </a:gdLst>
              <a:ahLst/>
              <a:cxnLst>
                <a:cxn ang="0">
                  <a:pos x="0" y="0"/>
                </a:cxn>
              </a:cxnLst>
              <a:rect l="txL" t="txT" r="txR" b="txB"/>
              <a:pathLst>
                <a:path w="2592288" h="1525193">
                  <a:moveTo>
                    <a:pt x="166580" y="0"/>
                  </a:moveTo>
                  <a:lnTo>
                    <a:pt x="2425708" y="0"/>
                  </a:lnTo>
                  <a:cubicBezTo>
                    <a:pt x="2517708" y="0"/>
                    <a:pt x="2592288" y="74580"/>
                    <a:pt x="2592288" y="166580"/>
                  </a:cubicBezTo>
                  <a:lnTo>
                    <a:pt x="2592288" y="1525193"/>
                  </a:lnTo>
                  <a:lnTo>
                    <a:pt x="0" y="1525193"/>
                  </a:lnTo>
                  <a:lnTo>
                    <a:pt x="0" y="166580"/>
                  </a:lnTo>
                  <a:cubicBezTo>
                    <a:pt x="0" y="74580"/>
                    <a:pt x="74580" y="0"/>
                    <a:pt x="166580" y="0"/>
                  </a:cubicBezTo>
                  <a:close/>
                </a:path>
              </a:pathLst>
            </a:custGeom>
            <a:gradFill rotWithShape="1">
              <a:gsLst>
                <a:gs pos="0">
                  <a:srgbClr val="6F6F6F">
                    <a:alpha val="100000"/>
                  </a:srgbClr>
                </a:gs>
                <a:gs pos="50000">
                  <a:srgbClr val="9F9F9F">
                    <a:alpha val="100000"/>
                  </a:srgbClr>
                </a:gs>
                <a:gs pos="100000">
                  <a:srgbClr val="BFBFBF">
                    <a:alpha val="100000"/>
                  </a:srgbClr>
                </a:gs>
              </a:gsLst>
              <a:lin ang="5400000" scaled="1"/>
              <a:tileRect/>
            </a:gradFill>
            <a:ln w="9525">
              <a:noFill/>
            </a:ln>
          </p:spPr>
          <p:txBody>
            <a:bodyPr lIns="68580" tIns="34290" rIns="68580" bIns="34290" anchor="ctr" anchorCtr="0"/>
            <a:p>
              <a:pPr algn="ctr"/>
              <a:r>
                <a:rPr lang="en-US" altLang="zh-CN" sz="2800" dirty="0">
                  <a:solidFill>
                    <a:srgbClr val="FFFFFF"/>
                  </a:solidFill>
                  <a:latin typeface="Impact" panose="020B0806030902050204" pitchFamily="2" charset="0"/>
                  <a:ea typeface="宋体" panose="02010600030101010101" pitchFamily="2" charset="-122"/>
                  <a:cs typeface="Calibri" panose="020F0502020204030204" charset="0"/>
                  <a:sym typeface="Impact" panose="020B0806030902050204" pitchFamily="2" charset="0"/>
                </a:rPr>
                <a:t>05</a:t>
              </a:r>
              <a:endParaRPr lang="en-US" altLang="zh-CN" sz="2800" dirty="0">
                <a:solidFill>
                  <a:srgbClr val="FFFFFF"/>
                </a:solidFill>
                <a:latin typeface="Impact" panose="020B0806030902050204" pitchFamily="2" charset="0"/>
                <a:ea typeface="Calibri" panose="020F0502020204030204" charset="0"/>
                <a:sym typeface="Impact" panose="020B0806030902050204" pitchFamily="2" charset="0"/>
              </a:endParaRPr>
            </a:p>
          </p:txBody>
        </p:sp>
      </p:grpSp>
      <p:grpSp>
        <p:nvGrpSpPr>
          <p:cNvPr id="33797" name="组合 6"/>
          <p:cNvGrpSpPr/>
          <p:nvPr/>
        </p:nvGrpSpPr>
        <p:grpSpPr>
          <a:xfrm>
            <a:off x="990600" y="3246922"/>
            <a:ext cx="2320925" cy="2192488"/>
            <a:chOff x="0" y="-3208"/>
            <a:chExt cx="1376342" cy="1643963"/>
          </a:xfrm>
        </p:grpSpPr>
        <p:sp>
          <p:nvSpPr>
            <p:cNvPr id="33798" name="圆角矩形 7"/>
            <p:cNvSpPr/>
            <p:nvPr>
              <p:custDataLst>
                <p:tags r:id="rId6"/>
              </p:custDataLst>
            </p:nvPr>
          </p:nvSpPr>
          <p:spPr>
            <a:xfrm>
              <a:off x="0" y="-3208"/>
              <a:ext cx="1376342" cy="1643963"/>
            </a:xfrm>
            <a:prstGeom prst="roundRect">
              <a:avLst>
                <a:gd name="adj" fmla="val 6426"/>
              </a:avLst>
            </a:prstGeom>
            <a:solidFill>
              <a:srgbClr val="BFBFBF"/>
            </a:solidFill>
            <a:ln w="25400" cap="flat" cmpd="sng">
              <a:solidFill>
                <a:srgbClr val="595959"/>
              </a:solidFill>
              <a:prstDash val="solid"/>
              <a:miter/>
              <a:headEnd type="none" w="med" len="med"/>
              <a:tailEnd type="none" w="med" len="med"/>
            </a:ln>
          </p:spPr>
          <p:txBody>
            <a:bodyPr lIns="68580" tIns="34290" rIns="68580" bIns="180000" anchor="b" anchorCtr="0"/>
            <a:p>
              <a:pPr algn="ctr"/>
              <a:r>
                <a:rPr lang="en-US" altLang="zh-CN" sz="2000" b="1" dirty="0">
                  <a:solidFill>
                    <a:srgbClr val="FFFFFF"/>
                  </a:solidFill>
                  <a:latin typeface="微软雅黑" panose="020B0503020204020204" charset="-122"/>
                  <a:ea typeface="微软雅黑" panose="020B0503020204020204" charset="-122"/>
                  <a:sym typeface="微软雅黑" panose="020B0503020204020204" charset="-122"/>
                </a:rPr>
                <a:t>前期预防</a:t>
              </a:r>
              <a:endParaRPr lang="en-US" altLang="zh-CN"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3799" name="圆角矩形 17"/>
            <p:cNvSpPr/>
            <p:nvPr>
              <p:custDataLst>
                <p:tags r:id="rId7"/>
              </p:custDataLst>
            </p:nvPr>
          </p:nvSpPr>
          <p:spPr>
            <a:xfrm>
              <a:off x="0" y="0"/>
              <a:ext cx="1376342" cy="809782"/>
            </a:xfrm>
            <a:custGeom>
              <a:avLst/>
              <a:gdLst>
                <a:gd name="txL" fmla="*/ 0 w 2592288"/>
                <a:gd name="txT" fmla="*/ 0 h 1525193"/>
                <a:gd name="txR" fmla="*/ 2592288 w 2592288"/>
                <a:gd name="txB" fmla="*/ 1525193 h 1525193"/>
              </a:gdLst>
              <a:ahLst/>
              <a:cxnLst>
                <a:cxn ang="0">
                  <a:pos x="0" y="0"/>
                </a:cxn>
              </a:cxnLst>
              <a:rect l="txL" t="txT" r="txR" b="txB"/>
              <a:pathLst>
                <a:path w="2592288" h="1525193">
                  <a:moveTo>
                    <a:pt x="166580" y="0"/>
                  </a:moveTo>
                  <a:lnTo>
                    <a:pt x="2425708" y="0"/>
                  </a:lnTo>
                  <a:cubicBezTo>
                    <a:pt x="2517708" y="0"/>
                    <a:pt x="2592288" y="74580"/>
                    <a:pt x="2592288" y="166580"/>
                  </a:cubicBezTo>
                  <a:lnTo>
                    <a:pt x="2592288" y="1525193"/>
                  </a:lnTo>
                  <a:lnTo>
                    <a:pt x="0" y="1525193"/>
                  </a:lnTo>
                  <a:lnTo>
                    <a:pt x="0" y="166580"/>
                  </a:lnTo>
                  <a:cubicBezTo>
                    <a:pt x="0" y="74580"/>
                    <a:pt x="74580" y="0"/>
                    <a:pt x="166580" y="0"/>
                  </a:cubicBezTo>
                  <a:close/>
                </a:path>
              </a:pathLst>
            </a:custGeom>
            <a:gradFill rotWithShape="1">
              <a:gsLst>
                <a:gs pos="0">
                  <a:srgbClr val="6F6F6F">
                    <a:alpha val="100000"/>
                  </a:srgbClr>
                </a:gs>
                <a:gs pos="50000">
                  <a:srgbClr val="9F9F9F">
                    <a:alpha val="100000"/>
                  </a:srgbClr>
                </a:gs>
                <a:gs pos="100000">
                  <a:srgbClr val="BFBFBF">
                    <a:alpha val="100000"/>
                  </a:srgbClr>
                </a:gs>
              </a:gsLst>
              <a:lin ang="5400000" scaled="1"/>
              <a:tileRect/>
            </a:gradFill>
            <a:ln w="9525">
              <a:noFill/>
            </a:ln>
          </p:spPr>
          <p:txBody>
            <a:bodyPr lIns="68580" tIns="34290" rIns="68580" bIns="34290" anchor="ctr" anchorCtr="0"/>
            <a:p>
              <a:pPr algn="ctr"/>
              <a:r>
                <a:rPr lang="en-US" altLang="zh-CN" sz="2800" dirty="0">
                  <a:solidFill>
                    <a:srgbClr val="FFFFFF"/>
                  </a:solidFill>
                  <a:latin typeface="Impact" panose="020B0806030902050204" pitchFamily="2" charset="0"/>
                  <a:ea typeface="宋体" panose="02010600030101010101" pitchFamily="2" charset="-122"/>
                  <a:cs typeface="Calibri" panose="020F0502020204030204" charset="0"/>
                  <a:sym typeface="Impact" panose="020B0806030902050204" pitchFamily="2" charset="0"/>
                </a:rPr>
                <a:t>01</a:t>
              </a:r>
              <a:endParaRPr lang="en-US" altLang="zh-CN" sz="2800" dirty="0">
                <a:solidFill>
                  <a:srgbClr val="FFFFFF"/>
                </a:solidFill>
                <a:latin typeface="Impact" panose="020B0806030902050204" pitchFamily="2" charset="0"/>
                <a:ea typeface="Calibri" panose="020F0502020204030204" charset="0"/>
                <a:sym typeface="Impact" panose="020B0806030902050204" pitchFamily="2" charset="0"/>
              </a:endParaRPr>
            </a:p>
          </p:txBody>
        </p:sp>
      </p:grpSp>
      <p:grpSp>
        <p:nvGrpSpPr>
          <p:cNvPr id="33800" name="组合 9"/>
          <p:cNvGrpSpPr/>
          <p:nvPr/>
        </p:nvGrpSpPr>
        <p:grpSpPr>
          <a:xfrm>
            <a:off x="4869180" y="3251200"/>
            <a:ext cx="2029460" cy="2189480"/>
            <a:chOff x="0" y="0"/>
            <a:chExt cx="1376342" cy="1643963"/>
          </a:xfrm>
        </p:grpSpPr>
        <p:sp>
          <p:nvSpPr>
            <p:cNvPr id="33801" name="圆角矩形 10"/>
            <p:cNvSpPr/>
            <p:nvPr>
              <p:custDataLst>
                <p:tags r:id="rId8"/>
              </p:custDataLst>
            </p:nvPr>
          </p:nvSpPr>
          <p:spPr>
            <a:xfrm>
              <a:off x="0" y="0"/>
              <a:ext cx="1376342" cy="1643963"/>
            </a:xfrm>
            <a:prstGeom prst="roundRect">
              <a:avLst>
                <a:gd name="adj" fmla="val 6426"/>
              </a:avLst>
            </a:prstGeom>
            <a:solidFill>
              <a:srgbClr val="BFBFBF"/>
            </a:solidFill>
            <a:ln w="25400" cap="flat" cmpd="sng">
              <a:solidFill>
                <a:srgbClr val="595959"/>
              </a:solidFill>
              <a:prstDash val="solid"/>
              <a:miter/>
              <a:headEnd type="none" w="med" len="med"/>
              <a:tailEnd type="none" w="med" len="med"/>
            </a:ln>
          </p:spPr>
          <p:txBody>
            <a:bodyPr lIns="68580" tIns="34290" rIns="68580" bIns="180000" anchor="b" anchorCtr="0"/>
            <a:p>
              <a:pPr algn="ctr"/>
              <a:r>
                <a:rPr lang="en-US" altLang="zh-CN" sz="2000" b="1" dirty="0">
                  <a:solidFill>
                    <a:srgbClr val="FFFFFF"/>
                  </a:solidFill>
                  <a:latin typeface="微软雅黑" panose="020B0503020204020204" charset="-122"/>
                  <a:ea typeface="微软雅黑" panose="020B0503020204020204" charset="-122"/>
                  <a:sym typeface="微软雅黑" panose="020B0503020204020204" charset="-122"/>
                </a:rPr>
                <a:t>职业病诊断职业病病人保障</a:t>
              </a:r>
              <a:endParaRPr lang="en-US" altLang="zh-CN"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3802" name="圆角矩形 17"/>
            <p:cNvSpPr/>
            <p:nvPr>
              <p:custDataLst>
                <p:tags r:id="rId9"/>
              </p:custDataLst>
            </p:nvPr>
          </p:nvSpPr>
          <p:spPr>
            <a:xfrm>
              <a:off x="0" y="12201"/>
              <a:ext cx="1376342" cy="809782"/>
            </a:xfrm>
            <a:custGeom>
              <a:avLst/>
              <a:gdLst>
                <a:gd name="txL" fmla="*/ 0 w 2592288"/>
                <a:gd name="txT" fmla="*/ 0 h 1525193"/>
                <a:gd name="txR" fmla="*/ 2592288 w 2592288"/>
                <a:gd name="txB" fmla="*/ 1525193 h 1525193"/>
              </a:gdLst>
              <a:ahLst/>
              <a:cxnLst>
                <a:cxn ang="0">
                  <a:pos x="0" y="0"/>
                </a:cxn>
              </a:cxnLst>
              <a:rect l="txL" t="txT" r="txR" b="txB"/>
              <a:pathLst>
                <a:path w="2592288" h="1525193">
                  <a:moveTo>
                    <a:pt x="166580" y="0"/>
                  </a:moveTo>
                  <a:lnTo>
                    <a:pt x="2425708" y="0"/>
                  </a:lnTo>
                  <a:cubicBezTo>
                    <a:pt x="2517708" y="0"/>
                    <a:pt x="2592288" y="74580"/>
                    <a:pt x="2592288" y="166580"/>
                  </a:cubicBezTo>
                  <a:lnTo>
                    <a:pt x="2592288" y="1525193"/>
                  </a:lnTo>
                  <a:lnTo>
                    <a:pt x="0" y="1525193"/>
                  </a:lnTo>
                  <a:lnTo>
                    <a:pt x="0" y="166580"/>
                  </a:lnTo>
                  <a:cubicBezTo>
                    <a:pt x="0" y="74580"/>
                    <a:pt x="74580" y="0"/>
                    <a:pt x="166580" y="0"/>
                  </a:cubicBezTo>
                  <a:close/>
                </a:path>
              </a:pathLst>
            </a:custGeom>
            <a:gradFill rotWithShape="1">
              <a:gsLst>
                <a:gs pos="0">
                  <a:srgbClr val="6F6F6F">
                    <a:alpha val="100000"/>
                  </a:srgbClr>
                </a:gs>
                <a:gs pos="50000">
                  <a:srgbClr val="9F9F9F">
                    <a:alpha val="100000"/>
                  </a:srgbClr>
                </a:gs>
                <a:gs pos="100000">
                  <a:srgbClr val="BFBFBF">
                    <a:alpha val="100000"/>
                  </a:srgbClr>
                </a:gs>
              </a:gsLst>
              <a:lin ang="5400000" scaled="1"/>
              <a:tileRect/>
            </a:gradFill>
            <a:ln w="9525">
              <a:noFill/>
            </a:ln>
          </p:spPr>
          <p:txBody>
            <a:bodyPr lIns="68580" tIns="34290" rIns="68580" bIns="34290" anchor="ctr" anchorCtr="0"/>
            <a:p>
              <a:pPr algn="ctr"/>
              <a:r>
                <a:rPr lang="en-US" altLang="zh-CN" sz="2800" dirty="0">
                  <a:solidFill>
                    <a:srgbClr val="FFFFFF"/>
                  </a:solidFill>
                  <a:latin typeface="Impact" panose="020B0806030902050204" pitchFamily="2" charset="0"/>
                  <a:ea typeface="宋体" panose="02010600030101010101" pitchFamily="2" charset="-122"/>
                  <a:cs typeface="Calibri" panose="020F0502020204030204" charset="0"/>
                  <a:sym typeface="Impact" panose="020B0806030902050204" pitchFamily="2" charset="0"/>
                </a:rPr>
                <a:t>03</a:t>
              </a:r>
              <a:endParaRPr lang="en-US" altLang="zh-CN" sz="2800" dirty="0">
                <a:solidFill>
                  <a:srgbClr val="FFFFFF"/>
                </a:solidFill>
                <a:latin typeface="Impact" panose="020B0806030902050204" pitchFamily="2" charset="0"/>
                <a:ea typeface="Calibri" panose="020F0502020204030204" charset="0"/>
                <a:sym typeface="Impact" panose="020B0806030902050204" pitchFamily="2" charset="0"/>
              </a:endParaRPr>
            </a:p>
          </p:txBody>
        </p:sp>
      </p:grpSp>
      <p:grpSp>
        <p:nvGrpSpPr>
          <p:cNvPr id="33803" name="组合 12"/>
          <p:cNvGrpSpPr/>
          <p:nvPr/>
        </p:nvGrpSpPr>
        <p:grpSpPr>
          <a:xfrm>
            <a:off x="2321560" y="3243812"/>
            <a:ext cx="3241040" cy="2206393"/>
            <a:chOff x="0" y="-18996"/>
            <a:chExt cx="2356070" cy="1767119"/>
          </a:xfrm>
        </p:grpSpPr>
        <p:sp>
          <p:nvSpPr>
            <p:cNvPr id="33804" name="圆角矩形 10"/>
            <p:cNvSpPr/>
            <p:nvPr>
              <p:custDataLst>
                <p:tags r:id="rId10"/>
              </p:custDataLst>
            </p:nvPr>
          </p:nvSpPr>
          <p:spPr>
            <a:xfrm>
              <a:off x="0" y="7450"/>
              <a:ext cx="2355608" cy="1740673"/>
            </a:xfrm>
            <a:custGeom>
              <a:avLst/>
              <a:gdLst>
                <a:gd name="txL" fmla="*/ 0 w 4431968"/>
                <a:gd name="txT" fmla="*/ 0 h 3096344"/>
                <a:gd name="txR" fmla="*/ 4431968 w 4431968"/>
                <a:gd name="txB" fmla="*/ 3096344 h 3096344"/>
              </a:gdLst>
              <a:ahLst/>
              <a:cxnLst>
                <a:cxn ang="0">
                  <a:pos x="0" y="0"/>
                </a:cxn>
              </a:cxnLst>
              <a:rect l="txL" t="txT" r="txR" b="txB"/>
              <a:pathLst>
                <a:path w="4431968" h="3096344">
                  <a:moveTo>
                    <a:pt x="1087936" y="0"/>
                  </a:moveTo>
                  <a:lnTo>
                    <a:pt x="3347064" y="0"/>
                  </a:lnTo>
                  <a:cubicBezTo>
                    <a:pt x="3439064" y="0"/>
                    <a:pt x="3513644" y="74580"/>
                    <a:pt x="3513644" y="166580"/>
                  </a:cubicBezTo>
                  <a:lnTo>
                    <a:pt x="3513644" y="1288893"/>
                  </a:lnTo>
                  <a:cubicBezTo>
                    <a:pt x="3533780" y="1348375"/>
                    <a:pt x="3599073" y="1406682"/>
                    <a:pt x="3686877" y="1439616"/>
                  </a:cubicBezTo>
                  <a:cubicBezTo>
                    <a:pt x="3752028" y="1464054"/>
                    <a:pt x="3817029" y="1469817"/>
                    <a:pt x="3868444" y="1458115"/>
                  </a:cubicBezTo>
                  <a:cubicBezTo>
                    <a:pt x="3902404" y="1342696"/>
                    <a:pt x="4009446" y="1259067"/>
                    <a:pt x="4136021" y="1259067"/>
                  </a:cubicBezTo>
                  <a:cubicBezTo>
                    <a:pt x="4233444" y="1259067"/>
                    <a:pt x="4319296" y="1308611"/>
                    <a:pt x="4369676" y="1383931"/>
                  </a:cubicBezTo>
                  <a:cubicBezTo>
                    <a:pt x="4408794" y="1427426"/>
                    <a:pt x="4431968" y="1485093"/>
                    <a:pt x="4431968" y="1548172"/>
                  </a:cubicBezTo>
                  <a:cubicBezTo>
                    <a:pt x="4431968" y="1644547"/>
                    <a:pt x="4377873" y="1728287"/>
                    <a:pt x="4297838" y="1769649"/>
                  </a:cubicBezTo>
                  <a:cubicBezTo>
                    <a:pt x="4252315" y="1802442"/>
                    <a:pt x="4196390" y="1821465"/>
                    <a:pt x="4136021" y="1821465"/>
                  </a:cubicBezTo>
                  <a:cubicBezTo>
                    <a:pt x="4014931" y="1821465"/>
                    <a:pt x="3911717" y="1744927"/>
                    <a:pt x="3873048" y="1637247"/>
                  </a:cubicBezTo>
                  <a:cubicBezTo>
                    <a:pt x="3827849" y="1622474"/>
                    <a:pt x="3772083" y="1618289"/>
                    <a:pt x="3713445" y="1627378"/>
                  </a:cubicBezTo>
                  <a:cubicBezTo>
                    <a:pt x="3622832" y="1641424"/>
                    <a:pt x="3548351" y="1683602"/>
                    <a:pt x="3513644" y="1735150"/>
                  </a:cubicBezTo>
                  <a:lnTo>
                    <a:pt x="3513644" y="2929764"/>
                  </a:lnTo>
                  <a:cubicBezTo>
                    <a:pt x="3513644" y="3021764"/>
                    <a:pt x="3439064" y="3096344"/>
                    <a:pt x="3347064" y="3096344"/>
                  </a:cubicBezTo>
                  <a:lnTo>
                    <a:pt x="1087936" y="3096344"/>
                  </a:lnTo>
                  <a:cubicBezTo>
                    <a:pt x="995936" y="3096344"/>
                    <a:pt x="921356" y="3021764"/>
                    <a:pt x="921356" y="2929764"/>
                  </a:cubicBezTo>
                  <a:lnTo>
                    <a:pt x="921356" y="1739827"/>
                  </a:lnTo>
                  <a:cubicBezTo>
                    <a:pt x="888117" y="1686184"/>
                    <a:pt x="811882" y="1641849"/>
                    <a:pt x="718523" y="1627378"/>
                  </a:cubicBezTo>
                  <a:cubicBezTo>
                    <a:pt x="659885" y="1618289"/>
                    <a:pt x="604119" y="1622474"/>
                    <a:pt x="558920" y="1637247"/>
                  </a:cubicBezTo>
                  <a:cubicBezTo>
                    <a:pt x="520251" y="1744927"/>
                    <a:pt x="417037" y="1821465"/>
                    <a:pt x="295947" y="1821465"/>
                  </a:cubicBezTo>
                  <a:cubicBezTo>
                    <a:pt x="235578" y="1821465"/>
                    <a:pt x="179653" y="1802442"/>
                    <a:pt x="134130" y="1769649"/>
                  </a:cubicBezTo>
                  <a:cubicBezTo>
                    <a:pt x="54095" y="1728287"/>
                    <a:pt x="0" y="1644547"/>
                    <a:pt x="0" y="1548172"/>
                  </a:cubicBezTo>
                  <a:cubicBezTo>
                    <a:pt x="0" y="1485093"/>
                    <a:pt x="23174" y="1427426"/>
                    <a:pt x="62292" y="1383931"/>
                  </a:cubicBezTo>
                  <a:cubicBezTo>
                    <a:pt x="112672" y="1308611"/>
                    <a:pt x="198524" y="1259067"/>
                    <a:pt x="295947" y="1259067"/>
                  </a:cubicBezTo>
                  <a:cubicBezTo>
                    <a:pt x="422522" y="1259067"/>
                    <a:pt x="529564" y="1342696"/>
                    <a:pt x="563524" y="1458115"/>
                  </a:cubicBezTo>
                  <a:cubicBezTo>
                    <a:pt x="614939" y="1469817"/>
                    <a:pt x="679940" y="1464054"/>
                    <a:pt x="745091" y="1439616"/>
                  </a:cubicBezTo>
                  <a:cubicBezTo>
                    <a:pt x="836964" y="1405155"/>
                    <a:pt x="904191" y="1342916"/>
                    <a:pt x="921356" y="1280963"/>
                  </a:cubicBezTo>
                  <a:lnTo>
                    <a:pt x="921356" y="166580"/>
                  </a:lnTo>
                  <a:cubicBezTo>
                    <a:pt x="921356" y="74580"/>
                    <a:pt x="995936" y="0"/>
                    <a:pt x="1087936" y="0"/>
                  </a:cubicBezTo>
                  <a:close/>
                </a:path>
              </a:pathLst>
            </a:custGeom>
            <a:solidFill>
              <a:srgbClr val="E74C2E"/>
            </a:solidFill>
            <a:ln w="9525">
              <a:noFill/>
            </a:ln>
          </p:spPr>
          <p:txBody>
            <a:bodyPr lIns="68580" tIns="34290" rIns="68580" bIns="180000" anchor="b" anchorCtr="0"/>
            <a:p>
              <a:pPr algn="ctr"/>
              <a:r>
                <a:rPr lang="zh-CN" altLang="en-US" sz="2000" b="1" dirty="0">
                  <a:solidFill>
                    <a:srgbClr val="FFFFFF"/>
                  </a:solidFill>
                  <a:latin typeface="微软雅黑" panose="020B0503020204020204" charset="-122"/>
                  <a:ea typeface="微软雅黑" panose="020B0503020204020204" charset="-122"/>
                  <a:sym typeface="微软雅黑" panose="020B0503020204020204" charset="-122"/>
                </a:rPr>
                <a:t>劳动过程中</a:t>
              </a:r>
              <a:endParaRPr lang="zh-CN" altLang="en-US" sz="2000" b="1" dirty="0">
                <a:solidFill>
                  <a:srgbClr val="FFFFFF"/>
                </a:solidFill>
                <a:latin typeface="微软雅黑" panose="020B0503020204020204" charset="-122"/>
                <a:ea typeface="微软雅黑" panose="020B0503020204020204" charset="-122"/>
                <a:sym typeface="微软雅黑" panose="020B0503020204020204" charset="-122"/>
              </a:endParaRPr>
            </a:p>
            <a:p>
              <a:pPr algn="ctr"/>
              <a:r>
                <a:rPr lang="zh-CN" altLang="en-US" sz="2000" b="1" dirty="0">
                  <a:solidFill>
                    <a:srgbClr val="FFFFFF"/>
                  </a:solidFill>
                  <a:latin typeface="微软雅黑" panose="020B0503020204020204" charset="-122"/>
                  <a:ea typeface="微软雅黑" panose="020B0503020204020204" charset="-122"/>
                  <a:sym typeface="微软雅黑" panose="020B0503020204020204" charset="-122"/>
                </a:rPr>
                <a:t>的防护与管理</a:t>
              </a:r>
              <a:endParaRPr lang="zh-CN" altLang="en-US"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3805" name="圆角矩形 10"/>
            <p:cNvSpPr/>
            <p:nvPr>
              <p:custDataLst>
                <p:tags r:id="rId11"/>
              </p:custDataLst>
            </p:nvPr>
          </p:nvSpPr>
          <p:spPr>
            <a:xfrm>
              <a:off x="3231" y="-18996"/>
              <a:ext cx="2352839" cy="869158"/>
            </a:xfrm>
            <a:custGeom>
              <a:avLst/>
              <a:gdLst>
                <a:gd name="txL" fmla="*/ 0 w 4429264"/>
                <a:gd name="txT" fmla="*/ 0 h 1533424"/>
                <a:gd name="txR" fmla="*/ 4429264 w 4429264"/>
                <a:gd name="txB" fmla="*/ 1533424 h 1533424"/>
              </a:gdLst>
              <a:ahLst/>
              <a:cxnLst>
                <a:cxn ang="0">
                  <a:pos x="0" y="0"/>
                </a:cxn>
              </a:cxnLst>
              <a:rect l="txL" t="txT" r="txR" b="txB"/>
              <a:pathLst>
                <a:path w="4429264" h="1533424">
                  <a:moveTo>
                    <a:pt x="1086584" y="0"/>
                  </a:moveTo>
                  <a:lnTo>
                    <a:pt x="3345712" y="0"/>
                  </a:lnTo>
                  <a:cubicBezTo>
                    <a:pt x="3437712" y="0"/>
                    <a:pt x="3512292" y="74580"/>
                    <a:pt x="3512292" y="166580"/>
                  </a:cubicBezTo>
                  <a:lnTo>
                    <a:pt x="3512292" y="1288893"/>
                  </a:lnTo>
                  <a:cubicBezTo>
                    <a:pt x="3532428" y="1348375"/>
                    <a:pt x="3597721" y="1406682"/>
                    <a:pt x="3685525" y="1439616"/>
                  </a:cubicBezTo>
                  <a:cubicBezTo>
                    <a:pt x="3750676" y="1464054"/>
                    <a:pt x="3815677" y="1469817"/>
                    <a:pt x="3867092" y="1458115"/>
                  </a:cubicBezTo>
                  <a:cubicBezTo>
                    <a:pt x="3901052" y="1342696"/>
                    <a:pt x="4008094" y="1259067"/>
                    <a:pt x="4134669" y="1259067"/>
                  </a:cubicBezTo>
                  <a:cubicBezTo>
                    <a:pt x="4232092" y="1259067"/>
                    <a:pt x="4317944" y="1308611"/>
                    <a:pt x="4368324" y="1383931"/>
                  </a:cubicBezTo>
                  <a:cubicBezTo>
                    <a:pt x="4404361" y="1424000"/>
                    <a:pt x="4426866" y="1476096"/>
                    <a:pt x="4429264" y="1533424"/>
                  </a:cubicBezTo>
                  <a:lnTo>
                    <a:pt x="0" y="1533424"/>
                  </a:lnTo>
                  <a:cubicBezTo>
                    <a:pt x="2398" y="1476096"/>
                    <a:pt x="24903" y="1424000"/>
                    <a:pt x="60940" y="1383931"/>
                  </a:cubicBezTo>
                  <a:cubicBezTo>
                    <a:pt x="111320" y="1308611"/>
                    <a:pt x="197172" y="1259067"/>
                    <a:pt x="294595" y="1259067"/>
                  </a:cubicBezTo>
                  <a:cubicBezTo>
                    <a:pt x="421170" y="1259067"/>
                    <a:pt x="528212" y="1342696"/>
                    <a:pt x="562172" y="1458115"/>
                  </a:cubicBezTo>
                  <a:cubicBezTo>
                    <a:pt x="613587" y="1469817"/>
                    <a:pt x="678588" y="1464054"/>
                    <a:pt x="743739" y="1439616"/>
                  </a:cubicBezTo>
                  <a:cubicBezTo>
                    <a:pt x="835612" y="1405155"/>
                    <a:pt x="902839" y="1342916"/>
                    <a:pt x="920004" y="1280963"/>
                  </a:cubicBezTo>
                  <a:lnTo>
                    <a:pt x="920004" y="166580"/>
                  </a:lnTo>
                  <a:cubicBezTo>
                    <a:pt x="920004" y="74580"/>
                    <a:pt x="994584" y="0"/>
                    <a:pt x="1086584" y="0"/>
                  </a:cubicBezTo>
                  <a:close/>
                </a:path>
              </a:pathLst>
            </a:custGeom>
            <a:gradFill rotWithShape="1">
              <a:gsLst>
                <a:gs pos="0">
                  <a:srgbClr val="8E2611">
                    <a:alpha val="100000"/>
                  </a:srgbClr>
                </a:gs>
                <a:gs pos="50000">
                  <a:srgbClr val="CB371A">
                    <a:alpha val="100000"/>
                  </a:srgbClr>
                </a:gs>
                <a:gs pos="100000">
                  <a:srgbClr val="F44220">
                    <a:alpha val="100000"/>
                  </a:srgbClr>
                </a:gs>
              </a:gsLst>
              <a:lin ang="5400000" scaled="1"/>
              <a:tileRect/>
            </a:gradFill>
            <a:ln w="9525">
              <a:noFill/>
            </a:ln>
          </p:spPr>
          <p:txBody>
            <a:bodyPr lIns="68580" tIns="34290" rIns="68580" bIns="34290" anchor="ctr" anchorCtr="0"/>
            <a:p>
              <a:pPr algn="ctr"/>
              <a:r>
                <a:rPr lang="en-US" altLang="zh-CN" sz="2800" dirty="0">
                  <a:solidFill>
                    <a:srgbClr val="FFFFFF"/>
                  </a:solidFill>
                  <a:latin typeface="Impact" panose="020B0806030902050204" pitchFamily="2" charset="0"/>
                  <a:ea typeface="宋体" panose="02010600030101010101" pitchFamily="2" charset="-122"/>
                  <a:cs typeface="Calibri" panose="020F0502020204030204" charset="0"/>
                  <a:sym typeface="Impact" panose="020B0806030902050204" pitchFamily="2" charset="0"/>
                </a:rPr>
                <a:t>02</a:t>
              </a:r>
              <a:endParaRPr lang="en-US" altLang="zh-CN" sz="2800" dirty="0">
                <a:solidFill>
                  <a:srgbClr val="FFFFFF"/>
                </a:solidFill>
                <a:latin typeface="Impact" panose="020B0806030902050204" pitchFamily="2" charset="0"/>
                <a:ea typeface="Calibri" panose="020F0502020204030204" charset="0"/>
                <a:sym typeface="Impact" panose="020B0806030902050204" pitchFamily="2" charset="0"/>
              </a:endParaRPr>
            </a:p>
          </p:txBody>
        </p:sp>
      </p:grpSp>
      <p:grpSp>
        <p:nvGrpSpPr>
          <p:cNvPr id="33806" name="组合 15"/>
          <p:cNvGrpSpPr/>
          <p:nvPr/>
        </p:nvGrpSpPr>
        <p:grpSpPr>
          <a:xfrm>
            <a:off x="6129020" y="3233420"/>
            <a:ext cx="3336290" cy="2207260"/>
            <a:chOff x="3691" y="-53357"/>
            <a:chExt cx="2353519" cy="1655670"/>
          </a:xfrm>
        </p:grpSpPr>
        <p:sp>
          <p:nvSpPr>
            <p:cNvPr id="33807" name="圆角矩形 10"/>
            <p:cNvSpPr/>
            <p:nvPr>
              <p:custDataLst>
                <p:tags r:id="rId12"/>
              </p:custDataLst>
            </p:nvPr>
          </p:nvSpPr>
          <p:spPr>
            <a:xfrm>
              <a:off x="3691" y="-41650"/>
              <a:ext cx="2353095" cy="1643963"/>
            </a:xfrm>
            <a:custGeom>
              <a:avLst/>
              <a:gdLst>
                <a:gd name="txL" fmla="*/ 0 w 4431968"/>
                <a:gd name="txT" fmla="*/ 0 h 3096344"/>
                <a:gd name="txR" fmla="*/ 4431968 w 4431968"/>
                <a:gd name="txB" fmla="*/ 3096344 h 3096344"/>
              </a:gdLst>
              <a:ahLst/>
              <a:cxnLst>
                <a:cxn ang="0">
                  <a:pos x="0" y="0"/>
                </a:cxn>
              </a:cxnLst>
              <a:rect l="txL" t="txT" r="txR" b="txB"/>
              <a:pathLst>
                <a:path w="4431968" h="3096344">
                  <a:moveTo>
                    <a:pt x="1087936" y="0"/>
                  </a:moveTo>
                  <a:lnTo>
                    <a:pt x="3347064" y="0"/>
                  </a:lnTo>
                  <a:cubicBezTo>
                    <a:pt x="3439064" y="0"/>
                    <a:pt x="3513644" y="74580"/>
                    <a:pt x="3513644" y="166580"/>
                  </a:cubicBezTo>
                  <a:lnTo>
                    <a:pt x="3513644" y="1288893"/>
                  </a:lnTo>
                  <a:cubicBezTo>
                    <a:pt x="3533780" y="1348375"/>
                    <a:pt x="3599073" y="1406682"/>
                    <a:pt x="3686877" y="1439616"/>
                  </a:cubicBezTo>
                  <a:cubicBezTo>
                    <a:pt x="3752028" y="1464054"/>
                    <a:pt x="3817029" y="1469817"/>
                    <a:pt x="3868444" y="1458115"/>
                  </a:cubicBezTo>
                  <a:cubicBezTo>
                    <a:pt x="3902404" y="1342696"/>
                    <a:pt x="4009446" y="1259067"/>
                    <a:pt x="4136021" y="1259067"/>
                  </a:cubicBezTo>
                  <a:cubicBezTo>
                    <a:pt x="4233444" y="1259067"/>
                    <a:pt x="4319296" y="1308611"/>
                    <a:pt x="4369676" y="1383931"/>
                  </a:cubicBezTo>
                  <a:cubicBezTo>
                    <a:pt x="4408794" y="1427426"/>
                    <a:pt x="4431968" y="1485093"/>
                    <a:pt x="4431968" y="1548172"/>
                  </a:cubicBezTo>
                  <a:cubicBezTo>
                    <a:pt x="4431968" y="1644547"/>
                    <a:pt x="4377873" y="1728287"/>
                    <a:pt x="4297838" y="1769649"/>
                  </a:cubicBezTo>
                  <a:cubicBezTo>
                    <a:pt x="4252315" y="1802442"/>
                    <a:pt x="4196390" y="1821465"/>
                    <a:pt x="4136021" y="1821465"/>
                  </a:cubicBezTo>
                  <a:cubicBezTo>
                    <a:pt x="4014931" y="1821465"/>
                    <a:pt x="3911717" y="1744927"/>
                    <a:pt x="3873048" y="1637247"/>
                  </a:cubicBezTo>
                  <a:cubicBezTo>
                    <a:pt x="3827849" y="1622474"/>
                    <a:pt x="3772083" y="1618289"/>
                    <a:pt x="3713445" y="1627378"/>
                  </a:cubicBezTo>
                  <a:cubicBezTo>
                    <a:pt x="3622832" y="1641424"/>
                    <a:pt x="3548351" y="1683602"/>
                    <a:pt x="3513644" y="1735150"/>
                  </a:cubicBezTo>
                  <a:lnTo>
                    <a:pt x="3513644" y="2929764"/>
                  </a:lnTo>
                  <a:cubicBezTo>
                    <a:pt x="3513644" y="3021764"/>
                    <a:pt x="3439064" y="3096344"/>
                    <a:pt x="3347064" y="3096344"/>
                  </a:cubicBezTo>
                  <a:lnTo>
                    <a:pt x="1087936" y="3096344"/>
                  </a:lnTo>
                  <a:cubicBezTo>
                    <a:pt x="995936" y="3096344"/>
                    <a:pt x="921356" y="3021764"/>
                    <a:pt x="921356" y="2929764"/>
                  </a:cubicBezTo>
                  <a:lnTo>
                    <a:pt x="921356" y="1739827"/>
                  </a:lnTo>
                  <a:cubicBezTo>
                    <a:pt x="888117" y="1686184"/>
                    <a:pt x="811882" y="1641849"/>
                    <a:pt x="718523" y="1627378"/>
                  </a:cubicBezTo>
                  <a:cubicBezTo>
                    <a:pt x="659885" y="1618289"/>
                    <a:pt x="604119" y="1622474"/>
                    <a:pt x="558920" y="1637247"/>
                  </a:cubicBezTo>
                  <a:cubicBezTo>
                    <a:pt x="520251" y="1744927"/>
                    <a:pt x="417037" y="1821465"/>
                    <a:pt x="295947" y="1821465"/>
                  </a:cubicBezTo>
                  <a:cubicBezTo>
                    <a:pt x="235578" y="1821465"/>
                    <a:pt x="179653" y="1802442"/>
                    <a:pt x="134130" y="1769649"/>
                  </a:cubicBezTo>
                  <a:cubicBezTo>
                    <a:pt x="54095" y="1728287"/>
                    <a:pt x="0" y="1644547"/>
                    <a:pt x="0" y="1548172"/>
                  </a:cubicBezTo>
                  <a:cubicBezTo>
                    <a:pt x="0" y="1485093"/>
                    <a:pt x="23174" y="1427426"/>
                    <a:pt x="62292" y="1383931"/>
                  </a:cubicBezTo>
                  <a:cubicBezTo>
                    <a:pt x="112672" y="1308611"/>
                    <a:pt x="198524" y="1259067"/>
                    <a:pt x="295947" y="1259067"/>
                  </a:cubicBezTo>
                  <a:cubicBezTo>
                    <a:pt x="422522" y="1259067"/>
                    <a:pt x="529564" y="1342696"/>
                    <a:pt x="563524" y="1458115"/>
                  </a:cubicBezTo>
                  <a:cubicBezTo>
                    <a:pt x="614939" y="1469817"/>
                    <a:pt x="679940" y="1464054"/>
                    <a:pt x="745091" y="1439616"/>
                  </a:cubicBezTo>
                  <a:cubicBezTo>
                    <a:pt x="836964" y="1405155"/>
                    <a:pt x="904191" y="1342916"/>
                    <a:pt x="921356" y="1280963"/>
                  </a:cubicBezTo>
                  <a:lnTo>
                    <a:pt x="921356" y="166580"/>
                  </a:lnTo>
                  <a:cubicBezTo>
                    <a:pt x="921356" y="74580"/>
                    <a:pt x="995936" y="0"/>
                    <a:pt x="1087936" y="0"/>
                  </a:cubicBezTo>
                  <a:close/>
                </a:path>
              </a:pathLst>
            </a:custGeom>
            <a:solidFill>
              <a:srgbClr val="E74C2E"/>
            </a:solidFill>
            <a:ln w="9525">
              <a:noFill/>
            </a:ln>
          </p:spPr>
          <p:txBody>
            <a:bodyPr lIns="68580" tIns="34290" rIns="68580" bIns="180000" anchor="b" anchorCtr="0"/>
            <a:p>
              <a:pPr algn="ctr"/>
              <a:r>
                <a:rPr lang="en-US" altLang="zh-CN" sz="2000" b="1" dirty="0">
                  <a:solidFill>
                    <a:srgbClr val="FFFFFF"/>
                  </a:solidFill>
                  <a:latin typeface="微软雅黑" panose="020B0503020204020204" charset="-122"/>
                  <a:ea typeface="微软雅黑" panose="020B0503020204020204" charset="-122"/>
                  <a:sym typeface="微软雅黑" panose="020B0503020204020204" charset="-122"/>
                </a:rPr>
                <a:t>监督检查</a:t>
              </a:r>
              <a:endParaRPr lang="en-US" altLang="zh-CN"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33808" name="圆角矩形 10"/>
            <p:cNvSpPr/>
            <p:nvPr>
              <p:custDataLst>
                <p:tags r:id="rId13"/>
              </p:custDataLst>
            </p:nvPr>
          </p:nvSpPr>
          <p:spPr>
            <a:xfrm>
              <a:off x="3691" y="-53357"/>
              <a:ext cx="2353519" cy="841334"/>
            </a:xfrm>
            <a:custGeom>
              <a:avLst/>
              <a:gdLst>
                <a:gd name="txL" fmla="*/ 0 w 4429264"/>
                <a:gd name="txT" fmla="*/ 0 h 1533424"/>
                <a:gd name="txR" fmla="*/ 4429264 w 4429264"/>
                <a:gd name="txB" fmla="*/ 1533424 h 1533424"/>
              </a:gdLst>
              <a:ahLst/>
              <a:cxnLst>
                <a:cxn ang="0">
                  <a:pos x="0" y="0"/>
                </a:cxn>
              </a:cxnLst>
              <a:rect l="txL" t="txT" r="txR" b="txB"/>
              <a:pathLst>
                <a:path w="4429264" h="1533424">
                  <a:moveTo>
                    <a:pt x="1086584" y="0"/>
                  </a:moveTo>
                  <a:lnTo>
                    <a:pt x="3345712" y="0"/>
                  </a:lnTo>
                  <a:cubicBezTo>
                    <a:pt x="3437712" y="0"/>
                    <a:pt x="3512292" y="74580"/>
                    <a:pt x="3512292" y="166580"/>
                  </a:cubicBezTo>
                  <a:lnTo>
                    <a:pt x="3512292" y="1288893"/>
                  </a:lnTo>
                  <a:cubicBezTo>
                    <a:pt x="3532428" y="1348375"/>
                    <a:pt x="3597721" y="1406682"/>
                    <a:pt x="3685525" y="1439616"/>
                  </a:cubicBezTo>
                  <a:cubicBezTo>
                    <a:pt x="3750676" y="1464054"/>
                    <a:pt x="3815677" y="1469817"/>
                    <a:pt x="3867092" y="1458115"/>
                  </a:cubicBezTo>
                  <a:cubicBezTo>
                    <a:pt x="3901052" y="1342696"/>
                    <a:pt x="4008094" y="1259067"/>
                    <a:pt x="4134669" y="1259067"/>
                  </a:cubicBezTo>
                  <a:cubicBezTo>
                    <a:pt x="4232092" y="1259067"/>
                    <a:pt x="4317944" y="1308611"/>
                    <a:pt x="4368324" y="1383931"/>
                  </a:cubicBezTo>
                  <a:cubicBezTo>
                    <a:pt x="4404361" y="1424000"/>
                    <a:pt x="4426866" y="1476096"/>
                    <a:pt x="4429264" y="1533424"/>
                  </a:cubicBezTo>
                  <a:lnTo>
                    <a:pt x="0" y="1533424"/>
                  </a:lnTo>
                  <a:cubicBezTo>
                    <a:pt x="2398" y="1476096"/>
                    <a:pt x="24903" y="1424000"/>
                    <a:pt x="60940" y="1383931"/>
                  </a:cubicBezTo>
                  <a:cubicBezTo>
                    <a:pt x="111320" y="1308611"/>
                    <a:pt x="197172" y="1259067"/>
                    <a:pt x="294595" y="1259067"/>
                  </a:cubicBezTo>
                  <a:cubicBezTo>
                    <a:pt x="421170" y="1259067"/>
                    <a:pt x="528212" y="1342696"/>
                    <a:pt x="562172" y="1458115"/>
                  </a:cubicBezTo>
                  <a:cubicBezTo>
                    <a:pt x="613587" y="1469817"/>
                    <a:pt x="678588" y="1464054"/>
                    <a:pt x="743739" y="1439616"/>
                  </a:cubicBezTo>
                  <a:cubicBezTo>
                    <a:pt x="835612" y="1405155"/>
                    <a:pt x="902839" y="1342916"/>
                    <a:pt x="920004" y="1280963"/>
                  </a:cubicBezTo>
                  <a:lnTo>
                    <a:pt x="920004" y="166580"/>
                  </a:lnTo>
                  <a:cubicBezTo>
                    <a:pt x="920004" y="74580"/>
                    <a:pt x="994584" y="0"/>
                    <a:pt x="1086584" y="0"/>
                  </a:cubicBezTo>
                  <a:close/>
                </a:path>
              </a:pathLst>
            </a:custGeom>
            <a:gradFill rotWithShape="1">
              <a:gsLst>
                <a:gs pos="0">
                  <a:srgbClr val="8E2611">
                    <a:alpha val="100000"/>
                  </a:srgbClr>
                </a:gs>
                <a:gs pos="50000">
                  <a:srgbClr val="CB371A">
                    <a:alpha val="100000"/>
                  </a:srgbClr>
                </a:gs>
                <a:gs pos="100000">
                  <a:srgbClr val="F44220">
                    <a:alpha val="100000"/>
                  </a:srgbClr>
                </a:gs>
              </a:gsLst>
              <a:lin ang="5400000" scaled="1"/>
              <a:tileRect/>
            </a:gradFill>
            <a:ln w="9525">
              <a:noFill/>
            </a:ln>
          </p:spPr>
          <p:txBody>
            <a:bodyPr lIns="68580" tIns="34290" rIns="68580" bIns="34290" anchor="ctr" anchorCtr="0"/>
            <a:p>
              <a:pPr algn="ctr"/>
              <a:r>
                <a:rPr lang="en-US" altLang="zh-CN" sz="2800" dirty="0">
                  <a:solidFill>
                    <a:srgbClr val="FFFFFF"/>
                  </a:solidFill>
                  <a:latin typeface="Impact" panose="020B0806030902050204" pitchFamily="2" charset="0"/>
                  <a:ea typeface="宋体" panose="02010600030101010101" pitchFamily="2" charset="-122"/>
                  <a:cs typeface="Calibri" panose="020F0502020204030204" charset="0"/>
                  <a:sym typeface="Impact" panose="020B0806030902050204" pitchFamily="2" charset="0"/>
                </a:rPr>
                <a:t>04</a:t>
              </a:r>
              <a:endParaRPr lang="en-US" altLang="zh-CN" sz="2800" dirty="0">
                <a:solidFill>
                  <a:srgbClr val="FFFFFF"/>
                </a:solidFill>
                <a:latin typeface="Impact" panose="020B0806030902050204" pitchFamily="2" charset="0"/>
                <a:ea typeface="Calibri" panose="020F0502020204030204" charset="0"/>
                <a:sym typeface="Impact" panose="020B0806030902050204" pitchFamily="2" charset="0"/>
              </a:endParaRPr>
            </a:p>
          </p:txBody>
        </p:sp>
      </p:grpSp>
      <p:grpSp>
        <p:nvGrpSpPr>
          <p:cNvPr id="33809" name="组合 69"/>
          <p:cNvGrpSpPr/>
          <p:nvPr/>
        </p:nvGrpSpPr>
        <p:grpSpPr>
          <a:xfrm>
            <a:off x="990600" y="1473200"/>
            <a:ext cx="745490" cy="678180"/>
            <a:chOff x="68995" y="0"/>
            <a:chExt cx="405000" cy="405000"/>
          </a:xfrm>
        </p:grpSpPr>
        <p:sp>
          <p:nvSpPr>
            <p:cNvPr id="33810" name="矩形 19"/>
            <p:cNvSpPr/>
            <p:nvPr>
              <p:custDataLst>
                <p:tags r:id="rId14"/>
              </p:custDataLst>
            </p:nvPr>
          </p:nvSpPr>
          <p:spPr>
            <a:xfrm>
              <a:off x="68995" y="0"/>
              <a:ext cx="405000" cy="405000"/>
            </a:xfrm>
            <a:prstGeom prst="rect">
              <a:avLst/>
            </a:prstGeom>
            <a:solidFill>
              <a:srgbClr val="E74C2E"/>
            </a:solidFill>
            <a:ln w="9525">
              <a:noFill/>
            </a:ln>
          </p:spPr>
          <p:txBody>
            <a:bodyPr lIns="68580" tIns="34290" rIns="68580" bIns="34290" anchor="ctr" anchorCtr="0"/>
            <a:p>
              <a:endParaRPr>
                <a:solidFill>
                  <a:srgbClr val="3F3F3F"/>
                </a:solidFill>
                <a:latin typeface="宋体" panose="02010600030101010101" pitchFamily="2" charset="-122"/>
                <a:ea typeface="宋体" panose="02010600030101010101" pitchFamily="2" charset="-122"/>
                <a:sym typeface="宋体" panose="02010600030101010101" pitchFamily="2" charset="-122"/>
              </a:endParaRPr>
            </a:p>
          </p:txBody>
        </p:sp>
        <p:sp>
          <p:nvSpPr>
            <p:cNvPr id="33811" name="Freeform 34"/>
            <p:cNvSpPr>
              <a:spLocks noChangeAspect="1" noEditPoints="1"/>
            </p:cNvSpPr>
            <p:nvPr>
              <p:custDataLst>
                <p:tags r:id="rId15"/>
              </p:custDataLst>
            </p:nvPr>
          </p:nvSpPr>
          <p:spPr>
            <a:xfrm>
              <a:off x="191845" y="68773"/>
              <a:ext cx="159300" cy="268212"/>
            </a:xfrm>
            <a:custGeom>
              <a:avLst/>
              <a:gdLst>
                <a:gd name="txL" fmla="*/ 0 w 203"/>
                <a:gd name="txT" fmla="*/ 0 h 340"/>
                <a:gd name="txR" fmla="*/ 203 w 203"/>
                <a:gd name="txB" fmla="*/ 340 h 340"/>
              </a:gdLst>
              <a:ahLst/>
              <a:cxnLst>
                <a:cxn ang="0">
                  <a:pos x="203" y="179"/>
                </a:cxn>
                <a:cxn ang="0">
                  <a:pos x="104" y="179"/>
                </a:cxn>
                <a:cxn ang="0">
                  <a:pos x="191" y="80"/>
                </a:cxn>
                <a:cxn ang="0">
                  <a:pos x="123" y="80"/>
                </a:cxn>
                <a:cxn ang="0">
                  <a:pos x="123" y="0"/>
                </a:cxn>
                <a:cxn ang="0">
                  <a:pos x="79" y="0"/>
                </a:cxn>
                <a:cxn ang="0">
                  <a:pos x="79" y="80"/>
                </a:cxn>
                <a:cxn ang="0">
                  <a:pos x="11" y="80"/>
                </a:cxn>
                <a:cxn ang="0">
                  <a:pos x="98" y="179"/>
                </a:cxn>
                <a:cxn ang="0">
                  <a:pos x="0" y="179"/>
                </a:cxn>
                <a:cxn ang="0">
                  <a:pos x="0" y="317"/>
                </a:cxn>
                <a:cxn ang="0">
                  <a:pos x="87" y="317"/>
                </a:cxn>
                <a:cxn ang="0">
                  <a:pos x="64" y="340"/>
                </a:cxn>
                <a:cxn ang="0">
                  <a:pos x="140" y="340"/>
                </a:cxn>
                <a:cxn ang="0">
                  <a:pos x="116" y="317"/>
                </a:cxn>
                <a:cxn ang="0">
                  <a:pos x="203" y="317"/>
                </a:cxn>
                <a:cxn ang="0">
                  <a:pos x="203" y="179"/>
                </a:cxn>
                <a:cxn ang="0">
                  <a:pos x="178" y="293"/>
                </a:cxn>
                <a:cxn ang="0">
                  <a:pos x="26" y="293"/>
                </a:cxn>
                <a:cxn ang="0">
                  <a:pos x="26" y="204"/>
                </a:cxn>
                <a:cxn ang="0">
                  <a:pos x="178" y="204"/>
                </a:cxn>
                <a:cxn ang="0">
                  <a:pos x="178" y="293"/>
                </a:cxn>
              </a:cxnLst>
              <a:rect l="txL" t="txT" r="txR" b="txB"/>
              <a:pathLst>
                <a:path w="203" h="340">
                  <a:moveTo>
                    <a:pt x="203" y="179"/>
                  </a:moveTo>
                  <a:lnTo>
                    <a:pt x="104" y="179"/>
                  </a:lnTo>
                  <a:lnTo>
                    <a:pt x="191" y="80"/>
                  </a:lnTo>
                  <a:lnTo>
                    <a:pt x="123" y="80"/>
                  </a:lnTo>
                  <a:lnTo>
                    <a:pt x="123" y="0"/>
                  </a:lnTo>
                  <a:lnTo>
                    <a:pt x="79" y="0"/>
                  </a:lnTo>
                  <a:lnTo>
                    <a:pt x="79" y="80"/>
                  </a:lnTo>
                  <a:lnTo>
                    <a:pt x="11" y="80"/>
                  </a:lnTo>
                  <a:lnTo>
                    <a:pt x="98" y="179"/>
                  </a:lnTo>
                  <a:lnTo>
                    <a:pt x="0" y="179"/>
                  </a:lnTo>
                  <a:lnTo>
                    <a:pt x="0" y="317"/>
                  </a:lnTo>
                  <a:lnTo>
                    <a:pt x="87" y="317"/>
                  </a:lnTo>
                  <a:lnTo>
                    <a:pt x="64" y="340"/>
                  </a:lnTo>
                  <a:lnTo>
                    <a:pt x="140" y="340"/>
                  </a:lnTo>
                  <a:lnTo>
                    <a:pt x="116" y="317"/>
                  </a:lnTo>
                  <a:lnTo>
                    <a:pt x="203" y="317"/>
                  </a:lnTo>
                  <a:lnTo>
                    <a:pt x="203" y="179"/>
                  </a:lnTo>
                  <a:close/>
                  <a:moveTo>
                    <a:pt x="178" y="293"/>
                  </a:moveTo>
                  <a:lnTo>
                    <a:pt x="26" y="293"/>
                  </a:lnTo>
                  <a:lnTo>
                    <a:pt x="26" y="204"/>
                  </a:lnTo>
                  <a:lnTo>
                    <a:pt x="178" y="204"/>
                  </a:lnTo>
                  <a:lnTo>
                    <a:pt x="178" y="293"/>
                  </a:lnTo>
                  <a:close/>
                </a:path>
              </a:pathLst>
            </a:custGeom>
            <a:solidFill>
              <a:schemeClr val="bg1"/>
            </a:solidFill>
            <a:ln w="9525">
              <a:noFill/>
            </a:ln>
          </p:spPr>
          <p:txBody>
            <a:bodyPr lIns="68580" tIns="34290" rIns="68580" bIns="34290"/>
            <a:p>
              <a:endParaRPr>
                <a:solidFill>
                  <a:srgbClr val="3F3F3F"/>
                </a:solidFill>
                <a:latin typeface="Calibri" panose="020F0502020204030204" charset="0"/>
                <a:ea typeface="宋体" panose="02010600030101010101" pitchFamily="2" charset="-122"/>
                <a:sym typeface="宋体" panose="02010600030101010101" pitchFamily="2" charset="-122"/>
              </a:endParaRPr>
            </a:p>
          </p:txBody>
        </p:sp>
      </p:grpSp>
      <p:sp>
        <p:nvSpPr>
          <p:cNvPr id="33812" name="矩形 21"/>
          <p:cNvSpPr/>
          <p:nvPr>
            <p:custDataLst>
              <p:tags r:id="rId16"/>
            </p:custDataLst>
          </p:nvPr>
        </p:nvSpPr>
        <p:spPr>
          <a:xfrm>
            <a:off x="1964055" y="1252855"/>
            <a:ext cx="8737600" cy="1798955"/>
          </a:xfrm>
          <a:prstGeom prst="rect">
            <a:avLst/>
          </a:prstGeom>
          <a:noFill/>
          <a:ln w="9525">
            <a:noFill/>
          </a:ln>
        </p:spPr>
        <p:txBody>
          <a:bodyPr wrap="square" lIns="68580" tIns="34290" rIns="68580" bIns="34290">
            <a:noAutofit/>
          </a:bodyPr>
          <a:p>
            <a:pPr>
              <a:lnSpc>
                <a:spcPct val="150000"/>
              </a:lnSpc>
              <a:spcBef>
                <a:spcPts val="800"/>
              </a:spcBef>
              <a:spcAft>
                <a:spcPts val="800"/>
              </a:spcAft>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《职业病防治法》</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是我国职业健康管理工作的纲领，</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2002</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年</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5</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月</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1</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日起实施， 于201</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8</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年完成第四次修正，坚持</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预防为主、防治结合</a:t>
            </a:r>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的方针，建立用人单位负责、行政机关监管、行业自律、职工参与和社会监督的机制，实行分类管理、综合治理。</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33816" name="TextBox 47"/>
          <p:cNvSpPr/>
          <p:nvPr>
            <p:custDataLst>
              <p:tags r:id="rId17"/>
            </p:custDataLst>
          </p:nvPr>
        </p:nvSpPr>
        <p:spPr>
          <a:xfrm>
            <a:off x="265430" y="695960"/>
            <a:ext cx="252793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职业健康法律法规</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33797"/>
                                        </p:tgtEl>
                                        <p:attrNameLst>
                                          <p:attrName>style.visibility</p:attrName>
                                        </p:attrNameLst>
                                      </p:cBhvr>
                                      <p:to>
                                        <p:strVal val="visible"/>
                                      </p:to>
                                    </p:set>
                                    <p:anim calcmode="lin" valueType="num">
                                      <p:cBhvr>
                                        <p:cTn id="7" dur="500" fill="hold"/>
                                        <p:tgtEl>
                                          <p:spTgt spid="33797"/>
                                        </p:tgtEl>
                                        <p:attrNameLst>
                                          <p:attrName>ppt_x</p:attrName>
                                        </p:attrNameLst>
                                      </p:cBhvr>
                                      <p:tavLst>
                                        <p:tav tm="0">
                                          <p:val>
                                            <p:strVal val="1+#ppt_w/2"/>
                                          </p:val>
                                        </p:tav>
                                        <p:tav tm="100000">
                                          <p:val>
                                            <p:strVal val="#ppt_x"/>
                                          </p:val>
                                        </p:tav>
                                      </p:tavLst>
                                    </p:anim>
                                    <p:anim calcmode="lin" valueType="num">
                                      <p:cBhvr>
                                        <p:cTn id="8" dur="500" fill="hold"/>
                                        <p:tgtEl>
                                          <p:spTgt spid="3379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33803"/>
                                        </p:tgtEl>
                                        <p:attrNameLst>
                                          <p:attrName>style.visibility</p:attrName>
                                        </p:attrNameLst>
                                      </p:cBhvr>
                                      <p:to>
                                        <p:strVal val="visible"/>
                                      </p:to>
                                    </p:set>
                                    <p:anim calcmode="lin" valueType="num">
                                      <p:cBhvr>
                                        <p:cTn id="12" dur="500" fill="hold"/>
                                        <p:tgtEl>
                                          <p:spTgt spid="33803"/>
                                        </p:tgtEl>
                                        <p:attrNameLst>
                                          <p:attrName>ppt_x</p:attrName>
                                        </p:attrNameLst>
                                      </p:cBhvr>
                                      <p:tavLst>
                                        <p:tav tm="0">
                                          <p:val>
                                            <p:strVal val="1+#ppt_w/2"/>
                                          </p:val>
                                        </p:tav>
                                        <p:tav tm="100000">
                                          <p:val>
                                            <p:strVal val="#ppt_x"/>
                                          </p:val>
                                        </p:tav>
                                      </p:tavLst>
                                    </p:anim>
                                    <p:anim calcmode="lin" valueType="num">
                                      <p:cBhvr>
                                        <p:cTn id="13" dur="500" fill="hold"/>
                                        <p:tgtEl>
                                          <p:spTgt spid="3380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nodeType="afterEffect">
                                  <p:stCondLst>
                                    <p:cond delay="0"/>
                                  </p:stCondLst>
                                  <p:childTnLst>
                                    <p:set>
                                      <p:cBhvr>
                                        <p:cTn id="16" dur="1" fill="hold">
                                          <p:stCondLst>
                                            <p:cond delay="0"/>
                                          </p:stCondLst>
                                        </p:cTn>
                                        <p:tgtEl>
                                          <p:spTgt spid="33800"/>
                                        </p:tgtEl>
                                        <p:attrNameLst>
                                          <p:attrName>style.visibility</p:attrName>
                                        </p:attrNameLst>
                                      </p:cBhvr>
                                      <p:to>
                                        <p:strVal val="visible"/>
                                      </p:to>
                                    </p:set>
                                    <p:anim calcmode="lin" valueType="num">
                                      <p:cBhvr>
                                        <p:cTn id="17" dur="500" fill="hold"/>
                                        <p:tgtEl>
                                          <p:spTgt spid="33800"/>
                                        </p:tgtEl>
                                        <p:attrNameLst>
                                          <p:attrName>ppt_x</p:attrName>
                                        </p:attrNameLst>
                                      </p:cBhvr>
                                      <p:tavLst>
                                        <p:tav tm="0">
                                          <p:val>
                                            <p:strVal val="1+#ppt_w/2"/>
                                          </p:val>
                                        </p:tav>
                                        <p:tav tm="100000">
                                          <p:val>
                                            <p:strVal val="#ppt_x"/>
                                          </p:val>
                                        </p:tav>
                                      </p:tavLst>
                                    </p:anim>
                                    <p:anim calcmode="lin" valueType="num">
                                      <p:cBhvr>
                                        <p:cTn id="18" dur="500" fill="hold"/>
                                        <p:tgtEl>
                                          <p:spTgt spid="33800"/>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33806"/>
                                        </p:tgtEl>
                                        <p:attrNameLst>
                                          <p:attrName>style.visibility</p:attrName>
                                        </p:attrNameLst>
                                      </p:cBhvr>
                                      <p:to>
                                        <p:strVal val="visible"/>
                                      </p:to>
                                    </p:set>
                                    <p:anim calcmode="lin" valueType="num">
                                      <p:cBhvr>
                                        <p:cTn id="22" dur="500" fill="hold"/>
                                        <p:tgtEl>
                                          <p:spTgt spid="33806"/>
                                        </p:tgtEl>
                                        <p:attrNameLst>
                                          <p:attrName>ppt_x</p:attrName>
                                        </p:attrNameLst>
                                      </p:cBhvr>
                                      <p:tavLst>
                                        <p:tav tm="0">
                                          <p:val>
                                            <p:strVal val="1+#ppt_w/2"/>
                                          </p:val>
                                        </p:tav>
                                        <p:tav tm="100000">
                                          <p:val>
                                            <p:strVal val="#ppt_x"/>
                                          </p:val>
                                        </p:tav>
                                      </p:tavLst>
                                    </p:anim>
                                    <p:anim calcmode="lin" valueType="num">
                                      <p:cBhvr>
                                        <p:cTn id="23" dur="500" fill="hold"/>
                                        <p:tgtEl>
                                          <p:spTgt spid="33806"/>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33794"/>
                                        </p:tgtEl>
                                        <p:attrNameLst>
                                          <p:attrName>style.visibility</p:attrName>
                                        </p:attrNameLst>
                                      </p:cBhvr>
                                      <p:to>
                                        <p:strVal val="visible"/>
                                      </p:to>
                                    </p:set>
                                    <p:anim calcmode="lin" valueType="num">
                                      <p:cBhvr>
                                        <p:cTn id="27" dur="500" fill="hold"/>
                                        <p:tgtEl>
                                          <p:spTgt spid="33794"/>
                                        </p:tgtEl>
                                        <p:attrNameLst>
                                          <p:attrName>ppt_x</p:attrName>
                                        </p:attrNameLst>
                                      </p:cBhvr>
                                      <p:tavLst>
                                        <p:tav tm="0">
                                          <p:val>
                                            <p:strVal val="1+#ppt_w/2"/>
                                          </p:val>
                                        </p:tav>
                                        <p:tav tm="100000">
                                          <p:val>
                                            <p:strVal val="#ppt_x"/>
                                          </p:val>
                                        </p:tav>
                                      </p:tavLst>
                                    </p:anim>
                                    <p:anim calcmode="lin" valueType="num">
                                      <p:cBhvr>
                                        <p:cTn id="28" dur="500" fill="hold"/>
                                        <p:tgtEl>
                                          <p:spTgt spid="3379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33809"/>
                                        </p:tgtEl>
                                        <p:attrNameLst>
                                          <p:attrName>style.visibility</p:attrName>
                                        </p:attrNameLst>
                                      </p:cBhvr>
                                      <p:to>
                                        <p:strVal val="visible"/>
                                      </p:to>
                                    </p:set>
                                    <p:animEffect filter="wipe(left)">
                                      <p:cBhvr>
                                        <p:cTn id="32" dur="500"/>
                                        <p:tgtEl>
                                          <p:spTgt spid="33809"/>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33812"/>
                                        </p:tgtEl>
                                        <p:attrNameLst>
                                          <p:attrName>style.visibility</p:attrName>
                                        </p:attrNameLst>
                                      </p:cBhvr>
                                      <p:to>
                                        <p:strVal val="visible"/>
                                      </p:to>
                                    </p:set>
                                    <p:animEffect filter="wipe(left)">
                                      <p:cBhvr>
                                        <p:cTn id="36" dur="500"/>
                                        <p:tgtEl>
                                          <p:spTgt spid="33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2" grpId="0" bldLvl="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34818" name="组合 61"/>
          <p:cNvGrpSpPr/>
          <p:nvPr/>
        </p:nvGrpSpPr>
        <p:grpSpPr>
          <a:xfrm>
            <a:off x="4194810" y="1343025"/>
            <a:ext cx="4419600" cy="3756025"/>
            <a:chOff x="0" y="0"/>
            <a:chExt cx="3135342" cy="2837126"/>
          </a:xfrm>
        </p:grpSpPr>
        <p:sp>
          <p:nvSpPr>
            <p:cNvPr id="34819" name="等腰三角形 62"/>
            <p:cNvSpPr/>
            <p:nvPr>
              <p:custDataLst>
                <p:tags r:id="rId4"/>
              </p:custDataLst>
            </p:nvPr>
          </p:nvSpPr>
          <p:spPr>
            <a:xfrm rot="10800000">
              <a:off x="62512" y="202788"/>
              <a:ext cx="2948688" cy="2541972"/>
            </a:xfrm>
            <a:prstGeom prst="triangle">
              <a:avLst>
                <a:gd name="adj" fmla="val 50000"/>
              </a:avLst>
            </a:prstGeom>
            <a:noFill/>
            <a:ln w="12700" cap="flat" cmpd="sng">
              <a:solidFill>
                <a:srgbClr val="A5A5A5"/>
              </a:solidFill>
              <a:prstDash val="sysDot"/>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34820" name="Freeform 33"/>
            <p:cNvSpPr>
              <a:spLocks noEditPoints="1"/>
            </p:cNvSpPr>
            <p:nvPr>
              <p:custDataLst>
                <p:tags r:id="rId5"/>
              </p:custDataLst>
            </p:nvPr>
          </p:nvSpPr>
          <p:spPr>
            <a:xfrm>
              <a:off x="2861022" y="0"/>
              <a:ext cx="274320" cy="448256"/>
            </a:xfrm>
            <a:custGeom>
              <a:avLst/>
              <a:gdLst>
                <a:gd name="txL" fmla="*/ 0 w 117"/>
                <a:gd name="txT" fmla="*/ 0 h 191"/>
                <a:gd name="txR" fmla="*/ 117 w 117"/>
                <a:gd name="txB" fmla="*/ 191 h 191"/>
              </a:gdLst>
              <a:ahLst/>
              <a:cxnLst>
                <a:cxn ang="0">
                  <a:pos x="58" y="0"/>
                </a:cxn>
                <a:cxn ang="0">
                  <a:pos x="77" y="19"/>
                </a:cxn>
                <a:cxn ang="0">
                  <a:pos x="58" y="38"/>
                </a:cxn>
                <a:cxn ang="0">
                  <a:pos x="39" y="19"/>
                </a:cxn>
                <a:cxn ang="0">
                  <a:pos x="58" y="0"/>
                </a:cxn>
                <a:cxn ang="0">
                  <a:pos x="31" y="77"/>
                </a:cxn>
                <a:cxn ang="0">
                  <a:pos x="17" y="101"/>
                </a:cxn>
                <a:cxn ang="0">
                  <a:pos x="5" y="104"/>
                </a:cxn>
                <a:cxn ang="0">
                  <a:pos x="5" y="104"/>
                </a:cxn>
                <a:cxn ang="0">
                  <a:pos x="2" y="92"/>
                </a:cxn>
                <a:cxn ang="0">
                  <a:pos x="27" y="49"/>
                </a:cxn>
                <a:cxn ang="0">
                  <a:pos x="41" y="43"/>
                </a:cxn>
                <a:cxn ang="0">
                  <a:pos x="46" y="43"/>
                </a:cxn>
                <a:cxn ang="0">
                  <a:pos x="50" y="49"/>
                </a:cxn>
                <a:cxn ang="0">
                  <a:pos x="54" y="56"/>
                </a:cxn>
                <a:cxn ang="0">
                  <a:pos x="58" y="59"/>
                </a:cxn>
                <a:cxn ang="0">
                  <a:pos x="62" y="56"/>
                </a:cxn>
                <a:cxn ang="0">
                  <a:pos x="66" y="49"/>
                </a:cxn>
                <a:cxn ang="0">
                  <a:pos x="70" y="43"/>
                </a:cxn>
                <a:cxn ang="0">
                  <a:pos x="75" y="43"/>
                </a:cxn>
                <a:cxn ang="0">
                  <a:pos x="89" y="49"/>
                </a:cxn>
                <a:cxn ang="0">
                  <a:pos x="114" y="92"/>
                </a:cxn>
                <a:cxn ang="0">
                  <a:pos x="111" y="104"/>
                </a:cxn>
                <a:cxn ang="0">
                  <a:pos x="111" y="104"/>
                </a:cxn>
                <a:cxn ang="0">
                  <a:pos x="99" y="101"/>
                </a:cxn>
                <a:cxn ang="0">
                  <a:pos x="85" y="77"/>
                </a:cxn>
                <a:cxn ang="0">
                  <a:pos x="85" y="180"/>
                </a:cxn>
                <a:cxn ang="0">
                  <a:pos x="75" y="191"/>
                </a:cxn>
                <a:cxn ang="0">
                  <a:pos x="75" y="191"/>
                </a:cxn>
                <a:cxn ang="0">
                  <a:pos x="64" y="180"/>
                </a:cxn>
                <a:cxn ang="0">
                  <a:pos x="64" y="120"/>
                </a:cxn>
                <a:cxn ang="0">
                  <a:pos x="52" y="120"/>
                </a:cxn>
                <a:cxn ang="0">
                  <a:pos x="52" y="180"/>
                </a:cxn>
                <a:cxn ang="0">
                  <a:pos x="42" y="191"/>
                </a:cxn>
                <a:cxn ang="0">
                  <a:pos x="42" y="191"/>
                </a:cxn>
                <a:cxn ang="0">
                  <a:pos x="31" y="180"/>
                </a:cxn>
                <a:cxn ang="0">
                  <a:pos x="31" y="77"/>
                </a:cxn>
              </a:cxnLst>
              <a:rect l="txL" t="txT" r="txR" b="txB"/>
              <a:pathLst>
                <a:path w="117" h="191">
                  <a:moveTo>
                    <a:pt x="58" y="0"/>
                  </a:moveTo>
                  <a:cubicBezTo>
                    <a:pt x="69" y="0"/>
                    <a:pt x="77" y="9"/>
                    <a:pt x="77" y="19"/>
                  </a:cubicBezTo>
                  <a:cubicBezTo>
                    <a:pt x="77" y="30"/>
                    <a:pt x="69" y="38"/>
                    <a:pt x="58" y="38"/>
                  </a:cubicBezTo>
                  <a:cubicBezTo>
                    <a:pt x="48" y="38"/>
                    <a:pt x="39" y="30"/>
                    <a:pt x="39" y="19"/>
                  </a:cubicBezTo>
                  <a:cubicBezTo>
                    <a:pt x="39" y="9"/>
                    <a:pt x="48" y="0"/>
                    <a:pt x="58" y="0"/>
                  </a:cubicBezTo>
                  <a:close/>
                  <a:moveTo>
                    <a:pt x="31" y="77"/>
                  </a:moveTo>
                  <a:cubicBezTo>
                    <a:pt x="17" y="101"/>
                    <a:pt x="17" y="101"/>
                    <a:pt x="17" y="101"/>
                  </a:cubicBezTo>
                  <a:cubicBezTo>
                    <a:pt x="15" y="105"/>
                    <a:pt x="10" y="107"/>
                    <a:pt x="5" y="104"/>
                  </a:cubicBezTo>
                  <a:cubicBezTo>
                    <a:pt x="5" y="104"/>
                    <a:pt x="5" y="104"/>
                    <a:pt x="5" y="104"/>
                  </a:cubicBezTo>
                  <a:cubicBezTo>
                    <a:pt x="1" y="102"/>
                    <a:pt x="0" y="96"/>
                    <a:pt x="2" y="92"/>
                  </a:cubicBezTo>
                  <a:cubicBezTo>
                    <a:pt x="27" y="49"/>
                    <a:pt x="27" y="49"/>
                    <a:pt x="27" y="49"/>
                  </a:cubicBezTo>
                  <a:cubicBezTo>
                    <a:pt x="31" y="43"/>
                    <a:pt x="34" y="43"/>
                    <a:pt x="41" y="43"/>
                  </a:cubicBezTo>
                  <a:cubicBezTo>
                    <a:pt x="46" y="43"/>
                    <a:pt x="46" y="43"/>
                    <a:pt x="46" y="43"/>
                  </a:cubicBezTo>
                  <a:cubicBezTo>
                    <a:pt x="50" y="49"/>
                    <a:pt x="50" y="49"/>
                    <a:pt x="50" y="49"/>
                  </a:cubicBezTo>
                  <a:cubicBezTo>
                    <a:pt x="54" y="56"/>
                    <a:pt x="54" y="56"/>
                    <a:pt x="54" y="56"/>
                  </a:cubicBezTo>
                  <a:cubicBezTo>
                    <a:pt x="55" y="57"/>
                    <a:pt x="56" y="59"/>
                    <a:pt x="58" y="59"/>
                  </a:cubicBezTo>
                  <a:cubicBezTo>
                    <a:pt x="60" y="59"/>
                    <a:pt x="61" y="58"/>
                    <a:pt x="62" y="56"/>
                  </a:cubicBezTo>
                  <a:cubicBezTo>
                    <a:pt x="66" y="49"/>
                    <a:pt x="66" y="49"/>
                    <a:pt x="66" y="49"/>
                  </a:cubicBezTo>
                  <a:cubicBezTo>
                    <a:pt x="70" y="43"/>
                    <a:pt x="70" y="43"/>
                    <a:pt x="70" y="43"/>
                  </a:cubicBezTo>
                  <a:cubicBezTo>
                    <a:pt x="75" y="43"/>
                    <a:pt x="75" y="43"/>
                    <a:pt x="75" y="43"/>
                  </a:cubicBezTo>
                  <a:cubicBezTo>
                    <a:pt x="83" y="43"/>
                    <a:pt x="86" y="43"/>
                    <a:pt x="89" y="49"/>
                  </a:cubicBezTo>
                  <a:cubicBezTo>
                    <a:pt x="114" y="92"/>
                    <a:pt x="114" y="92"/>
                    <a:pt x="114" y="92"/>
                  </a:cubicBezTo>
                  <a:cubicBezTo>
                    <a:pt x="117" y="96"/>
                    <a:pt x="115" y="102"/>
                    <a:pt x="111" y="104"/>
                  </a:cubicBezTo>
                  <a:cubicBezTo>
                    <a:pt x="111" y="104"/>
                    <a:pt x="111" y="104"/>
                    <a:pt x="111" y="104"/>
                  </a:cubicBezTo>
                  <a:cubicBezTo>
                    <a:pt x="107" y="107"/>
                    <a:pt x="102" y="105"/>
                    <a:pt x="99" y="101"/>
                  </a:cubicBezTo>
                  <a:cubicBezTo>
                    <a:pt x="85" y="77"/>
                    <a:pt x="85" y="77"/>
                    <a:pt x="85" y="77"/>
                  </a:cubicBezTo>
                  <a:cubicBezTo>
                    <a:pt x="85" y="180"/>
                    <a:pt x="85" y="180"/>
                    <a:pt x="85" y="180"/>
                  </a:cubicBezTo>
                  <a:cubicBezTo>
                    <a:pt x="85" y="186"/>
                    <a:pt x="80" y="191"/>
                    <a:pt x="75" y="191"/>
                  </a:cubicBezTo>
                  <a:cubicBezTo>
                    <a:pt x="75" y="191"/>
                    <a:pt x="75" y="191"/>
                    <a:pt x="75" y="191"/>
                  </a:cubicBezTo>
                  <a:cubicBezTo>
                    <a:pt x="69" y="191"/>
                    <a:pt x="64" y="186"/>
                    <a:pt x="64" y="180"/>
                  </a:cubicBezTo>
                  <a:cubicBezTo>
                    <a:pt x="64" y="120"/>
                    <a:pt x="64" y="120"/>
                    <a:pt x="64" y="120"/>
                  </a:cubicBezTo>
                  <a:cubicBezTo>
                    <a:pt x="52" y="120"/>
                    <a:pt x="52" y="120"/>
                    <a:pt x="52" y="120"/>
                  </a:cubicBezTo>
                  <a:cubicBezTo>
                    <a:pt x="52" y="180"/>
                    <a:pt x="52" y="180"/>
                    <a:pt x="52" y="180"/>
                  </a:cubicBezTo>
                  <a:cubicBezTo>
                    <a:pt x="52" y="186"/>
                    <a:pt x="48" y="191"/>
                    <a:pt x="42" y="191"/>
                  </a:cubicBezTo>
                  <a:cubicBezTo>
                    <a:pt x="42" y="191"/>
                    <a:pt x="42" y="191"/>
                    <a:pt x="42" y="191"/>
                  </a:cubicBezTo>
                  <a:cubicBezTo>
                    <a:pt x="36" y="191"/>
                    <a:pt x="31" y="186"/>
                    <a:pt x="31" y="180"/>
                  </a:cubicBezTo>
                  <a:cubicBezTo>
                    <a:pt x="31" y="77"/>
                    <a:pt x="31" y="77"/>
                    <a:pt x="31" y="77"/>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21" name="Freeform 34"/>
            <p:cNvSpPr>
              <a:spLocks noEditPoints="1"/>
            </p:cNvSpPr>
            <p:nvPr>
              <p:custDataLst>
                <p:tags r:id="rId6"/>
              </p:custDataLst>
            </p:nvPr>
          </p:nvSpPr>
          <p:spPr>
            <a:xfrm>
              <a:off x="0" y="22826"/>
              <a:ext cx="243552" cy="399104"/>
            </a:xfrm>
            <a:custGeom>
              <a:avLst/>
              <a:gdLst>
                <a:gd name="txL" fmla="*/ 0 w 116"/>
                <a:gd name="txT" fmla="*/ 0 h 190"/>
                <a:gd name="txR" fmla="*/ 116 w 116"/>
                <a:gd name="txB" fmla="*/ 190 h 190"/>
              </a:gdLst>
              <a:ahLst/>
              <a:cxnLst>
                <a:cxn ang="0">
                  <a:pos x="58" y="0"/>
                </a:cxn>
                <a:cxn ang="0">
                  <a:pos x="77" y="19"/>
                </a:cxn>
                <a:cxn ang="0">
                  <a:pos x="58" y="38"/>
                </a:cxn>
                <a:cxn ang="0">
                  <a:pos x="39" y="19"/>
                </a:cxn>
                <a:cxn ang="0">
                  <a:pos x="58" y="0"/>
                </a:cxn>
                <a:cxn ang="0">
                  <a:pos x="80" y="89"/>
                </a:cxn>
                <a:cxn ang="0">
                  <a:pos x="96" y="133"/>
                </a:cxn>
                <a:cxn ang="0">
                  <a:pos x="80" y="133"/>
                </a:cxn>
                <a:cxn ang="0">
                  <a:pos x="80" y="181"/>
                </a:cxn>
                <a:cxn ang="0">
                  <a:pos x="71" y="190"/>
                </a:cxn>
                <a:cxn ang="0">
                  <a:pos x="71" y="190"/>
                </a:cxn>
                <a:cxn ang="0">
                  <a:pos x="61" y="181"/>
                </a:cxn>
                <a:cxn ang="0">
                  <a:pos x="61" y="133"/>
                </a:cxn>
                <a:cxn ang="0">
                  <a:pos x="58" y="133"/>
                </a:cxn>
                <a:cxn ang="0">
                  <a:pos x="55" y="133"/>
                </a:cxn>
                <a:cxn ang="0">
                  <a:pos x="55" y="181"/>
                </a:cxn>
                <a:cxn ang="0">
                  <a:pos x="45" y="190"/>
                </a:cxn>
                <a:cxn ang="0">
                  <a:pos x="45" y="190"/>
                </a:cxn>
                <a:cxn ang="0">
                  <a:pos x="36" y="181"/>
                </a:cxn>
                <a:cxn ang="0">
                  <a:pos x="36" y="133"/>
                </a:cxn>
                <a:cxn ang="0">
                  <a:pos x="20" y="133"/>
                </a:cxn>
                <a:cxn ang="0">
                  <a:pos x="36" y="89"/>
                </a:cxn>
                <a:cxn ang="0">
                  <a:pos x="35" y="71"/>
                </a:cxn>
                <a:cxn ang="0">
                  <a:pos x="17" y="100"/>
                </a:cxn>
                <a:cxn ang="0">
                  <a:pos x="5" y="104"/>
                </a:cxn>
                <a:cxn ang="0">
                  <a:pos x="5" y="104"/>
                </a:cxn>
                <a:cxn ang="0">
                  <a:pos x="2" y="92"/>
                </a:cxn>
                <a:cxn ang="0">
                  <a:pos x="27" y="48"/>
                </a:cxn>
                <a:cxn ang="0">
                  <a:pos x="41" y="42"/>
                </a:cxn>
                <a:cxn ang="0">
                  <a:pos x="46" y="42"/>
                </a:cxn>
                <a:cxn ang="0">
                  <a:pos x="50" y="49"/>
                </a:cxn>
                <a:cxn ang="0">
                  <a:pos x="54" y="55"/>
                </a:cxn>
                <a:cxn ang="0">
                  <a:pos x="58" y="58"/>
                </a:cxn>
                <a:cxn ang="0">
                  <a:pos x="62" y="55"/>
                </a:cxn>
                <a:cxn ang="0">
                  <a:pos x="66" y="49"/>
                </a:cxn>
                <a:cxn ang="0">
                  <a:pos x="70" y="42"/>
                </a:cxn>
                <a:cxn ang="0">
                  <a:pos x="75" y="42"/>
                </a:cxn>
                <a:cxn ang="0">
                  <a:pos x="89" y="48"/>
                </a:cxn>
                <a:cxn ang="0">
                  <a:pos x="114" y="92"/>
                </a:cxn>
                <a:cxn ang="0">
                  <a:pos x="111" y="104"/>
                </a:cxn>
                <a:cxn ang="0">
                  <a:pos x="111" y="104"/>
                </a:cxn>
                <a:cxn ang="0">
                  <a:pos x="99" y="100"/>
                </a:cxn>
                <a:cxn ang="0">
                  <a:pos x="81" y="71"/>
                </a:cxn>
                <a:cxn ang="0">
                  <a:pos x="80" y="89"/>
                </a:cxn>
              </a:cxnLst>
              <a:rect l="txL" t="txT" r="txR" b="txB"/>
              <a:pathLst>
                <a:path w="116" h="190">
                  <a:moveTo>
                    <a:pt x="58" y="0"/>
                  </a:moveTo>
                  <a:cubicBezTo>
                    <a:pt x="68" y="0"/>
                    <a:pt x="77" y="8"/>
                    <a:pt x="77" y="19"/>
                  </a:cubicBezTo>
                  <a:cubicBezTo>
                    <a:pt x="77" y="29"/>
                    <a:pt x="68" y="38"/>
                    <a:pt x="58" y="38"/>
                  </a:cubicBezTo>
                  <a:cubicBezTo>
                    <a:pt x="48" y="38"/>
                    <a:pt x="39" y="29"/>
                    <a:pt x="39" y="19"/>
                  </a:cubicBezTo>
                  <a:cubicBezTo>
                    <a:pt x="39" y="8"/>
                    <a:pt x="48" y="0"/>
                    <a:pt x="58" y="0"/>
                  </a:cubicBezTo>
                  <a:close/>
                  <a:moveTo>
                    <a:pt x="80" y="89"/>
                  </a:moveTo>
                  <a:cubicBezTo>
                    <a:pt x="96" y="133"/>
                    <a:pt x="96" y="133"/>
                    <a:pt x="96" y="133"/>
                  </a:cubicBezTo>
                  <a:cubicBezTo>
                    <a:pt x="80" y="133"/>
                    <a:pt x="80" y="133"/>
                    <a:pt x="80" y="133"/>
                  </a:cubicBezTo>
                  <a:cubicBezTo>
                    <a:pt x="80" y="181"/>
                    <a:pt x="80" y="181"/>
                    <a:pt x="80" y="181"/>
                  </a:cubicBezTo>
                  <a:cubicBezTo>
                    <a:pt x="80" y="186"/>
                    <a:pt x="76" y="190"/>
                    <a:pt x="71" y="190"/>
                  </a:cubicBezTo>
                  <a:cubicBezTo>
                    <a:pt x="71" y="190"/>
                    <a:pt x="71" y="190"/>
                    <a:pt x="71" y="190"/>
                  </a:cubicBezTo>
                  <a:cubicBezTo>
                    <a:pt x="65" y="190"/>
                    <a:pt x="61" y="186"/>
                    <a:pt x="61" y="181"/>
                  </a:cubicBezTo>
                  <a:cubicBezTo>
                    <a:pt x="61" y="133"/>
                    <a:pt x="61" y="133"/>
                    <a:pt x="61" y="133"/>
                  </a:cubicBezTo>
                  <a:cubicBezTo>
                    <a:pt x="58" y="133"/>
                    <a:pt x="58" y="133"/>
                    <a:pt x="58" y="133"/>
                  </a:cubicBezTo>
                  <a:cubicBezTo>
                    <a:pt x="55" y="133"/>
                    <a:pt x="55" y="133"/>
                    <a:pt x="55" y="133"/>
                  </a:cubicBezTo>
                  <a:cubicBezTo>
                    <a:pt x="55" y="181"/>
                    <a:pt x="55" y="181"/>
                    <a:pt x="55" y="181"/>
                  </a:cubicBezTo>
                  <a:cubicBezTo>
                    <a:pt x="55" y="186"/>
                    <a:pt x="51" y="190"/>
                    <a:pt x="45" y="190"/>
                  </a:cubicBezTo>
                  <a:cubicBezTo>
                    <a:pt x="45" y="190"/>
                    <a:pt x="45" y="190"/>
                    <a:pt x="45" y="190"/>
                  </a:cubicBezTo>
                  <a:cubicBezTo>
                    <a:pt x="40" y="190"/>
                    <a:pt x="36" y="186"/>
                    <a:pt x="36" y="181"/>
                  </a:cubicBezTo>
                  <a:cubicBezTo>
                    <a:pt x="36" y="133"/>
                    <a:pt x="36" y="133"/>
                    <a:pt x="36" y="133"/>
                  </a:cubicBezTo>
                  <a:cubicBezTo>
                    <a:pt x="20" y="133"/>
                    <a:pt x="20" y="133"/>
                    <a:pt x="20" y="133"/>
                  </a:cubicBezTo>
                  <a:cubicBezTo>
                    <a:pt x="36" y="89"/>
                    <a:pt x="36" y="89"/>
                    <a:pt x="36" y="89"/>
                  </a:cubicBezTo>
                  <a:cubicBezTo>
                    <a:pt x="35" y="71"/>
                    <a:pt x="35" y="71"/>
                    <a:pt x="35" y="71"/>
                  </a:cubicBezTo>
                  <a:cubicBezTo>
                    <a:pt x="17" y="100"/>
                    <a:pt x="17" y="100"/>
                    <a:pt x="17" y="100"/>
                  </a:cubicBezTo>
                  <a:cubicBezTo>
                    <a:pt x="15" y="105"/>
                    <a:pt x="9" y="106"/>
                    <a:pt x="5" y="104"/>
                  </a:cubicBezTo>
                  <a:cubicBezTo>
                    <a:pt x="5" y="104"/>
                    <a:pt x="5" y="104"/>
                    <a:pt x="5" y="104"/>
                  </a:cubicBezTo>
                  <a:cubicBezTo>
                    <a:pt x="1" y="101"/>
                    <a:pt x="0" y="96"/>
                    <a:pt x="2" y="92"/>
                  </a:cubicBezTo>
                  <a:cubicBezTo>
                    <a:pt x="27" y="48"/>
                    <a:pt x="27" y="48"/>
                    <a:pt x="27" y="48"/>
                  </a:cubicBezTo>
                  <a:cubicBezTo>
                    <a:pt x="31" y="42"/>
                    <a:pt x="34" y="42"/>
                    <a:pt x="41" y="42"/>
                  </a:cubicBezTo>
                  <a:cubicBezTo>
                    <a:pt x="46" y="42"/>
                    <a:pt x="46" y="42"/>
                    <a:pt x="46" y="42"/>
                  </a:cubicBezTo>
                  <a:cubicBezTo>
                    <a:pt x="50" y="49"/>
                    <a:pt x="50" y="49"/>
                    <a:pt x="50" y="49"/>
                  </a:cubicBezTo>
                  <a:cubicBezTo>
                    <a:pt x="54" y="55"/>
                    <a:pt x="54" y="55"/>
                    <a:pt x="54" y="55"/>
                  </a:cubicBezTo>
                  <a:cubicBezTo>
                    <a:pt x="55" y="57"/>
                    <a:pt x="56" y="58"/>
                    <a:pt x="58" y="58"/>
                  </a:cubicBezTo>
                  <a:cubicBezTo>
                    <a:pt x="60" y="58"/>
                    <a:pt x="61" y="57"/>
                    <a:pt x="62" y="55"/>
                  </a:cubicBezTo>
                  <a:cubicBezTo>
                    <a:pt x="66" y="49"/>
                    <a:pt x="66" y="49"/>
                    <a:pt x="66" y="49"/>
                  </a:cubicBezTo>
                  <a:cubicBezTo>
                    <a:pt x="70" y="42"/>
                    <a:pt x="70" y="42"/>
                    <a:pt x="70" y="42"/>
                  </a:cubicBezTo>
                  <a:cubicBezTo>
                    <a:pt x="75" y="42"/>
                    <a:pt x="75" y="42"/>
                    <a:pt x="75" y="42"/>
                  </a:cubicBezTo>
                  <a:cubicBezTo>
                    <a:pt x="82" y="42"/>
                    <a:pt x="85" y="42"/>
                    <a:pt x="89" y="48"/>
                  </a:cubicBezTo>
                  <a:cubicBezTo>
                    <a:pt x="114" y="92"/>
                    <a:pt x="114" y="92"/>
                    <a:pt x="114" y="92"/>
                  </a:cubicBezTo>
                  <a:cubicBezTo>
                    <a:pt x="116" y="96"/>
                    <a:pt x="115" y="101"/>
                    <a:pt x="111" y="104"/>
                  </a:cubicBezTo>
                  <a:cubicBezTo>
                    <a:pt x="111" y="104"/>
                    <a:pt x="111" y="104"/>
                    <a:pt x="111" y="104"/>
                  </a:cubicBezTo>
                  <a:cubicBezTo>
                    <a:pt x="107" y="106"/>
                    <a:pt x="101" y="105"/>
                    <a:pt x="99" y="100"/>
                  </a:cubicBezTo>
                  <a:cubicBezTo>
                    <a:pt x="81" y="71"/>
                    <a:pt x="81" y="71"/>
                    <a:pt x="81" y="71"/>
                  </a:cubicBezTo>
                  <a:cubicBezTo>
                    <a:pt x="80" y="89"/>
                    <a:pt x="80" y="89"/>
                    <a:pt x="80" y="8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22" name="Freeform 33"/>
            <p:cNvSpPr>
              <a:spLocks noEditPoints="1"/>
            </p:cNvSpPr>
            <p:nvPr>
              <p:custDataLst>
                <p:tags r:id="rId7"/>
              </p:custDataLst>
            </p:nvPr>
          </p:nvSpPr>
          <p:spPr>
            <a:xfrm>
              <a:off x="1397982" y="2388870"/>
              <a:ext cx="274320" cy="448256"/>
            </a:xfrm>
            <a:custGeom>
              <a:avLst/>
              <a:gdLst>
                <a:gd name="txL" fmla="*/ 0 w 117"/>
                <a:gd name="txT" fmla="*/ 0 h 191"/>
                <a:gd name="txR" fmla="*/ 117 w 117"/>
                <a:gd name="txB" fmla="*/ 191 h 191"/>
              </a:gdLst>
              <a:ahLst/>
              <a:cxnLst>
                <a:cxn ang="0">
                  <a:pos x="58" y="0"/>
                </a:cxn>
                <a:cxn ang="0">
                  <a:pos x="77" y="19"/>
                </a:cxn>
                <a:cxn ang="0">
                  <a:pos x="58" y="38"/>
                </a:cxn>
                <a:cxn ang="0">
                  <a:pos x="39" y="19"/>
                </a:cxn>
                <a:cxn ang="0">
                  <a:pos x="58" y="0"/>
                </a:cxn>
                <a:cxn ang="0">
                  <a:pos x="31" y="77"/>
                </a:cxn>
                <a:cxn ang="0">
                  <a:pos x="17" y="101"/>
                </a:cxn>
                <a:cxn ang="0">
                  <a:pos x="5" y="104"/>
                </a:cxn>
                <a:cxn ang="0">
                  <a:pos x="5" y="104"/>
                </a:cxn>
                <a:cxn ang="0">
                  <a:pos x="2" y="92"/>
                </a:cxn>
                <a:cxn ang="0">
                  <a:pos x="27" y="49"/>
                </a:cxn>
                <a:cxn ang="0">
                  <a:pos x="41" y="43"/>
                </a:cxn>
                <a:cxn ang="0">
                  <a:pos x="46" y="43"/>
                </a:cxn>
                <a:cxn ang="0">
                  <a:pos x="50" y="49"/>
                </a:cxn>
                <a:cxn ang="0">
                  <a:pos x="54" y="56"/>
                </a:cxn>
                <a:cxn ang="0">
                  <a:pos x="58" y="59"/>
                </a:cxn>
                <a:cxn ang="0">
                  <a:pos x="62" y="56"/>
                </a:cxn>
                <a:cxn ang="0">
                  <a:pos x="66" y="49"/>
                </a:cxn>
                <a:cxn ang="0">
                  <a:pos x="70" y="43"/>
                </a:cxn>
                <a:cxn ang="0">
                  <a:pos x="75" y="43"/>
                </a:cxn>
                <a:cxn ang="0">
                  <a:pos x="89" y="49"/>
                </a:cxn>
                <a:cxn ang="0">
                  <a:pos x="114" y="92"/>
                </a:cxn>
                <a:cxn ang="0">
                  <a:pos x="111" y="104"/>
                </a:cxn>
                <a:cxn ang="0">
                  <a:pos x="111" y="104"/>
                </a:cxn>
                <a:cxn ang="0">
                  <a:pos x="99" y="101"/>
                </a:cxn>
                <a:cxn ang="0">
                  <a:pos x="85" y="77"/>
                </a:cxn>
                <a:cxn ang="0">
                  <a:pos x="85" y="180"/>
                </a:cxn>
                <a:cxn ang="0">
                  <a:pos x="75" y="191"/>
                </a:cxn>
                <a:cxn ang="0">
                  <a:pos x="75" y="191"/>
                </a:cxn>
                <a:cxn ang="0">
                  <a:pos x="64" y="180"/>
                </a:cxn>
                <a:cxn ang="0">
                  <a:pos x="64" y="120"/>
                </a:cxn>
                <a:cxn ang="0">
                  <a:pos x="52" y="120"/>
                </a:cxn>
                <a:cxn ang="0">
                  <a:pos x="52" y="180"/>
                </a:cxn>
                <a:cxn ang="0">
                  <a:pos x="42" y="191"/>
                </a:cxn>
                <a:cxn ang="0">
                  <a:pos x="42" y="191"/>
                </a:cxn>
                <a:cxn ang="0">
                  <a:pos x="31" y="180"/>
                </a:cxn>
                <a:cxn ang="0">
                  <a:pos x="31" y="77"/>
                </a:cxn>
              </a:cxnLst>
              <a:rect l="txL" t="txT" r="txR" b="txB"/>
              <a:pathLst>
                <a:path w="117" h="191">
                  <a:moveTo>
                    <a:pt x="58" y="0"/>
                  </a:moveTo>
                  <a:cubicBezTo>
                    <a:pt x="69" y="0"/>
                    <a:pt x="77" y="9"/>
                    <a:pt x="77" y="19"/>
                  </a:cubicBezTo>
                  <a:cubicBezTo>
                    <a:pt x="77" y="30"/>
                    <a:pt x="69" y="38"/>
                    <a:pt x="58" y="38"/>
                  </a:cubicBezTo>
                  <a:cubicBezTo>
                    <a:pt x="48" y="38"/>
                    <a:pt x="39" y="30"/>
                    <a:pt x="39" y="19"/>
                  </a:cubicBezTo>
                  <a:cubicBezTo>
                    <a:pt x="39" y="9"/>
                    <a:pt x="48" y="0"/>
                    <a:pt x="58" y="0"/>
                  </a:cubicBezTo>
                  <a:close/>
                  <a:moveTo>
                    <a:pt x="31" y="77"/>
                  </a:moveTo>
                  <a:cubicBezTo>
                    <a:pt x="17" y="101"/>
                    <a:pt x="17" y="101"/>
                    <a:pt x="17" y="101"/>
                  </a:cubicBezTo>
                  <a:cubicBezTo>
                    <a:pt x="15" y="105"/>
                    <a:pt x="10" y="107"/>
                    <a:pt x="5" y="104"/>
                  </a:cubicBezTo>
                  <a:cubicBezTo>
                    <a:pt x="5" y="104"/>
                    <a:pt x="5" y="104"/>
                    <a:pt x="5" y="104"/>
                  </a:cubicBezTo>
                  <a:cubicBezTo>
                    <a:pt x="1" y="102"/>
                    <a:pt x="0" y="96"/>
                    <a:pt x="2" y="92"/>
                  </a:cubicBezTo>
                  <a:cubicBezTo>
                    <a:pt x="27" y="49"/>
                    <a:pt x="27" y="49"/>
                    <a:pt x="27" y="49"/>
                  </a:cubicBezTo>
                  <a:cubicBezTo>
                    <a:pt x="31" y="43"/>
                    <a:pt x="34" y="43"/>
                    <a:pt x="41" y="43"/>
                  </a:cubicBezTo>
                  <a:cubicBezTo>
                    <a:pt x="46" y="43"/>
                    <a:pt x="46" y="43"/>
                    <a:pt x="46" y="43"/>
                  </a:cubicBezTo>
                  <a:cubicBezTo>
                    <a:pt x="50" y="49"/>
                    <a:pt x="50" y="49"/>
                    <a:pt x="50" y="49"/>
                  </a:cubicBezTo>
                  <a:cubicBezTo>
                    <a:pt x="54" y="56"/>
                    <a:pt x="54" y="56"/>
                    <a:pt x="54" y="56"/>
                  </a:cubicBezTo>
                  <a:cubicBezTo>
                    <a:pt x="55" y="57"/>
                    <a:pt x="56" y="59"/>
                    <a:pt x="58" y="59"/>
                  </a:cubicBezTo>
                  <a:cubicBezTo>
                    <a:pt x="60" y="59"/>
                    <a:pt x="61" y="58"/>
                    <a:pt x="62" y="56"/>
                  </a:cubicBezTo>
                  <a:cubicBezTo>
                    <a:pt x="66" y="49"/>
                    <a:pt x="66" y="49"/>
                    <a:pt x="66" y="49"/>
                  </a:cubicBezTo>
                  <a:cubicBezTo>
                    <a:pt x="70" y="43"/>
                    <a:pt x="70" y="43"/>
                    <a:pt x="70" y="43"/>
                  </a:cubicBezTo>
                  <a:cubicBezTo>
                    <a:pt x="75" y="43"/>
                    <a:pt x="75" y="43"/>
                    <a:pt x="75" y="43"/>
                  </a:cubicBezTo>
                  <a:cubicBezTo>
                    <a:pt x="83" y="43"/>
                    <a:pt x="86" y="43"/>
                    <a:pt x="89" y="49"/>
                  </a:cubicBezTo>
                  <a:cubicBezTo>
                    <a:pt x="114" y="92"/>
                    <a:pt x="114" y="92"/>
                    <a:pt x="114" y="92"/>
                  </a:cubicBezTo>
                  <a:cubicBezTo>
                    <a:pt x="117" y="96"/>
                    <a:pt x="115" y="102"/>
                    <a:pt x="111" y="104"/>
                  </a:cubicBezTo>
                  <a:cubicBezTo>
                    <a:pt x="111" y="104"/>
                    <a:pt x="111" y="104"/>
                    <a:pt x="111" y="104"/>
                  </a:cubicBezTo>
                  <a:cubicBezTo>
                    <a:pt x="107" y="107"/>
                    <a:pt x="102" y="105"/>
                    <a:pt x="99" y="101"/>
                  </a:cubicBezTo>
                  <a:cubicBezTo>
                    <a:pt x="85" y="77"/>
                    <a:pt x="85" y="77"/>
                    <a:pt x="85" y="77"/>
                  </a:cubicBezTo>
                  <a:cubicBezTo>
                    <a:pt x="85" y="180"/>
                    <a:pt x="85" y="180"/>
                    <a:pt x="85" y="180"/>
                  </a:cubicBezTo>
                  <a:cubicBezTo>
                    <a:pt x="85" y="186"/>
                    <a:pt x="80" y="191"/>
                    <a:pt x="75" y="191"/>
                  </a:cubicBezTo>
                  <a:cubicBezTo>
                    <a:pt x="75" y="191"/>
                    <a:pt x="75" y="191"/>
                    <a:pt x="75" y="191"/>
                  </a:cubicBezTo>
                  <a:cubicBezTo>
                    <a:pt x="69" y="191"/>
                    <a:pt x="64" y="186"/>
                    <a:pt x="64" y="180"/>
                  </a:cubicBezTo>
                  <a:cubicBezTo>
                    <a:pt x="64" y="120"/>
                    <a:pt x="64" y="120"/>
                    <a:pt x="64" y="120"/>
                  </a:cubicBezTo>
                  <a:cubicBezTo>
                    <a:pt x="52" y="120"/>
                    <a:pt x="52" y="120"/>
                    <a:pt x="52" y="120"/>
                  </a:cubicBezTo>
                  <a:cubicBezTo>
                    <a:pt x="52" y="180"/>
                    <a:pt x="52" y="180"/>
                    <a:pt x="52" y="180"/>
                  </a:cubicBezTo>
                  <a:cubicBezTo>
                    <a:pt x="52" y="186"/>
                    <a:pt x="48" y="191"/>
                    <a:pt x="42" y="191"/>
                  </a:cubicBezTo>
                  <a:cubicBezTo>
                    <a:pt x="42" y="191"/>
                    <a:pt x="42" y="191"/>
                    <a:pt x="42" y="191"/>
                  </a:cubicBezTo>
                  <a:cubicBezTo>
                    <a:pt x="36" y="191"/>
                    <a:pt x="31" y="186"/>
                    <a:pt x="31" y="180"/>
                  </a:cubicBezTo>
                  <a:cubicBezTo>
                    <a:pt x="31" y="77"/>
                    <a:pt x="31" y="77"/>
                    <a:pt x="31" y="77"/>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34823" name="组合 66"/>
          <p:cNvGrpSpPr/>
          <p:nvPr/>
        </p:nvGrpSpPr>
        <p:grpSpPr>
          <a:xfrm>
            <a:off x="4827270" y="1682115"/>
            <a:ext cx="3255645" cy="2615565"/>
            <a:chOff x="0" y="0"/>
            <a:chExt cx="2309813" cy="1976437"/>
          </a:xfrm>
        </p:grpSpPr>
        <p:sp>
          <p:nvSpPr>
            <p:cNvPr id="34824" name="Freeform 8"/>
            <p:cNvSpPr/>
            <p:nvPr>
              <p:custDataLst>
                <p:tags r:id="rId8"/>
              </p:custDataLst>
            </p:nvPr>
          </p:nvSpPr>
          <p:spPr>
            <a:xfrm>
              <a:off x="1136650" y="0"/>
              <a:ext cx="33338" cy="704850"/>
            </a:xfrm>
            <a:custGeom>
              <a:avLst/>
              <a:gdLst>
                <a:gd name="txL" fmla="*/ 0 w 21"/>
                <a:gd name="txT" fmla="*/ 0 h 444"/>
                <a:gd name="txR" fmla="*/ 21 w 21"/>
                <a:gd name="txB" fmla="*/ 444 h 444"/>
              </a:gdLst>
              <a:ahLst/>
              <a:cxnLst>
                <a:cxn ang="0">
                  <a:pos x="0" y="444"/>
                </a:cxn>
                <a:cxn ang="0">
                  <a:pos x="0" y="0"/>
                </a:cxn>
                <a:cxn ang="0">
                  <a:pos x="21" y="0"/>
                </a:cxn>
                <a:cxn ang="0">
                  <a:pos x="21" y="444"/>
                </a:cxn>
                <a:cxn ang="0">
                  <a:pos x="0" y="444"/>
                </a:cxn>
                <a:cxn ang="0">
                  <a:pos x="0" y="444"/>
                </a:cxn>
              </a:cxnLst>
              <a:rect l="txL" t="txT" r="txR" b="txB"/>
              <a:pathLst>
                <a:path w="21" h="444">
                  <a:moveTo>
                    <a:pt x="0" y="444"/>
                  </a:moveTo>
                  <a:lnTo>
                    <a:pt x="0" y="0"/>
                  </a:lnTo>
                  <a:lnTo>
                    <a:pt x="21" y="0"/>
                  </a:lnTo>
                  <a:lnTo>
                    <a:pt x="21" y="444"/>
                  </a:lnTo>
                  <a:lnTo>
                    <a:pt x="0" y="444"/>
                  </a:lnTo>
                  <a:lnTo>
                    <a:pt x="0" y="444"/>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25" name="Freeform 9"/>
            <p:cNvSpPr/>
            <p:nvPr>
              <p:custDataLst>
                <p:tags r:id="rId9"/>
              </p:custDataLst>
            </p:nvPr>
          </p:nvSpPr>
          <p:spPr>
            <a:xfrm>
              <a:off x="0" y="1589088"/>
              <a:ext cx="625475" cy="382587"/>
            </a:xfrm>
            <a:custGeom>
              <a:avLst/>
              <a:gdLst>
                <a:gd name="txL" fmla="*/ 0 w 394"/>
                <a:gd name="txT" fmla="*/ 0 h 241"/>
                <a:gd name="txR" fmla="*/ 394 w 394"/>
                <a:gd name="txB" fmla="*/ 241 h 241"/>
              </a:gdLst>
              <a:ahLst/>
              <a:cxnLst>
                <a:cxn ang="0">
                  <a:pos x="0" y="222"/>
                </a:cxn>
                <a:cxn ang="0">
                  <a:pos x="382" y="0"/>
                </a:cxn>
                <a:cxn ang="0">
                  <a:pos x="394" y="22"/>
                </a:cxn>
                <a:cxn ang="0">
                  <a:pos x="9" y="241"/>
                </a:cxn>
                <a:cxn ang="0">
                  <a:pos x="0" y="222"/>
                </a:cxn>
                <a:cxn ang="0">
                  <a:pos x="0" y="222"/>
                </a:cxn>
              </a:cxnLst>
              <a:rect l="txL" t="txT" r="txR" b="txB"/>
              <a:pathLst>
                <a:path w="394" h="241">
                  <a:moveTo>
                    <a:pt x="0" y="222"/>
                  </a:moveTo>
                  <a:lnTo>
                    <a:pt x="382" y="0"/>
                  </a:lnTo>
                  <a:lnTo>
                    <a:pt x="394" y="22"/>
                  </a:lnTo>
                  <a:lnTo>
                    <a:pt x="9" y="241"/>
                  </a:lnTo>
                  <a:lnTo>
                    <a:pt x="0" y="222"/>
                  </a:lnTo>
                  <a:lnTo>
                    <a:pt x="0" y="222"/>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26" name="Freeform 10"/>
            <p:cNvSpPr/>
            <p:nvPr>
              <p:custDataLst>
                <p:tags r:id="rId10"/>
              </p:custDataLst>
            </p:nvPr>
          </p:nvSpPr>
          <p:spPr>
            <a:xfrm>
              <a:off x="1679575" y="1593850"/>
              <a:ext cx="630238" cy="382587"/>
            </a:xfrm>
            <a:custGeom>
              <a:avLst/>
              <a:gdLst>
                <a:gd name="txL" fmla="*/ 0 w 397"/>
                <a:gd name="txT" fmla="*/ 0 h 241"/>
                <a:gd name="txR" fmla="*/ 397 w 397"/>
                <a:gd name="txB" fmla="*/ 241 h 241"/>
              </a:gdLst>
              <a:ahLst/>
              <a:cxnLst>
                <a:cxn ang="0">
                  <a:pos x="397" y="222"/>
                </a:cxn>
                <a:cxn ang="0">
                  <a:pos x="12" y="0"/>
                </a:cxn>
                <a:cxn ang="0">
                  <a:pos x="0" y="19"/>
                </a:cxn>
                <a:cxn ang="0">
                  <a:pos x="385" y="241"/>
                </a:cxn>
                <a:cxn ang="0">
                  <a:pos x="397" y="222"/>
                </a:cxn>
                <a:cxn ang="0">
                  <a:pos x="397" y="222"/>
                </a:cxn>
              </a:cxnLst>
              <a:rect l="txL" t="txT" r="txR" b="txB"/>
              <a:pathLst>
                <a:path w="397" h="241">
                  <a:moveTo>
                    <a:pt x="397" y="222"/>
                  </a:moveTo>
                  <a:lnTo>
                    <a:pt x="12" y="0"/>
                  </a:lnTo>
                  <a:lnTo>
                    <a:pt x="0" y="19"/>
                  </a:lnTo>
                  <a:lnTo>
                    <a:pt x="385" y="241"/>
                  </a:lnTo>
                  <a:lnTo>
                    <a:pt x="397" y="222"/>
                  </a:lnTo>
                  <a:lnTo>
                    <a:pt x="397" y="222"/>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34827" name="组合 70"/>
            <p:cNvGrpSpPr/>
            <p:nvPr/>
          </p:nvGrpSpPr>
          <p:grpSpPr>
            <a:xfrm>
              <a:off x="404813" y="465138"/>
              <a:ext cx="1500187" cy="1352550"/>
              <a:chOff x="0" y="0"/>
              <a:chExt cx="1500187" cy="1352550"/>
            </a:xfrm>
          </p:grpSpPr>
          <p:sp>
            <p:nvSpPr>
              <p:cNvPr id="34828" name="Freeform 7"/>
              <p:cNvSpPr>
                <a:spLocks noEditPoints="1"/>
              </p:cNvSpPr>
              <p:nvPr>
                <p:custDataLst>
                  <p:tags r:id="rId11"/>
                </p:custDataLst>
              </p:nvPr>
            </p:nvSpPr>
            <p:spPr>
              <a:xfrm>
                <a:off x="190500" y="198437"/>
                <a:ext cx="1114425" cy="963612"/>
              </a:xfrm>
              <a:custGeom>
                <a:avLst/>
                <a:gdLst>
                  <a:gd name="txL" fmla="*/ 0 w 702"/>
                  <a:gd name="txT" fmla="*/ 0 h 607"/>
                  <a:gd name="txR" fmla="*/ 702 w 702"/>
                  <a:gd name="txB" fmla="*/ 607 h 607"/>
                </a:gdLst>
                <a:ahLst/>
                <a:cxnLst>
                  <a:cxn ang="0">
                    <a:pos x="693" y="607"/>
                  </a:cxn>
                  <a:cxn ang="0">
                    <a:pos x="10" y="607"/>
                  </a:cxn>
                  <a:cxn ang="0">
                    <a:pos x="10" y="598"/>
                  </a:cxn>
                  <a:cxn ang="0">
                    <a:pos x="0" y="591"/>
                  </a:cxn>
                  <a:cxn ang="0">
                    <a:pos x="343" y="0"/>
                  </a:cxn>
                  <a:cxn ang="0">
                    <a:pos x="352" y="5"/>
                  </a:cxn>
                  <a:cxn ang="0">
                    <a:pos x="362" y="0"/>
                  </a:cxn>
                  <a:cxn ang="0">
                    <a:pos x="702" y="591"/>
                  </a:cxn>
                  <a:cxn ang="0">
                    <a:pos x="693" y="598"/>
                  </a:cxn>
                  <a:cxn ang="0">
                    <a:pos x="693" y="607"/>
                  </a:cxn>
                  <a:cxn ang="0">
                    <a:pos x="693" y="607"/>
                  </a:cxn>
                  <a:cxn ang="0">
                    <a:pos x="29" y="586"/>
                  </a:cxn>
                  <a:cxn ang="0">
                    <a:pos x="674" y="586"/>
                  </a:cxn>
                  <a:cxn ang="0">
                    <a:pos x="352" y="26"/>
                  </a:cxn>
                  <a:cxn ang="0">
                    <a:pos x="29" y="586"/>
                  </a:cxn>
                  <a:cxn ang="0">
                    <a:pos x="29" y="586"/>
                  </a:cxn>
                </a:cxnLst>
                <a:rect l="txL" t="txT" r="txR" b="txB"/>
                <a:pathLst>
                  <a:path w="702" h="607">
                    <a:moveTo>
                      <a:pt x="693" y="607"/>
                    </a:moveTo>
                    <a:lnTo>
                      <a:pt x="10" y="607"/>
                    </a:lnTo>
                    <a:lnTo>
                      <a:pt x="10" y="598"/>
                    </a:lnTo>
                    <a:lnTo>
                      <a:pt x="0" y="591"/>
                    </a:lnTo>
                    <a:lnTo>
                      <a:pt x="343" y="0"/>
                    </a:lnTo>
                    <a:lnTo>
                      <a:pt x="352" y="5"/>
                    </a:lnTo>
                    <a:lnTo>
                      <a:pt x="362" y="0"/>
                    </a:lnTo>
                    <a:lnTo>
                      <a:pt x="702" y="591"/>
                    </a:lnTo>
                    <a:lnTo>
                      <a:pt x="693" y="598"/>
                    </a:lnTo>
                    <a:lnTo>
                      <a:pt x="693" y="607"/>
                    </a:lnTo>
                    <a:lnTo>
                      <a:pt x="693" y="607"/>
                    </a:lnTo>
                    <a:close/>
                    <a:moveTo>
                      <a:pt x="29" y="586"/>
                    </a:moveTo>
                    <a:lnTo>
                      <a:pt x="674" y="586"/>
                    </a:lnTo>
                    <a:lnTo>
                      <a:pt x="352" y="26"/>
                    </a:lnTo>
                    <a:lnTo>
                      <a:pt x="29" y="586"/>
                    </a:lnTo>
                    <a:lnTo>
                      <a:pt x="29" y="586"/>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34829" name="组合 72"/>
              <p:cNvGrpSpPr/>
              <p:nvPr/>
            </p:nvGrpSpPr>
            <p:grpSpPr>
              <a:xfrm>
                <a:off x="544512" y="0"/>
                <a:ext cx="411163" cy="412750"/>
                <a:chOff x="0" y="0"/>
                <a:chExt cx="411163" cy="412750"/>
              </a:xfrm>
            </p:grpSpPr>
            <p:sp>
              <p:nvSpPr>
                <p:cNvPr id="34830" name="Freeform 11"/>
                <p:cNvSpPr/>
                <p:nvPr>
                  <p:custDataLst>
                    <p:tags r:id="rId12"/>
                  </p:custDataLst>
                </p:nvPr>
              </p:nvSpPr>
              <p:spPr>
                <a:xfrm>
                  <a:off x="0" y="0"/>
                  <a:ext cx="411163" cy="412750"/>
                </a:xfrm>
                <a:custGeom>
                  <a:avLst/>
                  <a:gdLst>
                    <a:gd name="txL" fmla="*/ 0 w 110"/>
                    <a:gd name="txT" fmla="*/ 0 h 110"/>
                    <a:gd name="txR" fmla="*/ 110 w 110"/>
                    <a:gd name="txB" fmla="*/ 110 h 110"/>
                  </a:gdLst>
                  <a:ahLst/>
                  <a:cxnLst>
                    <a:cxn ang="0">
                      <a:pos x="102" y="28"/>
                    </a:cxn>
                    <a:cxn ang="0">
                      <a:pos x="105" y="33"/>
                    </a:cxn>
                    <a:cxn ang="0">
                      <a:pos x="109" y="59"/>
                    </a:cxn>
                    <a:cxn ang="0">
                      <a:pos x="105" y="77"/>
                    </a:cxn>
                    <a:cxn ang="0">
                      <a:pos x="103" y="82"/>
                    </a:cxn>
                    <a:cxn ang="0">
                      <a:pos x="84" y="101"/>
                    </a:cxn>
                    <a:cxn ang="0">
                      <a:pos x="80" y="104"/>
                    </a:cxn>
                    <a:cxn ang="0">
                      <a:pos x="53" y="110"/>
                    </a:cxn>
                    <a:cxn ang="0">
                      <a:pos x="35" y="107"/>
                    </a:cxn>
                    <a:cxn ang="0">
                      <a:pos x="31" y="104"/>
                    </a:cxn>
                    <a:cxn ang="0">
                      <a:pos x="10" y="87"/>
                    </a:cxn>
                    <a:cxn ang="0">
                      <a:pos x="7" y="83"/>
                    </a:cxn>
                    <a:cxn ang="0">
                      <a:pos x="0" y="57"/>
                    </a:cxn>
                    <a:cxn ang="0">
                      <a:pos x="0" y="51"/>
                    </a:cxn>
                    <a:cxn ang="0">
                      <a:pos x="8" y="26"/>
                    </a:cxn>
                    <a:cxn ang="0">
                      <a:pos x="11" y="22"/>
                    </a:cxn>
                    <a:cxn ang="0">
                      <a:pos x="32" y="5"/>
                    </a:cxn>
                    <a:cxn ang="0">
                      <a:pos x="37" y="3"/>
                    </a:cxn>
                    <a:cxn ang="0">
                      <a:pos x="64" y="1"/>
                    </a:cxn>
                    <a:cxn ang="0">
                      <a:pos x="81" y="7"/>
                    </a:cxn>
                    <a:cxn ang="0">
                      <a:pos x="94" y="17"/>
                    </a:cxn>
                    <a:cxn ang="0">
                      <a:pos x="102" y="28"/>
                    </a:cxn>
                  </a:cxnLst>
                  <a:rect l="txL" t="txT" r="txR" b="txB"/>
                  <a:pathLst>
                    <a:path w="110" h="110">
                      <a:moveTo>
                        <a:pt x="102" y="28"/>
                      </a:moveTo>
                      <a:cubicBezTo>
                        <a:pt x="105" y="33"/>
                        <a:pt x="105" y="33"/>
                        <a:pt x="105" y="33"/>
                      </a:cubicBezTo>
                      <a:cubicBezTo>
                        <a:pt x="108" y="41"/>
                        <a:pt x="110" y="49"/>
                        <a:pt x="109" y="59"/>
                      </a:cubicBezTo>
                      <a:cubicBezTo>
                        <a:pt x="109" y="65"/>
                        <a:pt x="107" y="71"/>
                        <a:pt x="105" y="77"/>
                      </a:cubicBezTo>
                      <a:cubicBezTo>
                        <a:pt x="103" y="82"/>
                        <a:pt x="103" y="82"/>
                        <a:pt x="103" y="82"/>
                      </a:cubicBezTo>
                      <a:cubicBezTo>
                        <a:pt x="98" y="90"/>
                        <a:pt x="92" y="96"/>
                        <a:pt x="84" y="101"/>
                      </a:cubicBezTo>
                      <a:cubicBezTo>
                        <a:pt x="80" y="104"/>
                        <a:pt x="80" y="104"/>
                        <a:pt x="80" y="104"/>
                      </a:cubicBezTo>
                      <a:cubicBezTo>
                        <a:pt x="71" y="108"/>
                        <a:pt x="63" y="110"/>
                        <a:pt x="53" y="110"/>
                      </a:cubicBezTo>
                      <a:cubicBezTo>
                        <a:pt x="47" y="110"/>
                        <a:pt x="41" y="109"/>
                        <a:pt x="35" y="107"/>
                      </a:cubicBezTo>
                      <a:cubicBezTo>
                        <a:pt x="31" y="104"/>
                        <a:pt x="31" y="104"/>
                        <a:pt x="31" y="104"/>
                      </a:cubicBezTo>
                      <a:cubicBezTo>
                        <a:pt x="22" y="100"/>
                        <a:pt x="16" y="95"/>
                        <a:pt x="10" y="87"/>
                      </a:cubicBezTo>
                      <a:cubicBezTo>
                        <a:pt x="7" y="83"/>
                        <a:pt x="7" y="83"/>
                        <a:pt x="7" y="83"/>
                      </a:cubicBezTo>
                      <a:cubicBezTo>
                        <a:pt x="2" y="74"/>
                        <a:pt x="0" y="66"/>
                        <a:pt x="0" y="57"/>
                      </a:cubicBezTo>
                      <a:cubicBezTo>
                        <a:pt x="0" y="51"/>
                        <a:pt x="0" y="51"/>
                        <a:pt x="0" y="51"/>
                      </a:cubicBezTo>
                      <a:cubicBezTo>
                        <a:pt x="1" y="42"/>
                        <a:pt x="3" y="34"/>
                        <a:pt x="8" y="26"/>
                      </a:cubicBezTo>
                      <a:cubicBezTo>
                        <a:pt x="11" y="22"/>
                        <a:pt x="11" y="22"/>
                        <a:pt x="11" y="22"/>
                      </a:cubicBezTo>
                      <a:cubicBezTo>
                        <a:pt x="17" y="14"/>
                        <a:pt x="23" y="9"/>
                        <a:pt x="32" y="5"/>
                      </a:cubicBezTo>
                      <a:cubicBezTo>
                        <a:pt x="37" y="3"/>
                        <a:pt x="37" y="3"/>
                        <a:pt x="37" y="3"/>
                      </a:cubicBezTo>
                      <a:cubicBezTo>
                        <a:pt x="46" y="0"/>
                        <a:pt x="54" y="0"/>
                        <a:pt x="64" y="1"/>
                      </a:cubicBezTo>
                      <a:cubicBezTo>
                        <a:pt x="70" y="2"/>
                        <a:pt x="75" y="4"/>
                        <a:pt x="81" y="7"/>
                      </a:cubicBezTo>
                      <a:cubicBezTo>
                        <a:pt x="86" y="10"/>
                        <a:pt x="90" y="13"/>
                        <a:pt x="94" y="17"/>
                      </a:cubicBezTo>
                      <a:cubicBezTo>
                        <a:pt x="97" y="20"/>
                        <a:pt x="100" y="24"/>
                        <a:pt x="102" y="28"/>
                      </a:cubicBezTo>
                      <a:close/>
                    </a:path>
                  </a:pathLst>
                </a:custGeom>
                <a:solidFill>
                  <a:srgbClr val="CAB9A6"/>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31" name="Freeform 12"/>
                <p:cNvSpPr/>
                <p:nvPr>
                  <p:custDataLst>
                    <p:tags r:id="rId13"/>
                  </p:custDataLst>
                </p:nvPr>
              </p:nvSpPr>
              <p:spPr>
                <a:xfrm>
                  <a:off x="22225" y="25400"/>
                  <a:ext cx="363538" cy="360362"/>
                </a:xfrm>
                <a:custGeom>
                  <a:avLst/>
                  <a:gdLst>
                    <a:gd name="txL" fmla="*/ 0 w 97"/>
                    <a:gd name="txT" fmla="*/ 0 h 96"/>
                    <a:gd name="txR" fmla="*/ 97 w 97"/>
                    <a:gd name="txB" fmla="*/ 96 h 96"/>
                  </a:gdLst>
                  <a:ahLst/>
                  <a:cxnLst>
                    <a:cxn ang="0">
                      <a:pos x="85" y="27"/>
                    </a:cxn>
                    <a:cxn ang="0">
                      <a:pos x="70" y="85"/>
                    </a:cxn>
                    <a:cxn ang="0">
                      <a:pos x="12" y="69"/>
                    </a:cxn>
                    <a:cxn ang="0">
                      <a:pos x="27" y="11"/>
                    </a:cxn>
                    <a:cxn ang="0">
                      <a:pos x="85" y="27"/>
                    </a:cxn>
                  </a:cxnLst>
                  <a:rect l="txL" t="txT" r="txR" b="txB"/>
                  <a:pathLst>
                    <a:path w="97" h="96">
                      <a:moveTo>
                        <a:pt x="85" y="27"/>
                      </a:moveTo>
                      <a:cubicBezTo>
                        <a:pt x="97" y="47"/>
                        <a:pt x="90" y="73"/>
                        <a:pt x="70" y="85"/>
                      </a:cubicBezTo>
                      <a:cubicBezTo>
                        <a:pt x="50" y="96"/>
                        <a:pt x="24" y="89"/>
                        <a:pt x="12" y="69"/>
                      </a:cubicBezTo>
                      <a:cubicBezTo>
                        <a:pt x="0" y="49"/>
                        <a:pt x="7" y="23"/>
                        <a:pt x="27" y="11"/>
                      </a:cubicBezTo>
                      <a:cubicBezTo>
                        <a:pt x="48" y="0"/>
                        <a:pt x="74" y="7"/>
                        <a:pt x="85" y="2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32" name="Freeform 26"/>
                <p:cNvSpPr/>
                <p:nvPr>
                  <p:custDataLst>
                    <p:tags r:id="rId14"/>
                  </p:custDataLst>
                </p:nvPr>
              </p:nvSpPr>
              <p:spPr>
                <a:xfrm>
                  <a:off x="152400" y="131762"/>
                  <a:ext cx="68263" cy="146050"/>
                </a:xfrm>
                <a:custGeom>
                  <a:avLst/>
                  <a:gdLst>
                    <a:gd name="txL" fmla="*/ 0 w 43"/>
                    <a:gd name="txT" fmla="*/ 0 h 92"/>
                    <a:gd name="txR" fmla="*/ 43 w 43"/>
                    <a:gd name="txB" fmla="*/ 92 h 92"/>
                  </a:gdLst>
                  <a:ahLst/>
                  <a:cxnLst>
                    <a:cxn ang="0">
                      <a:pos x="26" y="92"/>
                    </a:cxn>
                    <a:cxn ang="0">
                      <a:pos x="43" y="92"/>
                    </a:cxn>
                    <a:cxn ang="0">
                      <a:pos x="43" y="0"/>
                    </a:cxn>
                    <a:cxn ang="0">
                      <a:pos x="29" y="0"/>
                    </a:cxn>
                    <a:cxn ang="0">
                      <a:pos x="0" y="21"/>
                    </a:cxn>
                    <a:cxn ang="0">
                      <a:pos x="10" y="33"/>
                    </a:cxn>
                    <a:cxn ang="0">
                      <a:pos x="26" y="21"/>
                    </a:cxn>
                    <a:cxn ang="0">
                      <a:pos x="26" y="92"/>
                    </a:cxn>
                    <a:cxn ang="0">
                      <a:pos x="26" y="92"/>
                    </a:cxn>
                  </a:cxnLst>
                  <a:rect l="txL" t="txT" r="txR" b="txB"/>
                  <a:pathLst>
                    <a:path w="43" h="92">
                      <a:moveTo>
                        <a:pt x="26" y="92"/>
                      </a:moveTo>
                      <a:lnTo>
                        <a:pt x="43" y="92"/>
                      </a:lnTo>
                      <a:lnTo>
                        <a:pt x="43" y="0"/>
                      </a:lnTo>
                      <a:lnTo>
                        <a:pt x="29" y="0"/>
                      </a:lnTo>
                      <a:lnTo>
                        <a:pt x="0" y="21"/>
                      </a:lnTo>
                      <a:lnTo>
                        <a:pt x="10" y="33"/>
                      </a:lnTo>
                      <a:lnTo>
                        <a:pt x="26" y="21"/>
                      </a:lnTo>
                      <a:lnTo>
                        <a:pt x="26" y="92"/>
                      </a:lnTo>
                      <a:lnTo>
                        <a:pt x="26" y="92"/>
                      </a:ln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34833" name="组合 73"/>
              <p:cNvGrpSpPr/>
              <p:nvPr/>
            </p:nvGrpSpPr>
            <p:grpSpPr>
              <a:xfrm>
                <a:off x="1084262" y="936625"/>
                <a:ext cx="415925" cy="415925"/>
                <a:chOff x="0" y="0"/>
                <a:chExt cx="415925" cy="415925"/>
              </a:xfrm>
            </p:grpSpPr>
            <p:sp>
              <p:nvSpPr>
                <p:cNvPr id="34834" name="Freeform 13"/>
                <p:cNvSpPr/>
                <p:nvPr>
                  <p:custDataLst>
                    <p:tags r:id="rId15"/>
                  </p:custDataLst>
                </p:nvPr>
              </p:nvSpPr>
              <p:spPr>
                <a:xfrm>
                  <a:off x="0" y="0"/>
                  <a:ext cx="415925" cy="415925"/>
                </a:xfrm>
                <a:custGeom>
                  <a:avLst/>
                  <a:gdLst>
                    <a:gd name="txL" fmla="*/ 0 w 111"/>
                    <a:gd name="txT" fmla="*/ 0 h 111"/>
                    <a:gd name="txR" fmla="*/ 111 w 111"/>
                    <a:gd name="txB" fmla="*/ 111 h 111"/>
                  </a:gdLst>
                  <a:ahLst/>
                  <a:cxnLst>
                    <a:cxn ang="0">
                      <a:pos x="103" y="83"/>
                    </a:cxn>
                    <a:cxn ang="0">
                      <a:pos x="100" y="88"/>
                    </a:cxn>
                    <a:cxn ang="0">
                      <a:pos x="79" y="105"/>
                    </a:cxn>
                    <a:cxn ang="0">
                      <a:pos x="75" y="107"/>
                    </a:cxn>
                    <a:cxn ang="0">
                      <a:pos x="46" y="110"/>
                    </a:cxn>
                    <a:cxn ang="0">
                      <a:pos x="41" y="109"/>
                    </a:cxn>
                    <a:cxn ang="0">
                      <a:pos x="17" y="95"/>
                    </a:cxn>
                    <a:cxn ang="0">
                      <a:pos x="13" y="91"/>
                    </a:cxn>
                    <a:cxn ang="0">
                      <a:pos x="1" y="65"/>
                    </a:cxn>
                    <a:cxn ang="0">
                      <a:pos x="1" y="60"/>
                    </a:cxn>
                    <a:cxn ang="0">
                      <a:pos x="5" y="33"/>
                    </a:cxn>
                    <a:cxn ang="0">
                      <a:pos x="8" y="28"/>
                    </a:cxn>
                    <a:cxn ang="0">
                      <a:pos x="27" y="9"/>
                    </a:cxn>
                    <a:cxn ang="0">
                      <a:pos x="44" y="2"/>
                    </a:cxn>
                    <a:cxn ang="0">
                      <a:pos x="49" y="1"/>
                    </a:cxn>
                    <a:cxn ang="0">
                      <a:pos x="75" y="5"/>
                    </a:cxn>
                    <a:cxn ang="0">
                      <a:pos x="90" y="13"/>
                    </a:cxn>
                    <a:cxn ang="0">
                      <a:pos x="94" y="16"/>
                    </a:cxn>
                    <a:cxn ang="0">
                      <a:pos x="108" y="39"/>
                    </a:cxn>
                    <a:cxn ang="0">
                      <a:pos x="109" y="44"/>
                    </a:cxn>
                    <a:cxn ang="0">
                      <a:pos x="108" y="70"/>
                    </a:cxn>
                    <a:cxn ang="0">
                      <a:pos x="103" y="83"/>
                    </a:cxn>
                  </a:cxnLst>
                  <a:rect l="txL" t="txT" r="txR" b="txB"/>
                  <a:pathLst>
                    <a:path w="111" h="111">
                      <a:moveTo>
                        <a:pt x="103" y="83"/>
                      </a:moveTo>
                      <a:cubicBezTo>
                        <a:pt x="100" y="88"/>
                        <a:pt x="100" y="88"/>
                        <a:pt x="100" y="88"/>
                      </a:cubicBezTo>
                      <a:cubicBezTo>
                        <a:pt x="94" y="95"/>
                        <a:pt x="88" y="101"/>
                        <a:pt x="79" y="105"/>
                      </a:cubicBezTo>
                      <a:cubicBezTo>
                        <a:pt x="75" y="107"/>
                        <a:pt x="75" y="107"/>
                        <a:pt x="75" y="107"/>
                      </a:cubicBezTo>
                      <a:cubicBezTo>
                        <a:pt x="65" y="110"/>
                        <a:pt x="56" y="111"/>
                        <a:pt x="46" y="110"/>
                      </a:cubicBezTo>
                      <a:cubicBezTo>
                        <a:pt x="41" y="109"/>
                        <a:pt x="41" y="109"/>
                        <a:pt x="41" y="109"/>
                      </a:cubicBezTo>
                      <a:cubicBezTo>
                        <a:pt x="31" y="106"/>
                        <a:pt x="24" y="102"/>
                        <a:pt x="17" y="95"/>
                      </a:cubicBezTo>
                      <a:cubicBezTo>
                        <a:pt x="13" y="91"/>
                        <a:pt x="13" y="91"/>
                        <a:pt x="13" y="91"/>
                      </a:cubicBezTo>
                      <a:cubicBezTo>
                        <a:pt x="7" y="83"/>
                        <a:pt x="3" y="75"/>
                        <a:pt x="1" y="65"/>
                      </a:cubicBezTo>
                      <a:cubicBezTo>
                        <a:pt x="1" y="60"/>
                        <a:pt x="1" y="60"/>
                        <a:pt x="1" y="60"/>
                      </a:cubicBezTo>
                      <a:cubicBezTo>
                        <a:pt x="0" y="50"/>
                        <a:pt x="1" y="42"/>
                        <a:pt x="5" y="33"/>
                      </a:cubicBezTo>
                      <a:cubicBezTo>
                        <a:pt x="8" y="28"/>
                        <a:pt x="8" y="28"/>
                        <a:pt x="8" y="28"/>
                      </a:cubicBezTo>
                      <a:cubicBezTo>
                        <a:pt x="13" y="20"/>
                        <a:pt x="18" y="14"/>
                        <a:pt x="27" y="9"/>
                      </a:cubicBezTo>
                      <a:cubicBezTo>
                        <a:pt x="32" y="6"/>
                        <a:pt x="37" y="4"/>
                        <a:pt x="44" y="2"/>
                      </a:cubicBezTo>
                      <a:cubicBezTo>
                        <a:pt x="49" y="1"/>
                        <a:pt x="49" y="1"/>
                        <a:pt x="49" y="1"/>
                      </a:cubicBezTo>
                      <a:cubicBezTo>
                        <a:pt x="58" y="0"/>
                        <a:pt x="66" y="1"/>
                        <a:pt x="75" y="5"/>
                      </a:cubicBezTo>
                      <a:cubicBezTo>
                        <a:pt x="81" y="7"/>
                        <a:pt x="85" y="9"/>
                        <a:pt x="90" y="13"/>
                      </a:cubicBezTo>
                      <a:cubicBezTo>
                        <a:pt x="94" y="16"/>
                        <a:pt x="94" y="16"/>
                        <a:pt x="94" y="16"/>
                      </a:cubicBezTo>
                      <a:cubicBezTo>
                        <a:pt x="100" y="23"/>
                        <a:pt x="105" y="30"/>
                        <a:pt x="108" y="39"/>
                      </a:cubicBezTo>
                      <a:cubicBezTo>
                        <a:pt x="109" y="44"/>
                        <a:pt x="109" y="44"/>
                        <a:pt x="109" y="44"/>
                      </a:cubicBezTo>
                      <a:cubicBezTo>
                        <a:pt x="111" y="53"/>
                        <a:pt x="110" y="61"/>
                        <a:pt x="108" y="70"/>
                      </a:cubicBezTo>
                      <a:cubicBezTo>
                        <a:pt x="107" y="75"/>
                        <a:pt x="105" y="79"/>
                        <a:pt x="103" y="83"/>
                      </a:cubicBezTo>
                      <a:close/>
                    </a:path>
                  </a:pathLst>
                </a:custGeom>
                <a:solidFill>
                  <a:srgbClr val="C6D1E2"/>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35" name="Freeform 14"/>
                <p:cNvSpPr/>
                <p:nvPr>
                  <p:custDataLst>
                    <p:tags r:id="rId16"/>
                  </p:custDataLst>
                </p:nvPr>
              </p:nvSpPr>
              <p:spPr>
                <a:xfrm>
                  <a:off x="25400" y="26987"/>
                  <a:ext cx="363538" cy="363537"/>
                </a:xfrm>
                <a:custGeom>
                  <a:avLst/>
                  <a:gdLst>
                    <a:gd name="txL" fmla="*/ 0 w 97"/>
                    <a:gd name="txT" fmla="*/ 0 h 97"/>
                    <a:gd name="txR" fmla="*/ 97 w 97"/>
                    <a:gd name="txB" fmla="*/ 97 h 97"/>
                  </a:gdLst>
                  <a:ahLst/>
                  <a:cxnLst>
                    <a:cxn ang="0">
                      <a:pos x="85" y="70"/>
                    </a:cxn>
                    <a:cxn ang="0">
                      <a:pos x="27" y="85"/>
                    </a:cxn>
                    <a:cxn ang="0">
                      <a:pos x="12" y="28"/>
                    </a:cxn>
                    <a:cxn ang="0">
                      <a:pos x="69" y="12"/>
                    </a:cxn>
                    <a:cxn ang="0">
                      <a:pos x="85" y="70"/>
                    </a:cxn>
                  </a:cxnLst>
                  <a:rect l="txL" t="txT" r="txR" b="txB"/>
                  <a:pathLst>
                    <a:path w="97" h="97">
                      <a:moveTo>
                        <a:pt x="85" y="70"/>
                      </a:moveTo>
                      <a:cubicBezTo>
                        <a:pt x="73" y="90"/>
                        <a:pt x="47" y="97"/>
                        <a:pt x="27" y="85"/>
                      </a:cubicBezTo>
                      <a:cubicBezTo>
                        <a:pt x="7" y="74"/>
                        <a:pt x="0" y="48"/>
                        <a:pt x="12" y="28"/>
                      </a:cubicBezTo>
                      <a:cubicBezTo>
                        <a:pt x="23" y="7"/>
                        <a:pt x="49" y="0"/>
                        <a:pt x="69" y="12"/>
                      </a:cubicBezTo>
                      <a:cubicBezTo>
                        <a:pt x="90" y="24"/>
                        <a:pt x="97" y="50"/>
                        <a:pt x="85" y="70"/>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36" name="Freeform 27"/>
                <p:cNvSpPr/>
                <p:nvPr>
                  <p:custDataLst>
                    <p:tags r:id="rId17"/>
                  </p:custDataLst>
                </p:nvPr>
              </p:nvSpPr>
              <p:spPr>
                <a:xfrm>
                  <a:off x="160338" y="134937"/>
                  <a:ext cx="98425" cy="146050"/>
                </a:xfrm>
                <a:custGeom>
                  <a:avLst/>
                  <a:gdLst>
                    <a:gd name="txL" fmla="*/ 0 w 26"/>
                    <a:gd name="txT" fmla="*/ 0 h 39"/>
                    <a:gd name="txR" fmla="*/ 26 w 26"/>
                    <a:gd name="txB" fmla="*/ 39 h 39"/>
                  </a:gdLst>
                  <a:ahLst/>
                  <a:cxnLst>
                    <a:cxn ang="0">
                      <a:pos x="0" y="39"/>
                    </a:cxn>
                    <a:cxn ang="0">
                      <a:pos x="26" y="39"/>
                    </a:cxn>
                    <a:cxn ang="0">
                      <a:pos x="26" y="33"/>
                    </a:cxn>
                    <a:cxn ang="0">
                      <a:pos x="10" y="33"/>
                    </a:cxn>
                    <a:cxn ang="0">
                      <a:pos x="19" y="24"/>
                    </a:cxn>
                    <a:cxn ang="0">
                      <a:pos x="25" y="11"/>
                    </a:cxn>
                    <a:cxn ang="0">
                      <a:pos x="22" y="3"/>
                    </a:cxn>
                    <a:cxn ang="0">
                      <a:pos x="13" y="0"/>
                    </a:cxn>
                    <a:cxn ang="0">
                      <a:pos x="1" y="3"/>
                    </a:cxn>
                    <a:cxn ang="0">
                      <a:pos x="2" y="10"/>
                    </a:cxn>
                    <a:cxn ang="0">
                      <a:pos x="11" y="6"/>
                    </a:cxn>
                    <a:cxn ang="0">
                      <a:pos x="17" y="12"/>
                    </a:cxn>
                    <a:cxn ang="0">
                      <a:pos x="10" y="23"/>
                    </a:cxn>
                    <a:cxn ang="0">
                      <a:pos x="0" y="33"/>
                    </a:cxn>
                    <a:cxn ang="0">
                      <a:pos x="0" y="39"/>
                    </a:cxn>
                  </a:cxnLst>
                  <a:rect l="txL" t="txT" r="txR" b="txB"/>
                  <a:pathLst>
                    <a:path w="26" h="39">
                      <a:moveTo>
                        <a:pt x="0" y="39"/>
                      </a:moveTo>
                      <a:cubicBezTo>
                        <a:pt x="26" y="39"/>
                        <a:pt x="26" y="39"/>
                        <a:pt x="26" y="39"/>
                      </a:cubicBezTo>
                      <a:cubicBezTo>
                        <a:pt x="26" y="33"/>
                        <a:pt x="26" y="33"/>
                        <a:pt x="26" y="33"/>
                      </a:cubicBezTo>
                      <a:cubicBezTo>
                        <a:pt x="10" y="33"/>
                        <a:pt x="10" y="33"/>
                        <a:pt x="10" y="33"/>
                      </a:cubicBezTo>
                      <a:cubicBezTo>
                        <a:pt x="14" y="30"/>
                        <a:pt x="16" y="28"/>
                        <a:pt x="19" y="24"/>
                      </a:cubicBezTo>
                      <a:cubicBezTo>
                        <a:pt x="24" y="18"/>
                        <a:pt x="25" y="15"/>
                        <a:pt x="25" y="11"/>
                      </a:cubicBezTo>
                      <a:cubicBezTo>
                        <a:pt x="25" y="8"/>
                        <a:pt x="24" y="5"/>
                        <a:pt x="22" y="3"/>
                      </a:cubicBezTo>
                      <a:cubicBezTo>
                        <a:pt x="19" y="1"/>
                        <a:pt x="17" y="0"/>
                        <a:pt x="13" y="0"/>
                      </a:cubicBezTo>
                      <a:cubicBezTo>
                        <a:pt x="9" y="0"/>
                        <a:pt x="6" y="1"/>
                        <a:pt x="1" y="3"/>
                      </a:cubicBezTo>
                      <a:cubicBezTo>
                        <a:pt x="2" y="10"/>
                        <a:pt x="2" y="10"/>
                        <a:pt x="2" y="10"/>
                      </a:cubicBezTo>
                      <a:cubicBezTo>
                        <a:pt x="5" y="7"/>
                        <a:pt x="8" y="6"/>
                        <a:pt x="11" y="6"/>
                      </a:cubicBezTo>
                      <a:cubicBezTo>
                        <a:pt x="15" y="6"/>
                        <a:pt x="17" y="9"/>
                        <a:pt x="17" y="12"/>
                      </a:cubicBezTo>
                      <a:cubicBezTo>
                        <a:pt x="17" y="15"/>
                        <a:pt x="15" y="18"/>
                        <a:pt x="10" y="23"/>
                      </a:cubicBezTo>
                      <a:cubicBezTo>
                        <a:pt x="8" y="26"/>
                        <a:pt x="4" y="30"/>
                        <a:pt x="0" y="33"/>
                      </a:cubicBezTo>
                      <a:cubicBezTo>
                        <a:pt x="0" y="39"/>
                        <a:pt x="0" y="39"/>
                        <a:pt x="0" y="39"/>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34837" name="组合 74"/>
              <p:cNvGrpSpPr/>
              <p:nvPr/>
            </p:nvGrpSpPr>
            <p:grpSpPr>
              <a:xfrm>
                <a:off x="0" y="936625"/>
                <a:ext cx="412750" cy="415925"/>
                <a:chOff x="0" y="0"/>
                <a:chExt cx="412750" cy="415925"/>
              </a:xfrm>
            </p:grpSpPr>
            <p:sp>
              <p:nvSpPr>
                <p:cNvPr id="34838" name="Freeform 15"/>
                <p:cNvSpPr/>
                <p:nvPr>
                  <p:custDataLst>
                    <p:tags r:id="rId18"/>
                  </p:custDataLst>
                </p:nvPr>
              </p:nvSpPr>
              <p:spPr>
                <a:xfrm>
                  <a:off x="0" y="0"/>
                  <a:ext cx="412750" cy="415925"/>
                </a:xfrm>
                <a:custGeom>
                  <a:avLst/>
                  <a:gdLst>
                    <a:gd name="txL" fmla="*/ 0 w 110"/>
                    <a:gd name="txT" fmla="*/ 0 h 111"/>
                    <a:gd name="txR" fmla="*/ 110 w 110"/>
                    <a:gd name="txB" fmla="*/ 111 h 111"/>
                  </a:gdLst>
                  <a:ahLst/>
                  <a:cxnLst>
                    <a:cxn ang="0">
                      <a:pos x="102" y="83"/>
                    </a:cxn>
                    <a:cxn ang="0">
                      <a:pos x="99" y="88"/>
                    </a:cxn>
                    <a:cxn ang="0">
                      <a:pos x="79" y="105"/>
                    </a:cxn>
                    <a:cxn ang="0">
                      <a:pos x="74" y="107"/>
                    </a:cxn>
                    <a:cxn ang="0">
                      <a:pos x="45" y="110"/>
                    </a:cxn>
                    <a:cxn ang="0">
                      <a:pos x="40" y="109"/>
                    </a:cxn>
                    <a:cxn ang="0">
                      <a:pos x="16" y="95"/>
                    </a:cxn>
                    <a:cxn ang="0">
                      <a:pos x="13" y="91"/>
                    </a:cxn>
                    <a:cxn ang="0">
                      <a:pos x="1" y="65"/>
                    </a:cxn>
                    <a:cxn ang="0">
                      <a:pos x="0" y="60"/>
                    </a:cxn>
                    <a:cxn ang="0">
                      <a:pos x="5" y="33"/>
                    </a:cxn>
                    <a:cxn ang="0">
                      <a:pos x="7" y="28"/>
                    </a:cxn>
                    <a:cxn ang="0">
                      <a:pos x="26" y="9"/>
                    </a:cxn>
                    <a:cxn ang="0">
                      <a:pos x="43" y="2"/>
                    </a:cxn>
                    <a:cxn ang="0">
                      <a:pos x="48" y="1"/>
                    </a:cxn>
                    <a:cxn ang="0">
                      <a:pos x="75" y="5"/>
                    </a:cxn>
                    <a:cxn ang="0">
                      <a:pos x="80" y="7"/>
                    </a:cxn>
                    <a:cxn ang="0">
                      <a:pos x="100" y="25"/>
                    </a:cxn>
                    <a:cxn ang="0">
                      <a:pos x="103" y="29"/>
                    </a:cxn>
                    <a:cxn ang="0">
                      <a:pos x="110" y="55"/>
                    </a:cxn>
                    <a:cxn ang="0">
                      <a:pos x="110" y="60"/>
                    </a:cxn>
                    <a:cxn ang="0">
                      <a:pos x="102" y="83"/>
                    </a:cxn>
                  </a:cxnLst>
                  <a:rect l="txL" t="txT" r="txR" b="txB"/>
                  <a:pathLst>
                    <a:path w="110" h="111">
                      <a:moveTo>
                        <a:pt x="102" y="83"/>
                      </a:moveTo>
                      <a:cubicBezTo>
                        <a:pt x="99" y="88"/>
                        <a:pt x="99" y="88"/>
                        <a:pt x="99" y="88"/>
                      </a:cubicBezTo>
                      <a:cubicBezTo>
                        <a:pt x="94" y="95"/>
                        <a:pt x="87" y="101"/>
                        <a:pt x="79" y="105"/>
                      </a:cubicBezTo>
                      <a:cubicBezTo>
                        <a:pt x="74" y="107"/>
                        <a:pt x="74" y="107"/>
                        <a:pt x="74" y="107"/>
                      </a:cubicBezTo>
                      <a:cubicBezTo>
                        <a:pt x="64" y="110"/>
                        <a:pt x="56" y="111"/>
                        <a:pt x="45" y="110"/>
                      </a:cubicBezTo>
                      <a:cubicBezTo>
                        <a:pt x="40" y="109"/>
                        <a:pt x="40" y="109"/>
                        <a:pt x="40" y="109"/>
                      </a:cubicBezTo>
                      <a:cubicBezTo>
                        <a:pt x="31" y="106"/>
                        <a:pt x="24" y="102"/>
                        <a:pt x="16" y="95"/>
                      </a:cubicBezTo>
                      <a:cubicBezTo>
                        <a:pt x="13" y="91"/>
                        <a:pt x="13" y="91"/>
                        <a:pt x="13" y="91"/>
                      </a:cubicBezTo>
                      <a:cubicBezTo>
                        <a:pt x="6" y="83"/>
                        <a:pt x="3" y="75"/>
                        <a:pt x="1" y="65"/>
                      </a:cubicBezTo>
                      <a:cubicBezTo>
                        <a:pt x="0" y="60"/>
                        <a:pt x="0" y="60"/>
                        <a:pt x="0" y="60"/>
                      </a:cubicBezTo>
                      <a:cubicBezTo>
                        <a:pt x="0" y="50"/>
                        <a:pt x="1" y="42"/>
                        <a:pt x="5" y="33"/>
                      </a:cubicBezTo>
                      <a:cubicBezTo>
                        <a:pt x="7" y="28"/>
                        <a:pt x="7" y="28"/>
                        <a:pt x="7" y="28"/>
                      </a:cubicBezTo>
                      <a:cubicBezTo>
                        <a:pt x="12" y="20"/>
                        <a:pt x="18" y="14"/>
                        <a:pt x="26" y="9"/>
                      </a:cubicBezTo>
                      <a:cubicBezTo>
                        <a:pt x="32" y="6"/>
                        <a:pt x="37" y="4"/>
                        <a:pt x="43" y="2"/>
                      </a:cubicBezTo>
                      <a:cubicBezTo>
                        <a:pt x="48" y="1"/>
                        <a:pt x="48" y="1"/>
                        <a:pt x="48" y="1"/>
                      </a:cubicBezTo>
                      <a:cubicBezTo>
                        <a:pt x="58" y="0"/>
                        <a:pt x="66" y="1"/>
                        <a:pt x="75" y="5"/>
                      </a:cubicBezTo>
                      <a:cubicBezTo>
                        <a:pt x="80" y="7"/>
                        <a:pt x="80" y="7"/>
                        <a:pt x="80" y="7"/>
                      </a:cubicBezTo>
                      <a:cubicBezTo>
                        <a:pt x="88" y="11"/>
                        <a:pt x="95" y="17"/>
                        <a:pt x="100" y="25"/>
                      </a:cubicBezTo>
                      <a:cubicBezTo>
                        <a:pt x="103" y="29"/>
                        <a:pt x="103" y="29"/>
                        <a:pt x="103" y="29"/>
                      </a:cubicBezTo>
                      <a:cubicBezTo>
                        <a:pt x="107" y="38"/>
                        <a:pt x="109" y="45"/>
                        <a:pt x="110" y="55"/>
                      </a:cubicBezTo>
                      <a:cubicBezTo>
                        <a:pt x="110" y="60"/>
                        <a:pt x="110" y="60"/>
                        <a:pt x="110" y="60"/>
                      </a:cubicBezTo>
                      <a:cubicBezTo>
                        <a:pt x="109" y="68"/>
                        <a:pt x="107" y="76"/>
                        <a:pt x="102" y="83"/>
                      </a:cubicBezTo>
                      <a:close/>
                    </a:path>
                  </a:pathLst>
                </a:custGeom>
                <a:solidFill>
                  <a:srgbClr val="E7E5A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39" name="Freeform 16"/>
                <p:cNvSpPr/>
                <p:nvPr>
                  <p:custDataLst>
                    <p:tags r:id="rId19"/>
                  </p:custDataLst>
                </p:nvPr>
              </p:nvSpPr>
              <p:spPr>
                <a:xfrm>
                  <a:off x="25400" y="26987"/>
                  <a:ext cx="360363" cy="363537"/>
                </a:xfrm>
                <a:custGeom>
                  <a:avLst/>
                  <a:gdLst>
                    <a:gd name="txL" fmla="*/ 0 w 96"/>
                    <a:gd name="txT" fmla="*/ 0 h 97"/>
                    <a:gd name="txR" fmla="*/ 96 w 96"/>
                    <a:gd name="txB" fmla="*/ 97 h 97"/>
                  </a:gdLst>
                  <a:ahLst/>
                  <a:cxnLst>
                    <a:cxn ang="0">
                      <a:pos x="85" y="70"/>
                    </a:cxn>
                    <a:cxn ang="0">
                      <a:pos x="27" y="85"/>
                    </a:cxn>
                    <a:cxn ang="0">
                      <a:pos x="11" y="28"/>
                    </a:cxn>
                    <a:cxn ang="0">
                      <a:pos x="69" y="12"/>
                    </a:cxn>
                    <a:cxn ang="0">
                      <a:pos x="85" y="70"/>
                    </a:cxn>
                  </a:cxnLst>
                  <a:rect l="txL" t="txT" r="txR" b="txB"/>
                  <a:pathLst>
                    <a:path w="96" h="97">
                      <a:moveTo>
                        <a:pt x="85" y="70"/>
                      </a:moveTo>
                      <a:cubicBezTo>
                        <a:pt x="73" y="90"/>
                        <a:pt x="47" y="97"/>
                        <a:pt x="27" y="85"/>
                      </a:cubicBezTo>
                      <a:cubicBezTo>
                        <a:pt x="7" y="74"/>
                        <a:pt x="0" y="48"/>
                        <a:pt x="11" y="28"/>
                      </a:cubicBezTo>
                      <a:cubicBezTo>
                        <a:pt x="23" y="7"/>
                        <a:pt x="49" y="0"/>
                        <a:pt x="69" y="12"/>
                      </a:cubicBezTo>
                      <a:cubicBezTo>
                        <a:pt x="89" y="24"/>
                        <a:pt x="96" y="50"/>
                        <a:pt x="85" y="70"/>
                      </a:cubicBezTo>
                      <a:close/>
                    </a:path>
                  </a:pathLst>
                </a:custGeom>
                <a:solidFill>
                  <a:srgbClr val="EB6F23"/>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40" name="Freeform 28"/>
                <p:cNvSpPr/>
                <p:nvPr>
                  <p:custDataLst>
                    <p:tags r:id="rId20"/>
                  </p:custDataLst>
                </p:nvPr>
              </p:nvSpPr>
              <p:spPr>
                <a:xfrm>
                  <a:off x="160337" y="134937"/>
                  <a:ext cx="98425" cy="150812"/>
                </a:xfrm>
                <a:custGeom>
                  <a:avLst/>
                  <a:gdLst>
                    <a:gd name="txL" fmla="*/ 0 w 26"/>
                    <a:gd name="txT" fmla="*/ 0 h 40"/>
                    <a:gd name="txR" fmla="*/ 26 w 26"/>
                    <a:gd name="txB" fmla="*/ 40 h 40"/>
                  </a:gdLst>
                  <a:ahLst/>
                  <a:cxnLst>
                    <a:cxn ang="0">
                      <a:pos x="0" y="38"/>
                    </a:cxn>
                    <a:cxn ang="0">
                      <a:pos x="10" y="40"/>
                    </a:cxn>
                    <a:cxn ang="0">
                      <a:pos x="26" y="29"/>
                    </a:cxn>
                    <a:cxn ang="0">
                      <a:pos x="22" y="20"/>
                    </a:cxn>
                    <a:cxn ang="0">
                      <a:pos x="18" y="19"/>
                    </a:cxn>
                    <a:cxn ang="0">
                      <a:pos x="25" y="10"/>
                    </a:cxn>
                    <a:cxn ang="0">
                      <a:pos x="12" y="0"/>
                    </a:cxn>
                    <a:cxn ang="0">
                      <a:pos x="1" y="1"/>
                    </a:cxn>
                    <a:cxn ang="0">
                      <a:pos x="2" y="8"/>
                    </a:cxn>
                    <a:cxn ang="0">
                      <a:pos x="11" y="6"/>
                    </a:cxn>
                    <a:cxn ang="0">
                      <a:pos x="17" y="10"/>
                    </a:cxn>
                    <a:cxn ang="0">
                      <a:pos x="15" y="15"/>
                    </a:cxn>
                    <a:cxn ang="0">
                      <a:pos x="8" y="16"/>
                    </a:cxn>
                    <a:cxn ang="0">
                      <a:pos x="5" y="16"/>
                    </a:cxn>
                    <a:cxn ang="0">
                      <a:pos x="5" y="22"/>
                    </a:cxn>
                    <a:cxn ang="0">
                      <a:pos x="8" y="22"/>
                    </a:cxn>
                    <a:cxn ang="0">
                      <a:pos x="18" y="28"/>
                    </a:cxn>
                    <a:cxn ang="0">
                      <a:pos x="10" y="34"/>
                    </a:cxn>
                    <a:cxn ang="0">
                      <a:pos x="1" y="32"/>
                    </a:cxn>
                    <a:cxn ang="0">
                      <a:pos x="0" y="38"/>
                    </a:cxn>
                  </a:cxnLst>
                  <a:rect l="txL" t="txT" r="txR" b="txB"/>
                  <a:pathLst>
                    <a:path w="26" h="40">
                      <a:moveTo>
                        <a:pt x="0" y="38"/>
                      </a:moveTo>
                      <a:cubicBezTo>
                        <a:pt x="4" y="39"/>
                        <a:pt x="7" y="40"/>
                        <a:pt x="10" y="40"/>
                      </a:cubicBezTo>
                      <a:cubicBezTo>
                        <a:pt x="20" y="40"/>
                        <a:pt x="26" y="35"/>
                        <a:pt x="26" y="29"/>
                      </a:cubicBezTo>
                      <a:cubicBezTo>
                        <a:pt x="26" y="25"/>
                        <a:pt x="24" y="22"/>
                        <a:pt x="22" y="20"/>
                      </a:cubicBezTo>
                      <a:cubicBezTo>
                        <a:pt x="21" y="20"/>
                        <a:pt x="20" y="19"/>
                        <a:pt x="18" y="19"/>
                      </a:cubicBezTo>
                      <a:cubicBezTo>
                        <a:pt x="23" y="18"/>
                        <a:pt x="25" y="14"/>
                        <a:pt x="25" y="10"/>
                      </a:cubicBezTo>
                      <a:cubicBezTo>
                        <a:pt x="25" y="3"/>
                        <a:pt x="20" y="0"/>
                        <a:pt x="12" y="0"/>
                      </a:cubicBezTo>
                      <a:cubicBezTo>
                        <a:pt x="8" y="0"/>
                        <a:pt x="6" y="0"/>
                        <a:pt x="1" y="1"/>
                      </a:cubicBezTo>
                      <a:cubicBezTo>
                        <a:pt x="2" y="8"/>
                        <a:pt x="2" y="8"/>
                        <a:pt x="2" y="8"/>
                      </a:cubicBezTo>
                      <a:cubicBezTo>
                        <a:pt x="4" y="7"/>
                        <a:pt x="8" y="6"/>
                        <a:pt x="11" y="6"/>
                      </a:cubicBezTo>
                      <a:cubicBezTo>
                        <a:pt x="15" y="6"/>
                        <a:pt x="17" y="8"/>
                        <a:pt x="17" y="10"/>
                      </a:cubicBezTo>
                      <a:cubicBezTo>
                        <a:pt x="17" y="12"/>
                        <a:pt x="16" y="14"/>
                        <a:pt x="15" y="15"/>
                      </a:cubicBezTo>
                      <a:cubicBezTo>
                        <a:pt x="13" y="16"/>
                        <a:pt x="11" y="16"/>
                        <a:pt x="8" y="16"/>
                      </a:cubicBezTo>
                      <a:cubicBezTo>
                        <a:pt x="7" y="16"/>
                        <a:pt x="6" y="16"/>
                        <a:pt x="5" y="16"/>
                      </a:cubicBezTo>
                      <a:cubicBezTo>
                        <a:pt x="5" y="22"/>
                        <a:pt x="5" y="22"/>
                        <a:pt x="5" y="22"/>
                      </a:cubicBezTo>
                      <a:cubicBezTo>
                        <a:pt x="7" y="22"/>
                        <a:pt x="7" y="22"/>
                        <a:pt x="8" y="22"/>
                      </a:cubicBezTo>
                      <a:cubicBezTo>
                        <a:pt x="15" y="22"/>
                        <a:pt x="18" y="24"/>
                        <a:pt x="18" y="28"/>
                      </a:cubicBezTo>
                      <a:cubicBezTo>
                        <a:pt x="18" y="31"/>
                        <a:pt x="15" y="34"/>
                        <a:pt x="10" y="34"/>
                      </a:cubicBezTo>
                      <a:cubicBezTo>
                        <a:pt x="7" y="34"/>
                        <a:pt x="4" y="33"/>
                        <a:pt x="1" y="32"/>
                      </a:cubicBezTo>
                      <a:cubicBezTo>
                        <a:pt x="0" y="38"/>
                        <a:pt x="0" y="38"/>
                        <a:pt x="0" y="38"/>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grpSp>
        <p:nvGrpSpPr>
          <p:cNvPr id="34841" name="组合 84"/>
          <p:cNvGrpSpPr/>
          <p:nvPr/>
        </p:nvGrpSpPr>
        <p:grpSpPr>
          <a:xfrm>
            <a:off x="4242435" y="1163320"/>
            <a:ext cx="4251325" cy="3589020"/>
            <a:chOff x="0" y="0"/>
            <a:chExt cx="3014663" cy="2711449"/>
          </a:xfrm>
        </p:grpSpPr>
        <p:sp>
          <p:nvSpPr>
            <p:cNvPr id="34842" name="Freeform 6"/>
            <p:cNvSpPr>
              <a:spLocks noEditPoints="1"/>
            </p:cNvSpPr>
            <p:nvPr>
              <p:custDataLst>
                <p:tags r:id="rId21"/>
              </p:custDataLst>
            </p:nvPr>
          </p:nvSpPr>
          <p:spPr>
            <a:xfrm>
              <a:off x="344488" y="357187"/>
              <a:ext cx="2322513" cy="2012950"/>
            </a:xfrm>
            <a:custGeom>
              <a:avLst/>
              <a:gdLst>
                <a:gd name="txL" fmla="*/ 0 w 1463"/>
                <a:gd name="txT" fmla="*/ 0 h 1268"/>
                <a:gd name="txR" fmla="*/ 1463 w 1463"/>
                <a:gd name="txB" fmla="*/ 1268 h 1268"/>
              </a:gdLst>
              <a:ahLst/>
              <a:cxnLst>
                <a:cxn ang="0">
                  <a:pos x="1444" y="1268"/>
                </a:cxn>
                <a:cxn ang="0">
                  <a:pos x="19" y="1268"/>
                </a:cxn>
                <a:cxn ang="0">
                  <a:pos x="19" y="1244"/>
                </a:cxn>
                <a:cxn ang="0">
                  <a:pos x="0" y="1232"/>
                </a:cxn>
                <a:cxn ang="0">
                  <a:pos x="711" y="0"/>
                </a:cxn>
                <a:cxn ang="0">
                  <a:pos x="732" y="11"/>
                </a:cxn>
                <a:cxn ang="0">
                  <a:pos x="751" y="0"/>
                </a:cxn>
                <a:cxn ang="0">
                  <a:pos x="1463" y="1232"/>
                </a:cxn>
                <a:cxn ang="0">
                  <a:pos x="1444" y="1244"/>
                </a:cxn>
                <a:cxn ang="0">
                  <a:pos x="1444" y="1268"/>
                </a:cxn>
                <a:cxn ang="0">
                  <a:pos x="1444" y="1268"/>
                </a:cxn>
                <a:cxn ang="0">
                  <a:pos x="59" y="1223"/>
                </a:cxn>
                <a:cxn ang="0">
                  <a:pos x="1404" y="1223"/>
                </a:cxn>
                <a:cxn ang="0">
                  <a:pos x="732" y="59"/>
                </a:cxn>
                <a:cxn ang="0">
                  <a:pos x="59" y="1223"/>
                </a:cxn>
                <a:cxn ang="0">
                  <a:pos x="59" y="1223"/>
                </a:cxn>
              </a:cxnLst>
              <a:rect l="txL" t="txT" r="txR" b="txB"/>
              <a:pathLst>
                <a:path w="1463" h="1268">
                  <a:moveTo>
                    <a:pt x="1444" y="1268"/>
                  </a:moveTo>
                  <a:lnTo>
                    <a:pt x="19" y="1268"/>
                  </a:lnTo>
                  <a:lnTo>
                    <a:pt x="19" y="1244"/>
                  </a:lnTo>
                  <a:lnTo>
                    <a:pt x="0" y="1232"/>
                  </a:lnTo>
                  <a:lnTo>
                    <a:pt x="711" y="0"/>
                  </a:lnTo>
                  <a:lnTo>
                    <a:pt x="732" y="11"/>
                  </a:lnTo>
                  <a:lnTo>
                    <a:pt x="751" y="0"/>
                  </a:lnTo>
                  <a:lnTo>
                    <a:pt x="1463" y="1232"/>
                  </a:lnTo>
                  <a:lnTo>
                    <a:pt x="1444" y="1244"/>
                  </a:lnTo>
                  <a:lnTo>
                    <a:pt x="1444" y="1268"/>
                  </a:lnTo>
                  <a:lnTo>
                    <a:pt x="1444" y="1268"/>
                  </a:lnTo>
                  <a:close/>
                  <a:moveTo>
                    <a:pt x="59" y="1223"/>
                  </a:moveTo>
                  <a:lnTo>
                    <a:pt x="1404" y="1223"/>
                  </a:lnTo>
                  <a:lnTo>
                    <a:pt x="732" y="59"/>
                  </a:lnTo>
                  <a:lnTo>
                    <a:pt x="59" y="1223"/>
                  </a:lnTo>
                  <a:lnTo>
                    <a:pt x="59" y="1223"/>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34843" name="组合 86"/>
            <p:cNvGrpSpPr/>
            <p:nvPr/>
          </p:nvGrpSpPr>
          <p:grpSpPr>
            <a:xfrm>
              <a:off x="1128713" y="0"/>
              <a:ext cx="754063" cy="754062"/>
              <a:chOff x="0" y="0"/>
              <a:chExt cx="754063" cy="754062"/>
            </a:xfrm>
          </p:grpSpPr>
          <p:sp>
            <p:nvSpPr>
              <p:cNvPr id="34844" name="Freeform 19"/>
              <p:cNvSpPr/>
              <p:nvPr>
                <p:custDataLst>
                  <p:tags r:id="rId22"/>
                </p:custDataLst>
              </p:nvPr>
            </p:nvSpPr>
            <p:spPr>
              <a:xfrm>
                <a:off x="0" y="0"/>
                <a:ext cx="754063" cy="754062"/>
              </a:xfrm>
              <a:custGeom>
                <a:avLst/>
                <a:gdLst>
                  <a:gd name="txL" fmla="*/ 0 w 201"/>
                  <a:gd name="txT" fmla="*/ 0 h 201"/>
                  <a:gd name="txR" fmla="*/ 201 w 201"/>
                  <a:gd name="txB" fmla="*/ 201 h 201"/>
                </a:gdLst>
                <a:ahLst/>
                <a:cxnLst>
                  <a:cxn ang="0">
                    <a:pos x="177" y="56"/>
                  </a:cxn>
                  <a:cxn ang="0">
                    <a:pos x="145" y="177"/>
                  </a:cxn>
                  <a:cxn ang="0">
                    <a:pos x="24" y="144"/>
                  </a:cxn>
                  <a:cxn ang="0">
                    <a:pos x="57" y="24"/>
                  </a:cxn>
                  <a:cxn ang="0">
                    <a:pos x="177" y="56"/>
                  </a:cxn>
                </a:cxnLst>
                <a:rect l="txL" t="txT" r="txR" b="txB"/>
                <a:pathLst>
                  <a:path w="201" h="201">
                    <a:moveTo>
                      <a:pt x="177" y="56"/>
                    </a:moveTo>
                    <a:cubicBezTo>
                      <a:pt x="201" y="98"/>
                      <a:pt x="187" y="152"/>
                      <a:pt x="145" y="177"/>
                    </a:cubicBezTo>
                    <a:cubicBezTo>
                      <a:pt x="103" y="201"/>
                      <a:pt x="49" y="186"/>
                      <a:pt x="24" y="144"/>
                    </a:cubicBezTo>
                    <a:cubicBezTo>
                      <a:pt x="0" y="102"/>
                      <a:pt x="14" y="48"/>
                      <a:pt x="57" y="24"/>
                    </a:cubicBezTo>
                    <a:cubicBezTo>
                      <a:pt x="99" y="0"/>
                      <a:pt x="153" y="14"/>
                      <a:pt x="177" y="56"/>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34845" name="组合 97"/>
              <p:cNvGrpSpPr/>
              <p:nvPr/>
            </p:nvGrpSpPr>
            <p:grpSpPr>
              <a:xfrm>
                <a:off x="60325" y="60325"/>
                <a:ext cx="633413" cy="630237"/>
                <a:chOff x="0" y="0"/>
                <a:chExt cx="633413" cy="630237"/>
              </a:xfrm>
            </p:grpSpPr>
            <p:sp>
              <p:nvSpPr>
                <p:cNvPr id="34846" name="Freeform 20"/>
                <p:cNvSpPr>
                  <a:spLocks noEditPoints="1"/>
                </p:cNvSpPr>
                <p:nvPr>
                  <p:custDataLst>
                    <p:tags r:id="rId23"/>
                  </p:custDataLst>
                </p:nvPr>
              </p:nvSpPr>
              <p:spPr>
                <a:xfrm>
                  <a:off x="0" y="0"/>
                  <a:ext cx="633413" cy="630237"/>
                </a:xfrm>
                <a:custGeom>
                  <a:avLst/>
                  <a:gdLst>
                    <a:gd name="txL" fmla="*/ 0 w 169"/>
                    <a:gd name="txT" fmla="*/ 0 h 168"/>
                    <a:gd name="txR" fmla="*/ 169 w 169"/>
                    <a:gd name="txB" fmla="*/ 168 h 168"/>
                  </a:gdLst>
                  <a:ahLst/>
                  <a:cxnLst>
                    <a:cxn ang="0">
                      <a:pos x="144" y="50"/>
                    </a:cxn>
                    <a:cxn ang="0">
                      <a:pos x="119" y="144"/>
                    </a:cxn>
                    <a:cxn ang="0">
                      <a:pos x="25" y="119"/>
                    </a:cxn>
                    <a:cxn ang="0">
                      <a:pos x="50" y="24"/>
                    </a:cxn>
                    <a:cxn ang="0">
                      <a:pos x="144" y="50"/>
                    </a:cxn>
                    <a:cxn ang="0">
                      <a:pos x="149" y="47"/>
                    </a:cxn>
                    <a:cxn ang="0">
                      <a:pos x="121" y="148"/>
                    </a:cxn>
                    <a:cxn ang="0">
                      <a:pos x="21" y="121"/>
                    </a:cxn>
                    <a:cxn ang="0">
                      <a:pos x="48" y="20"/>
                    </a:cxn>
                    <a:cxn ang="0">
                      <a:pos x="149" y="47"/>
                    </a:cxn>
                  </a:cxnLst>
                  <a:rect l="txL" t="txT" r="txR" b="txB"/>
                  <a:pathLst>
                    <a:path w="169" h="168">
                      <a:moveTo>
                        <a:pt x="144" y="50"/>
                      </a:moveTo>
                      <a:cubicBezTo>
                        <a:pt x="163" y="83"/>
                        <a:pt x="152" y="125"/>
                        <a:pt x="119" y="144"/>
                      </a:cubicBezTo>
                      <a:cubicBezTo>
                        <a:pt x="86" y="163"/>
                        <a:pt x="44" y="152"/>
                        <a:pt x="25" y="119"/>
                      </a:cubicBezTo>
                      <a:cubicBezTo>
                        <a:pt x="6" y="86"/>
                        <a:pt x="17" y="43"/>
                        <a:pt x="50" y="24"/>
                      </a:cubicBezTo>
                      <a:cubicBezTo>
                        <a:pt x="83" y="5"/>
                        <a:pt x="125" y="17"/>
                        <a:pt x="144" y="50"/>
                      </a:cubicBezTo>
                      <a:close/>
                      <a:moveTo>
                        <a:pt x="149" y="47"/>
                      </a:moveTo>
                      <a:cubicBezTo>
                        <a:pt x="169" y="83"/>
                        <a:pt x="157" y="128"/>
                        <a:pt x="121" y="148"/>
                      </a:cubicBezTo>
                      <a:cubicBezTo>
                        <a:pt x="86" y="168"/>
                        <a:pt x="41" y="156"/>
                        <a:pt x="21" y="121"/>
                      </a:cubicBezTo>
                      <a:cubicBezTo>
                        <a:pt x="0" y="86"/>
                        <a:pt x="13" y="41"/>
                        <a:pt x="48" y="20"/>
                      </a:cubicBezTo>
                      <a:cubicBezTo>
                        <a:pt x="83" y="0"/>
                        <a:pt x="128" y="12"/>
                        <a:pt x="149" y="4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47" name="Freeform 23"/>
                <p:cNvSpPr>
                  <a:spLocks noEditPoints="1"/>
                </p:cNvSpPr>
                <p:nvPr>
                  <p:custDataLst>
                    <p:tags r:id="rId24"/>
                  </p:custDataLst>
                </p:nvPr>
              </p:nvSpPr>
              <p:spPr>
                <a:xfrm>
                  <a:off x="149225" y="149225"/>
                  <a:ext cx="333375" cy="334962"/>
                </a:xfrm>
                <a:custGeom>
                  <a:avLst/>
                  <a:gdLst>
                    <a:gd name="txL" fmla="*/ 0 w 89"/>
                    <a:gd name="txT" fmla="*/ 0 h 89"/>
                    <a:gd name="txR" fmla="*/ 89 w 89"/>
                    <a:gd name="txB" fmla="*/ 89 h 89"/>
                  </a:gdLst>
                  <a:ahLst/>
                  <a:cxnLst>
                    <a:cxn ang="0">
                      <a:pos x="64" y="23"/>
                    </a:cxn>
                    <a:cxn ang="0">
                      <a:pos x="65" y="24"/>
                    </a:cxn>
                    <a:cxn ang="0">
                      <a:pos x="66" y="25"/>
                    </a:cxn>
                    <a:cxn ang="0">
                      <a:pos x="73" y="44"/>
                    </a:cxn>
                    <a:cxn ang="0">
                      <a:pos x="64" y="65"/>
                    </a:cxn>
                    <a:cxn ang="0">
                      <a:pos x="25" y="65"/>
                    </a:cxn>
                    <a:cxn ang="0">
                      <a:pos x="23" y="63"/>
                    </a:cxn>
                    <a:cxn ang="0">
                      <a:pos x="23" y="25"/>
                    </a:cxn>
                    <a:cxn ang="0">
                      <a:pos x="24" y="24"/>
                    </a:cxn>
                    <a:cxn ang="0">
                      <a:pos x="25" y="24"/>
                    </a:cxn>
                    <a:cxn ang="0">
                      <a:pos x="45" y="16"/>
                    </a:cxn>
                    <a:cxn ang="0">
                      <a:pos x="32" y="60"/>
                    </a:cxn>
                    <a:cxn ang="0">
                      <a:pos x="40" y="69"/>
                    </a:cxn>
                    <a:cxn ang="0">
                      <a:pos x="20" y="46"/>
                    </a:cxn>
                    <a:cxn ang="0">
                      <a:pos x="31" y="56"/>
                    </a:cxn>
                    <a:cxn ang="0">
                      <a:pos x="25" y="28"/>
                    </a:cxn>
                    <a:cxn ang="0">
                      <a:pos x="32" y="29"/>
                    </a:cxn>
                    <a:cxn ang="0">
                      <a:pos x="32" y="29"/>
                    </a:cxn>
                    <a:cxn ang="0">
                      <a:pos x="57" y="29"/>
                    </a:cxn>
                    <a:cxn ang="0">
                      <a:pos x="49" y="19"/>
                    </a:cxn>
                    <a:cxn ang="0">
                      <a:pos x="70" y="43"/>
                    </a:cxn>
                    <a:cxn ang="0">
                      <a:pos x="58" y="32"/>
                    </a:cxn>
                    <a:cxn ang="0">
                      <a:pos x="64" y="60"/>
                    </a:cxn>
                    <a:cxn ang="0">
                      <a:pos x="57" y="60"/>
                    </a:cxn>
                    <a:cxn ang="0">
                      <a:pos x="57" y="60"/>
                    </a:cxn>
                    <a:cxn ang="0">
                      <a:pos x="41" y="22"/>
                    </a:cxn>
                    <a:cxn ang="0">
                      <a:pos x="35" y="30"/>
                    </a:cxn>
                    <a:cxn ang="0">
                      <a:pos x="34" y="33"/>
                    </a:cxn>
                    <a:cxn ang="0">
                      <a:pos x="32" y="43"/>
                    </a:cxn>
                    <a:cxn ang="0">
                      <a:pos x="34" y="33"/>
                    </a:cxn>
                    <a:cxn ang="0">
                      <a:pos x="32" y="48"/>
                    </a:cxn>
                    <a:cxn ang="0">
                      <a:pos x="43" y="53"/>
                    </a:cxn>
                    <a:cxn ang="0">
                      <a:pos x="35" y="58"/>
                    </a:cxn>
                    <a:cxn ang="0">
                      <a:pos x="41" y="66"/>
                    </a:cxn>
                    <a:cxn ang="0">
                      <a:pos x="35" y="58"/>
                    </a:cxn>
                    <a:cxn ang="0">
                      <a:pos x="48" y="66"/>
                    </a:cxn>
                    <a:cxn ang="0">
                      <a:pos x="54" y="58"/>
                    </a:cxn>
                    <a:cxn ang="0">
                      <a:pos x="55" y="55"/>
                    </a:cxn>
                    <a:cxn ang="0">
                      <a:pos x="57" y="46"/>
                    </a:cxn>
                    <a:cxn ang="0">
                      <a:pos x="55" y="55"/>
                    </a:cxn>
                    <a:cxn ang="0">
                      <a:pos x="57" y="40"/>
                    </a:cxn>
                    <a:cxn ang="0">
                      <a:pos x="46" y="35"/>
                    </a:cxn>
                    <a:cxn ang="0">
                      <a:pos x="54" y="30"/>
                    </a:cxn>
                    <a:cxn ang="0">
                      <a:pos x="48" y="22"/>
                    </a:cxn>
                    <a:cxn ang="0">
                      <a:pos x="54" y="30"/>
                    </a:cxn>
                    <a:cxn ang="0">
                      <a:pos x="24" y="0"/>
                    </a:cxn>
                    <a:cxn ang="0">
                      <a:pos x="9" y="41"/>
                    </a:cxn>
                    <a:cxn ang="0">
                      <a:pos x="45" y="0"/>
                    </a:cxn>
                    <a:cxn ang="0">
                      <a:pos x="63" y="84"/>
                    </a:cxn>
                    <a:cxn ang="0">
                      <a:pos x="60" y="77"/>
                    </a:cxn>
                    <a:cxn ang="0">
                      <a:pos x="88" y="44"/>
                    </a:cxn>
                    <a:cxn ang="0">
                      <a:pos x="49" y="1"/>
                    </a:cxn>
                    <a:cxn ang="0">
                      <a:pos x="72" y="31"/>
                    </a:cxn>
                    <a:cxn ang="0">
                      <a:pos x="0" y="65"/>
                    </a:cxn>
                    <a:cxn ang="0">
                      <a:pos x="41" y="80"/>
                    </a:cxn>
                    <a:cxn ang="0">
                      <a:pos x="1" y="44"/>
                    </a:cxn>
                  </a:cxnLst>
                  <a:rect l="txL" t="txT" r="txR" b="txB"/>
                  <a:pathLst>
                    <a:path w="89" h="89">
                      <a:moveTo>
                        <a:pt x="45" y="16"/>
                      </a:moveTo>
                      <a:cubicBezTo>
                        <a:pt x="52" y="16"/>
                        <a:pt x="59" y="18"/>
                        <a:pt x="64" y="23"/>
                      </a:cubicBezTo>
                      <a:cubicBezTo>
                        <a:pt x="64" y="23"/>
                        <a:pt x="64" y="23"/>
                        <a:pt x="64" y="23"/>
                      </a:cubicBezTo>
                      <a:cubicBezTo>
                        <a:pt x="64" y="23"/>
                        <a:pt x="64" y="23"/>
                        <a:pt x="64" y="24"/>
                      </a:cubicBezTo>
                      <a:cubicBezTo>
                        <a:pt x="65" y="24"/>
                        <a:pt x="65" y="24"/>
                        <a:pt x="65" y="24"/>
                      </a:cubicBezTo>
                      <a:cubicBezTo>
                        <a:pt x="65" y="24"/>
                        <a:pt x="65" y="24"/>
                        <a:pt x="65" y="24"/>
                      </a:cubicBezTo>
                      <a:cubicBezTo>
                        <a:pt x="65" y="24"/>
                        <a:pt x="65" y="24"/>
                        <a:pt x="65" y="24"/>
                      </a:cubicBezTo>
                      <a:cubicBezTo>
                        <a:pt x="65" y="25"/>
                        <a:pt x="65" y="25"/>
                        <a:pt x="65" y="25"/>
                      </a:cubicBezTo>
                      <a:cubicBezTo>
                        <a:pt x="66" y="25"/>
                        <a:pt x="66" y="25"/>
                        <a:pt x="66" y="25"/>
                      </a:cubicBezTo>
                      <a:cubicBezTo>
                        <a:pt x="66" y="25"/>
                        <a:pt x="66" y="25"/>
                        <a:pt x="66" y="25"/>
                      </a:cubicBezTo>
                      <a:cubicBezTo>
                        <a:pt x="66" y="25"/>
                        <a:pt x="66" y="25"/>
                        <a:pt x="66" y="25"/>
                      </a:cubicBezTo>
                      <a:cubicBezTo>
                        <a:pt x="71" y="31"/>
                        <a:pt x="73" y="37"/>
                        <a:pt x="73" y="44"/>
                      </a:cubicBezTo>
                      <a:cubicBezTo>
                        <a:pt x="73" y="51"/>
                        <a:pt x="71" y="58"/>
                        <a:pt x="66" y="63"/>
                      </a:cubicBezTo>
                      <a:cubicBezTo>
                        <a:pt x="66" y="63"/>
                        <a:pt x="66" y="63"/>
                        <a:pt x="66" y="63"/>
                      </a:cubicBezTo>
                      <a:cubicBezTo>
                        <a:pt x="66" y="64"/>
                        <a:pt x="65" y="65"/>
                        <a:pt x="64" y="65"/>
                      </a:cubicBezTo>
                      <a:cubicBezTo>
                        <a:pt x="64" y="65"/>
                        <a:pt x="64" y="65"/>
                        <a:pt x="64" y="65"/>
                      </a:cubicBezTo>
                      <a:cubicBezTo>
                        <a:pt x="59" y="70"/>
                        <a:pt x="52" y="73"/>
                        <a:pt x="45" y="73"/>
                      </a:cubicBezTo>
                      <a:cubicBezTo>
                        <a:pt x="37" y="73"/>
                        <a:pt x="30" y="70"/>
                        <a:pt x="25" y="65"/>
                      </a:cubicBezTo>
                      <a:cubicBezTo>
                        <a:pt x="25" y="65"/>
                        <a:pt x="25" y="65"/>
                        <a:pt x="25" y="65"/>
                      </a:cubicBezTo>
                      <a:cubicBezTo>
                        <a:pt x="25" y="65"/>
                        <a:pt x="24" y="64"/>
                        <a:pt x="23" y="63"/>
                      </a:cubicBezTo>
                      <a:cubicBezTo>
                        <a:pt x="23" y="63"/>
                        <a:pt x="23" y="63"/>
                        <a:pt x="23" y="63"/>
                      </a:cubicBezTo>
                      <a:cubicBezTo>
                        <a:pt x="19" y="58"/>
                        <a:pt x="16" y="51"/>
                        <a:pt x="16" y="44"/>
                      </a:cubicBezTo>
                      <a:cubicBezTo>
                        <a:pt x="16" y="37"/>
                        <a:pt x="19" y="31"/>
                        <a:pt x="23" y="25"/>
                      </a:cubicBezTo>
                      <a:cubicBezTo>
                        <a:pt x="23" y="25"/>
                        <a:pt x="23" y="25"/>
                        <a:pt x="23" y="25"/>
                      </a:cubicBezTo>
                      <a:cubicBezTo>
                        <a:pt x="23" y="25"/>
                        <a:pt x="23" y="25"/>
                        <a:pt x="23" y="25"/>
                      </a:cubicBezTo>
                      <a:cubicBezTo>
                        <a:pt x="23" y="25"/>
                        <a:pt x="24" y="25"/>
                        <a:pt x="24" y="25"/>
                      </a:cubicBezTo>
                      <a:cubicBezTo>
                        <a:pt x="24" y="25"/>
                        <a:pt x="24" y="25"/>
                        <a:pt x="24" y="24"/>
                      </a:cubicBezTo>
                      <a:cubicBezTo>
                        <a:pt x="24" y="24"/>
                        <a:pt x="24" y="24"/>
                        <a:pt x="24" y="24"/>
                      </a:cubicBezTo>
                      <a:cubicBezTo>
                        <a:pt x="24" y="24"/>
                        <a:pt x="24" y="24"/>
                        <a:pt x="24" y="24"/>
                      </a:cubicBezTo>
                      <a:cubicBezTo>
                        <a:pt x="25" y="24"/>
                        <a:pt x="25" y="24"/>
                        <a:pt x="25" y="24"/>
                      </a:cubicBezTo>
                      <a:cubicBezTo>
                        <a:pt x="25" y="23"/>
                        <a:pt x="25" y="23"/>
                        <a:pt x="25" y="23"/>
                      </a:cubicBezTo>
                      <a:cubicBezTo>
                        <a:pt x="25" y="23"/>
                        <a:pt x="25" y="23"/>
                        <a:pt x="25" y="23"/>
                      </a:cubicBezTo>
                      <a:cubicBezTo>
                        <a:pt x="30" y="18"/>
                        <a:pt x="37" y="16"/>
                        <a:pt x="45" y="16"/>
                      </a:cubicBezTo>
                      <a:cubicBezTo>
                        <a:pt x="45" y="16"/>
                        <a:pt x="45" y="16"/>
                        <a:pt x="45" y="16"/>
                      </a:cubicBezTo>
                      <a:close/>
                      <a:moveTo>
                        <a:pt x="40" y="69"/>
                      </a:moveTo>
                      <a:cubicBezTo>
                        <a:pt x="37" y="66"/>
                        <a:pt x="34" y="63"/>
                        <a:pt x="32" y="60"/>
                      </a:cubicBezTo>
                      <a:cubicBezTo>
                        <a:pt x="31" y="60"/>
                        <a:pt x="29" y="62"/>
                        <a:pt x="28" y="63"/>
                      </a:cubicBezTo>
                      <a:cubicBezTo>
                        <a:pt x="31" y="66"/>
                        <a:pt x="35" y="68"/>
                        <a:pt x="40" y="69"/>
                      </a:cubicBezTo>
                      <a:cubicBezTo>
                        <a:pt x="40" y="69"/>
                        <a:pt x="40" y="69"/>
                        <a:pt x="40" y="69"/>
                      </a:cubicBezTo>
                      <a:close/>
                      <a:moveTo>
                        <a:pt x="31" y="56"/>
                      </a:moveTo>
                      <a:cubicBezTo>
                        <a:pt x="30" y="53"/>
                        <a:pt x="29" y="50"/>
                        <a:pt x="28" y="46"/>
                      </a:cubicBezTo>
                      <a:cubicBezTo>
                        <a:pt x="20" y="46"/>
                        <a:pt x="20" y="46"/>
                        <a:pt x="20" y="46"/>
                      </a:cubicBezTo>
                      <a:cubicBezTo>
                        <a:pt x="20" y="51"/>
                        <a:pt x="22" y="56"/>
                        <a:pt x="25" y="60"/>
                      </a:cubicBezTo>
                      <a:cubicBezTo>
                        <a:pt x="27" y="59"/>
                        <a:pt x="29" y="58"/>
                        <a:pt x="31" y="56"/>
                      </a:cubicBezTo>
                      <a:cubicBezTo>
                        <a:pt x="31" y="56"/>
                        <a:pt x="31" y="56"/>
                        <a:pt x="31" y="56"/>
                      </a:cubicBezTo>
                      <a:close/>
                      <a:moveTo>
                        <a:pt x="28" y="43"/>
                      </a:moveTo>
                      <a:cubicBezTo>
                        <a:pt x="29" y="39"/>
                        <a:pt x="30" y="35"/>
                        <a:pt x="31" y="32"/>
                      </a:cubicBezTo>
                      <a:cubicBezTo>
                        <a:pt x="29" y="31"/>
                        <a:pt x="27" y="29"/>
                        <a:pt x="25" y="28"/>
                      </a:cubicBezTo>
                      <a:cubicBezTo>
                        <a:pt x="22" y="32"/>
                        <a:pt x="20" y="37"/>
                        <a:pt x="20" y="43"/>
                      </a:cubicBezTo>
                      <a:cubicBezTo>
                        <a:pt x="28" y="43"/>
                        <a:pt x="28" y="43"/>
                        <a:pt x="28" y="43"/>
                      </a:cubicBezTo>
                      <a:close/>
                      <a:moveTo>
                        <a:pt x="32" y="29"/>
                      </a:moveTo>
                      <a:cubicBezTo>
                        <a:pt x="34" y="25"/>
                        <a:pt x="37" y="22"/>
                        <a:pt x="40" y="19"/>
                      </a:cubicBezTo>
                      <a:cubicBezTo>
                        <a:pt x="35" y="20"/>
                        <a:pt x="31" y="22"/>
                        <a:pt x="28" y="25"/>
                      </a:cubicBezTo>
                      <a:cubicBezTo>
                        <a:pt x="29" y="27"/>
                        <a:pt x="31" y="28"/>
                        <a:pt x="32" y="29"/>
                      </a:cubicBezTo>
                      <a:cubicBezTo>
                        <a:pt x="32" y="29"/>
                        <a:pt x="32" y="29"/>
                        <a:pt x="32" y="29"/>
                      </a:cubicBezTo>
                      <a:close/>
                      <a:moveTo>
                        <a:pt x="49" y="19"/>
                      </a:moveTo>
                      <a:cubicBezTo>
                        <a:pt x="52" y="22"/>
                        <a:pt x="55" y="25"/>
                        <a:pt x="57" y="29"/>
                      </a:cubicBezTo>
                      <a:cubicBezTo>
                        <a:pt x="59" y="28"/>
                        <a:pt x="60" y="27"/>
                        <a:pt x="61" y="25"/>
                      </a:cubicBezTo>
                      <a:cubicBezTo>
                        <a:pt x="58" y="22"/>
                        <a:pt x="54" y="20"/>
                        <a:pt x="49" y="19"/>
                      </a:cubicBezTo>
                      <a:cubicBezTo>
                        <a:pt x="49" y="19"/>
                        <a:pt x="49" y="19"/>
                        <a:pt x="49" y="19"/>
                      </a:cubicBezTo>
                      <a:close/>
                      <a:moveTo>
                        <a:pt x="58" y="32"/>
                      </a:moveTo>
                      <a:cubicBezTo>
                        <a:pt x="60" y="35"/>
                        <a:pt x="61" y="39"/>
                        <a:pt x="61" y="43"/>
                      </a:cubicBezTo>
                      <a:cubicBezTo>
                        <a:pt x="70" y="43"/>
                        <a:pt x="70" y="43"/>
                        <a:pt x="70" y="43"/>
                      </a:cubicBezTo>
                      <a:cubicBezTo>
                        <a:pt x="70" y="37"/>
                        <a:pt x="67" y="32"/>
                        <a:pt x="64" y="28"/>
                      </a:cubicBezTo>
                      <a:cubicBezTo>
                        <a:pt x="62" y="29"/>
                        <a:pt x="60" y="31"/>
                        <a:pt x="58" y="32"/>
                      </a:cubicBezTo>
                      <a:cubicBezTo>
                        <a:pt x="58" y="32"/>
                        <a:pt x="58" y="32"/>
                        <a:pt x="58" y="32"/>
                      </a:cubicBezTo>
                      <a:close/>
                      <a:moveTo>
                        <a:pt x="61" y="46"/>
                      </a:moveTo>
                      <a:cubicBezTo>
                        <a:pt x="61" y="50"/>
                        <a:pt x="60" y="53"/>
                        <a:pt x="58" y="56"/>
                      </a:cubicBezTo>
                      <a:cubicBezTo>
                        <a:pt x="60" y="58"/>
                        <a:pt x="62" y="59"/>
                        <a:pt x="64" y="60"/>
                      </a:cubicBezTo>
                      <a:cubicBezTo>
                        <a:pt x="67" y="56"/>
                        <a:pt x="70" y="51"/>
                        <a:pt x="70" y="46"/>
                      </a:cubicBezTo>
                      <a:cubicBezTo>
                        <a:pt x="61" y="46"/>
                        <a:pt x="61" y="46"/>
                        <a:pt x="61" y="46"/>
                      </a:cubicBezTo>
                      <a:close/>
                      <a:moveTo>
                        <a:pt x="57" y="60"/>
                      </a:moveTo>
                      <a:cubicBezTo>
                        <a:pt x="55" y="63"/>
                        <a:pt x="52" y="66"/>
                        <a:pt x="49" y="69"/>
                      </a:cubicBezTo>
                      <a:cubicBezTo>
                        <a:pt x="54" y="68"/>
                        <a:pt x="58" y="66"/>
                        <a:pt x="61" y="63"/>
                      </a:cubicBezTo>
                      <a:cubicBezTo>
                        <a:pt x="60" y="62"/>
                        <a:pt x="59" y="60"/>
                        <a:pt x="57" y="60"/>
                      </a:cubicBezTo>
                      <a:cubicBezTo>
                        <a:pt x="57" y="60"/>
                        <a:pt x="57" y="60"/>
                        <a:pt x="57" y="60"/>
                      </a:cubicBezTo>
                      <a:close/>
                      <a:moveTo>
                        <a:pt x="43" y="21"/>
                      </a:moveTo>
                      <a:cubicBezTo>
                        <a:pt x="43" y="22"/>
                        <a:pt x="42" y="22"/>
                        <a:pt x="41" y="22"/>
                      </a:cubicBezTo>
                      <a:cubicBezTo>
                        <a:pt x="41" y="23"/>
                        <a:pt x="40" y="24"/>
                        <a:pt x="39" y="25"/>
                      </a:cubicBezTo>
                      <a:cubicBezTo>
                        <a:pt x="38" y="26"/>
                        <a:pt x="37" y="27"/>
                        <a:pt x="36" y="28"/>
                      </a:cubicBezTo>
                      <a:cubicBezTo>
                        <a:pt x="36" y="29"/>
                        <a:pt x="36" y="30"/>
                        <a:pt x="35" y="30"/>
                      </a:cubicBezTo>
                      <a:cubicBezTo>
                        <a:pt x="38" y="31"/>
                        <a:pt x="40" y="32"/>
                        <a:pt x="43" y="32"/>
                      </a:cubicBezTo>
                      <a:cubicBezTo>
                        <a:pt x="43" y="21"/>
                        <a:pt x="43" y="21"/>
                        <a:pt x="43" y="21"/>
                      </a:cubicBezTo>
                      <a:close/>
                      <a:moveTo>
                        <a:pt x="34" y="33"/>
                      </a:moveTo>
                      <a:cubicBezTo>
                        <a:pt x="34" y="34"/>
                        <a:pt x="33" y="35"/>
                        <a:pt x="33" y="36"/>
                      </a:cubicBezTo>
                      <a:cubicBezTo>
                        <a:pt x="32" y="37"/>
                        <a:pt x="32" y="38"/>
                        <a:pt x="32" y="40"/>
                      </a:cubicBezTo>
                      <a:cubicBezTo>
                        <a:pt x="32" y="41"/>
                        <a:pt x="32" y="42"/>
                        <a:pt x="32" y="43"/>
                      </a:cubicBezTo>
                      <a:cubicBezTo>
                        <a:pt x="43" y="43"/>
                        <a:pt x="43" y="43"/>
                        <a:pt x="43" y="43"/>
                      </a:cubicBezTo>
                      <a:cubicBezTo>
                        <a:pt x="43" y="35"/>
                        <a:pt x="43" y="35"/>
                        <a:pt x="43" y="35"/>
                      </a:cubicBezTo>
                      <a:cubicBezTo>
                        <a:pt x="40" y="35"/>
                        <a:pt x="37" y="34"/>
                        <a:pt x="34" y="33"/>
                      </a:cubicBezTo>
                      <a:cubicBezTo>
                        <a:pt x="34" y="33"/>
                        <a:pt x="34" y="33"/>
                        <a:pt x="34" y="33"/>
                      </a:cubicBezTo>
                      <a:close/>
                      <a:moveTo>
                        <a:pt x="32" y="46"/>
                      </a:moveTo>
                      <a:cubicBezTo>
                        <a:pt x="32" y="47"/>
                        <a:pt x="32" y="48"/>
                        <a:pt x="32" y="48"/>
                      </a:cubicBezTo>
                      <a:cubicBezTo>
                        <a:pt x="32" y="50"/>
                        <a:pt x="32" y="51"/>
                        <a:pt x="33" y="53"/>
                      </a:cubicBezTo>
                      <a:cubicBezTo>
                        <a:pt x="33" y="53"/>
                        <a:pt x="34" y="54"/>
                        <a:pt x="34" y="55"/>
                      </a:cubicBezTo>
                      <a:cubicBezTo>
                        <a:pt x="37" y="54"/>
                        <a:pt x="40" y="53"/>
                        <a:pt x="43" y="53"/>
                      </a:cubicBezTo>
                      <a:cubicBezTo>
                        <a:pt x="43" y="46"/>
                        <a:pt x="43" y="46"/>
                        <a:pt x="43" y="46"/>
                      </a:cubicBezTo>
                      <a:cubicBezTo>
                        <a:pt x="32" y="46"/>
                        <a:pt x="32" y="46"/>
                        <a:pt x="32" y="46"/>
                      </a:cubicBezTo>
                      <a:close/>
                      <a:moveTo>
                        <a:pt x="35" y="58"/>
                      </a:moveTo>
                      <a:cubicBezTo>
                        <a:pt x="36" y="59"/>
                        <a:pt x="36" y="59"/>
                        <a:pt x="36" y="60"/>
                      </a:cubicBezTo>
                      <a:cubicBezTo>
                        <a:pt x="37" y="61"/>
                        <a:pt x="38" y="62"/>
                        <a:pt x="39" y="63"/>
                      </a:cubicBezTo>
                      <a:cubicBezTo>
                        <a:pt x="40" y="64"/>
                        <a:pt x="41" y="65"/>
                        <a:pt x="41" y="66"/>
                      </a:cubicBezTo>
                      <a:cubicBezTo>
                        <a:pt x="42" y="66"/>
                        <a:pt x="43" y="67"/>
                        <a:pt x="43" y="67"/>
                      </a:cubicBezTo>
                      <a:cubicBezTo>
                        <a:pt x="43" y="56"/>
                        <a:pt x="43" y="56"/>
                        <a:pt x="43" y="56"/>
                      </a:cubicBezTo>
                      <a:cubicBezTo>
                        <a:pt x="40" y="57"/>
                        <a:pt x="38" y="57"/>
                        <a:pt x="35" y="58"/>
                      </a:cubicBezTo>
                      <a:cubicBezTo>
                        <a:pt x="35" y="58"/>
                        <a:pt x="35" y="58"/>
                        <a:pt x="35" y="58"/>
                      </a:cubicBezTo>
                      <a:close/>
                      <a:moveTo>
                        <a:pt x="46" y="67"/>
                      </a:moveTo>
                      <a:cubicBezTo>
                        <a:pt x="47" y="67"/>
                        <a:pt x="47" y="66"/>
                        <a:pt x="48" y="66"/>
                      </a:cubicBezTo>
                      <a:cubicBezTo>
                        <a:pt x="49" y="65"/>
                        <a:pt x="50" y="64"/>
                        <a:pt x="51" y="63"/>
                      </a:cubicBezTo>
                      <a:cubicBezTo>
                        <a:pt x="51" y="62"/>
                        <a:pt x="52" y="61"/>
                        <a:pt x="53" y="60"/>
                      </a:cubicBezTo>
                      <a:cubicBezTo>
                        <a:pt x="53" y="59"/>
                        <a:pt x="54" y="59"/>
                        <a:pt x="54" y="58"/>
                      </a:cubicBezTo>
                      <a:cubicBezTo>
                        <a:pt x="52" y="57"/>
                        <a:pt x="49" y="57"/>
                        <a:pt x="46" y="56"/>
                      </a:cubicBezTo>
                      <a:cubicBezTo>
                        <a:pt x="46" y="67"/>
                        <a:pt x="46" y="67"/>
                        <a:pt x="46" y="67"/>
                      </a:cubicBezTo>
                      <a:close/>
                      <a:moveTo>
                        <a:pt x="55" y="55"/>
                      </a:moveTo>
                      <a:cubicBezTo>
                        <a:pt x="56" y="54"/>
                        <a:pt x="56" y="53"/>
                        <a:pt x="56" y="53"/>
                      </a:cubicBezTo>
                      <a:cubicBezTo>
                        <a:pt x="57" y="51"/>
                        <a:pt x="57" y="50"/>
                        <a:pt x="57" y="48"/>
                      </a:cubicBezTo>
                      <a:cubicBezTo>
                        <a:pt x="57" y="48"/>
                        <a:pt x="57" y="47"/>
                        <a:pt x="57" y="46"/>
                      </a:cubicBezTo>
                      <a:cubicBezTo>
                        <a:pt x="46" y="46"/>
                        <a:pt x="46" y="46"/>
                        <a:pt x="46" y="46"/>
                      </a:cubicBezTo>
                      <a:cubicBezTo>
                        <a:pt x="46" y="53"/>
                        <a:pt x="46" y="53"/>
                        <a:pt x="46" y="53"/>
                      </a:cubicBezTo>
                      <a:cubicBezTo>
                        <a:pt x="49" y="53"/>
                        <a:pt x="53" y="54"/>
                        <a:pt x="55" y="55"/>
                      </a:cubicBezTo>
                      <a:cubicBezTo>
                        <a:pt x="55" y="55"/>
                        <a:pt x="55" y="55"/>
                        <a:pt x="55" y="55"/>
                      </a:cubicBezTo>
                      <a:close/>
                      <a:moveTo>
                        <a:pt x="57" y="43"/>
                      </a:moveTo>
                      <a:cubicBezTo>
                        <a:pt x="57" y="42"/>
                        <a:pt x="57" y="41"/>
                        <a:pt x="57" y="40"/>
                      </a:cubicBezTo>
                      <a:cubicBezTo>
                        <a:pt x="57" y="38"/>
                        <a:pt x="57" y="37"/>
                        <a:pt x="56" y="36"/>
                      </a:cubicBezTo>
                      <a:cubicBezTo>
                        <a:pt x="56" y="35"/>
                        <a:pt x="56" y="34"/>
                        <a:pt x="55" y="33"/>
                      </a:cubicBezTo>
                      <a:cubicBezTo>
                        <a:pt x="53" y="34"/>
                        <a:pt x="49" y="35"/>
                        <a:pt x="46" y="35"/>
                      </a:cubicBezTo>
                      <a:cubicBezTo>
                        <a:pt x="46" y="43"/>
                        <a:pt x="46" y="43"/>
                        <a:pt x="46" y="43"/>
                      </a:cubicBezTo>
                      <a:cubicBezTo>
                        <a:pt x="57" y="43"/>
                        <a:pt x="57" y="43"/>
                        <a:pt x="57" y="43"/>
                      </a:cubicBezTo>
                      <a:close/>
                      <a:moveTo>
                        <a:pt x="54" y="30"/>
                      </a:moveTo>
                      <a:cubicBezTo>
                        <a:pt x="54" y="30"/>
                        <a:pt x="53" y="29"/>
                        <a:pt x="53" y="28"/>
                      </a:cubicBezTo>
                      <a:cubicBezTo>
                        <a:pt x="52" y="27"/>
                        <a:pt x="51" y="26"/>
                        <a:pt x="51" y="25"/>
                      </a:cubicBezTo>
                      <a:cubicBezTo>
                        <a:pt x="50" y="24"/>
                        <a:pt x="49" y="23"/>
                        <a:pt x="48" y="22"/>
                      </a:cubicBezTo>
                      <a:cubicBezTo>
                        <a:pt x="47" y="22"/>
                        <a:pt x="47" y="22"/>
                        <a:pt x="46" y="21"/>
                      </a:cubicBezTo>
                      <a:cubicBezTo>
                        <a:pt x="46" y="32"/>
                        <a:pt x="46" y="32"/>
                        <a:pt x="46" y="32"/>
                      </a:cubicBezTo>
                      <a:cubicBezTo>
                        <a:pt x="49" y="32"/>
                        <a:pt x="52" y="31"/>
                        <a:pt x="54" y="30"/>
                      </a:cubicBezTo>
                      <a:cubicBezTo>
                        <a:pt x="54" y="30"/>
                        <a:pt x="54" y="30"/>
                        <a:pt x="54" y="30"/>
                      </a:cubicBezTo>
                      <a:close/>
                      <a:moveTo>
                        <a:pt x="45" y="0"/>
                      </a:moveTo>
                      <a:cubicBezTo>
                        <a:pt x="24" y="0"/>
                        <a:pt x="24" y="0"/>
                        <a:pt x="24" y="0"/>
                      </a:cubicBezTo>
                      <a:cubicBezTo>
                        <a:pt x="26" y="5"/>
                        <a:pt x="26" y="5"/>
                        <a:pt x="26" y="5"/>
                      </a:cubicBezTo>
                      <a:cubicBezTo>
                        <a:pt x="12" y="11"/>
                        <a:pt x="3" y="24"/>
                        <a:pt x="1" y="40"/>
                      </a:cubicBezTo>
                      <a:cubicBezTo>
                        <a:pt x="9" y="41"/>
                        <a:pt x="9" y="41"/>
                        <a:pt x="9" y="41"/>
                      </a:cubicBezTo>
                      <a:cubicBezTo>
                        <a:pt x="10" y="28"/>
                        <a:pt x="18" y="17"/>
                        <a:pt x="29" y="12"/>
                      </a:cubicBezTo>
                      <a:cubicBezTo>
                        <a:pt x="32" y="17"/>
                        <a:pt x="32" y="17"/>
                        <a:pt x="32" y="17"/>
                      </a:cubicBezTo>
                      <a:cubicBezTo>
                        <a:pt x="45" y="0"/>
                        <a:pt x="45" y="0"/>
                        <a:pt x="45" y="0"/>
                      </a:cubicBezTo>
                      <a:close/>
                      <a:moveTo>
                        <a:pt x="45" y="88"/>
                      </a:moveTo>
                      <a:cubicBezTo>
                        <a:pt x="66" y="89"/>
                        <a:pt x="66" y="89"/>
                        <a:pt x="66" y="89"/>
                      </a:cubicBezTo>
                      <a:cubicBezTo>
                        <a:pt x="63" y="84"/>
                        <a:pt x="63" y="84"/>
                        <a:pt x="63" y="84"/>
                      </a:cubicBezTo>
                      <a:cubicBezTo>
                        <a:pt x="77" y="77"/>
                        <a:pt x="87" y="64"/>
                        <a:pt x="88" y="48"/>
                      </a:cubicBezTo>
                      <a:cubicBezTo>
                        <a:pt x="80" y="48"/>
                        <a:pt x="80" y="48"/>
                        <a:pt x="80" y="48"/>
                      </a:cubicBezTo>
                      <a:cubicBezTo>
                        <a:pt x="79" y="60"/>
                        <a:pt x="71" y="71"/>
                        <a:pt x="60" y="77"/>
                      </a:cubicBezTo>
                      <a:cubicBezTo>
                        <a:pt x="57" y="72"/>
                        <a:pt x="57" y="72"/>
                        <a:pt x="57" y="72"/>
                      </a:cubicBezTo>
                      <a:cubicBezTo>
                        <a:pt x="45" y="88"/>
                        <a:pt x="45" y="88"/>
                        <a:pt x="45" y="88"/>
                      </a:cubicBezTo>
                      <a:close/>
                      <a:moveTo>
                        <a:pt x="88" y="44"/>
                      </a:moveTo>
                      <a:cubicBezTo>
                        <a:pt x="89" y="23"/>
                        <a:pt x="89" y="23"/>
                        <a:pt x="89" y="23"/>
                      </a:cubicBezTo>
                      <a:cubicBezTo>
                        <a:pt x="84" y="26"/>
                        <a:pt x="84" y="26"/>
                        <a:pt x="84" y="26"/>
                      </a:cubicBezTo>
                      <a:cubicBezTo>
                        <a:pt x="78" y="12"/>
                        <a:pt x="64" y="2"/>
                        <a:pt x="49" y="1"/>
                      </a:cubicBezTo>
                      <a:cubicBezTo>
                        <a:pt x="48" y="9"/>
                        <a:pt x="48" y="9"/>
                        <a:pt x="48" y="9"/>
                      </a:cubicBezTo>
                      <a:cubicBezTo>
                        <a:pt x="61" y="10"/>
                        <a:pt x="72" y="18"/>
                        <a:pt x="77" y="29"/>
                      </a:cubicBezTo>
                      <a:cubicBezTo>
                        <a:pt x="72" y="31"/>
                        <a:pt x="72" y="31"/>
                        <a:pt x="72" y="31"/>
                      </a:cubicBezTo>
                      <a:cubicBezTo>
                        <a:pt x="88" y="44"/>
                        <a:pt x="88" y="44"/>
                        <a:pt x="88" y="44"/>
                      </a:cubicBezTo>
                      <a:close/>
                      <a:moveTo>
                        <a:pt x="1" y="44"/>
                      </a:moveTo>
                      <a:cubicBezTo>
                        <a:pt x="0" y="65"/>
                        <a:pt x="0" y="65"/>
                        <a:pt x="0" y="65"/>
                      </a:cubicBezTo>
                      <a:cubicBezTo>
                        <a:pt x="5" y="63"/>
                        <a:pt x="5" y="63"/>
                        <a:pt x="5" y="63"/>
                      </a:cubicBezTo>
                      <a:cubicBezTo>
                        <a:pt x="12" y="76"/>
                        <a:pt x="25" y="86"/>
                        <a:pt x="40" y="88"/>
                      </a:cubicBezTo>
                      <a:cubicBezTo>
                        <a:pt x="41" y="80"/>
                        <a:pt x="41" y="80"/>
                        <a:pt x="41" y="80"/>
                      </a:cubicBezTo>
                      <a:cubicBezTo>
                        <a:pt x="28" y="79"/>
                        <a:pt x="18" y="71"/>
                        <a:pt x="12" y="59"/>
                      </a:cubicBezTo>
                      <a:cubicBezTo>
                        <a:pt x="17" y="57"/>
                        <a:pt x="17" y="57"/>
                        <a:pt x="17" y="57"/>
                      </a:cubicBezTo>
                      <a:cubicBezTo>
                        <a:pt x="1" y="44"/>
                        <a:pt x="1" y="44"/>
                        <a:pt x="1" y="44"/>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nvGrpSpPr>
            <p:cNvPr id="34848" name="组合 87"/>
            <p:cNvGrpSpPr/>
            <p:nvPr/>
          </p:nvGrpSpPr>
          <p:grpSpPr>
            <a:xfrm>
              <a:off x="2257425" y="1957387"/>
              <a:ext cx="757238" cy="754062"/>
              <a:chOff x="0" y="0"/>
              <a:chExt cx="757238" cy="754062"/>
            </a:xfrm>
          </p:grpSpPr>
          <p:sp>
            <p:nvSpPr>
              <p:cNvPr id="34849" name="Freeform 18"/>
              <p:cNvSpPr/>
              <p:nvPr>
                <p:custDataLst>
                  <p:tags r:id="rId25"/>
                </p:custDataLst>
              </p:nvPr>
            </p:nvSpPr>
            <p:spPr>
              <a:xfrm>
                <a:off x="0" y="0"/>
                <a:ext cx="757238" cy="754062"/>
              </a:xfrm>
              <a:custGeom>
                <a:avLst/>
                <a:gdLst>
                  <a:gd name="txL" fmla="*/ 0 w 202"/>
                  <a:gd name="txT" fmla="*/ 0 h 201"/>
                  <a:gd name="txR" fmla="*/ 202 w 202"/>
                  <a:gd name="txB" fmla="*/ 201 h 201"/>
                </a:gdLst>
                <a:ahLst/>
                <a:cxnLst>
                  <a:cxn ang="0">
                    <a:pos x="177" y="144"/>
                  </a:cxn>
                  <a:cxn ang="0">
                    <a:pos x="57" y="177"/>
                  </a:cxn>
                  <a:cxn ang="0">
                    <a:pos x="25" y="56"/>
                  </a:cxn>
                  <a:cxn ang="0">
                    <a:pos x="145" y="24"/>
                  </a:cxn>
                  <a:cxn ang="0">
                    <a:pos x="177" y="144"/>
                  </a:cxn>
                </a:cxnLst>
                <a:rect l="txL" t="txT" r="txR" b="txB"/>
                <a:pathLst>
                  <a:path w="202" h="201">
                    <a:moveTo>
                      <a:pt x="177" y="144"/>
                    </a:moveTo>
                    <a:cubicBezTo>
                      <a:pt x="153" y="186"/>
                      <a:pt x="99" y="201"/>
                      <a:pt x="57" y="177"/>
                    </a:cubicBezTo>
                    <a:cubicBezTo>
                      <a:pt x="15" y="152"/>
                      <a:pt x="0" y="98"/>
                      <a:pt x="25" y="56"/>
                    </a:cubicBezTo>
                    <a:cubicBezTo>
                      <a:pt x="49" y="14"/>
                      <a:pt x="103" y="0"/>
                      <a:pt x="145" y="24"/>
                    </a:cubicBezTo>
                    <a:cubicBezTo>
                      <a:pt x="187" y="48"/>
                      <a:pt x="202" y="102"/>
                      <a:pt x="177" y="14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50" name="Freeform 22"/>
              <p:cNvSpPr>
                <a:spLocks noEditPoints="1"/>
              </p:cNvSpPr>
              <p:nvPr>
                <p:custDataLst>
                  <p:tags r:id="rId26"/>
                </p:custDataLst>
              </p:nvPr>
            </p:nvSpPr>
            <p:spPr>
              <a:xfrm>
                <a:off x="63500" y="60325"/>
                <a:ext cx="630238" cy="630237"/>
              </a:xfrm>
              <a:custGeom>
                <a:avLst/>
                <a:gdLst>
                  <a:gd name="txL" fmla="*/ 0 w 168"/>
                  <a:gd name="txT" fmla="*/ 0 h 168"/>
                  <a:gd name="txR" fmla="*/ 168 w 168"/>
                  <a:gd name="txB" fmla="*/ 168 h 168"/>
                </a:gdLst>
                <a:ahLst/>
                <a:cxnLst>
                  <a:cxn ang="0">
                    <a:pos x="144" y="50"/>
                  </a:cxn>
                  <a:cxn ang="0">
                    <a:pos x="119" y="144"/>
                  </a:cxn>
                  <a:cxn ang="0">
                    <a:pos x="24" y="119"/>
                  </a:cxn>
                  <a:cxn ang="0">
                    <a:pos x="49" y="24"/>
                  </a:cxn>
                  <a:cxn ang="0">
                    <a:pos x="144" y="50"/>
                  </a:cxn>
                  <a:cxn ang="0">
                    <a:pos x="148" y="47"/>
                  </a:cxn>
                  <a:cxn ang="0">
                    <a:pos x="121" y="148"/>
                  </a:cxn>
                  <a:cxn ang="0">
                    <a:pos x="20" y="121"/>
                  </a:cxn>
                  <a:cxn ang="0">
                    <a:pos x="47" y="20"/>
                  </a:cxn>
                  <a:cxn ang="0">
                    <a:pos x="148" y="47"/>
                  </a:cxn>
                </a:cxnLst>
                <a:rect l="txL" t="txT" r="txR" b="txB"/>
                <a:pathLst>
                  <a:path w="168" h="168">
                    <a:moveTo>
                      <a:pt x="144" y="50"/>
                    </a:moveTo>
                    <a:cubicBezTo>
                      <a:pt x="163" y="83"/>
                      <a:pt x="152" y="125"/>
                      <a:pt x="119" y="144"/>
                    </a:cubicBezTo>
                    <a:cubicBezTo>
                      <a:pt x="86" y="163"/>
                      <a:pt x="43" y="152"/>
                      <a:pt x="24" y="119"/>
                    </a:cubicBezTo>
                    <a:cubicBezTo>
                      <a:pt x="5" y="86"/>
                      <a:pt x="16" y="43"/>
                      <a:pt x="49" y="24"/>
                    </a:cubicBezTo>
                    <a:cubicBezTo>
                      <a:pt x="82" y="5"/>
                      <a:pt x="125" y="17"/>
                      <a:pt x="144" y="50"/>
                    </a:cubicBezTo>
                    <a:close/>
                    <a:moveTo>
                      <a:pt x="148" y="47"/>
                    </a:moveTo>
                    <a:cubicBezTo>
                      <a:pt x="168" y="83"/>
                      <a:pt x="156" y="128"/>
                      <a:pt x="121" y="148"/>
                    </a:cubicBezTo>
                    <a:cubicBezTo>
                      <a:pt x="86" y="168"/>
                      <a:pt x="40" y="156"/>
                      <a:pt x="20" y="121"/>
                    </a:cubicBezTo>
                    <a:cubicBezTo>
                      <a:pt x="0" y="86"/>
                      <a:pt x="12" y="41"/>
                      <a:pt x="47" y="20"/>
                    </a:cubicBezTo>
                    <a:cubicBezTo>
                      <a:pt x="82" y="0"/>
                      <a:pt x="128" y="12"/>
                      <a:pt x="148" y="47"/>
                    </a:cubicBezTo>
                    <a:close/>
                  </a:path>
                </a:pathLst>
              </a:custGeom>
              <a:solidFill>
                <a:srgbClr val="C6D1E2"/>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51" name="Freeform 24"/>
              <p:cNvSpPr>
                <a:spLocks noEditPoints="1"/>
              </p:cNvSpPr>
              <p:nvPr>
                <p:custDataLst>
                  <p:tags r:id="rId27"/>
                </p:custDataLst>
              </p:nvPr>
            </p:nvSpPr>
            <p:spPr>
              <a:xfrm>
                <a:off x="209550" y="209550"/>
                <a:ext cx="338138" cy="333375"/>
              </a:xfrm>
              <a:custGeom>
                <a:avLst/>
                <a:gdLst>
                  <a:gd name="txL" fmla="*/ 0 w 90"/>
                  <a:gd name="txT" fmla="*/ 0 h 89"/>
                  <a:gd name="txR" fmla="*/ 90 w 90"/>
                  <a:gd name="txB" fmla="*/ 89 h 89"/>
                </a:gdLst>
                <a:ahLst/>
                <a:cxnLst>
                  <a:cxn ang="0">
                    <a:pos x="42" y="30"/>
                  </a:cxn>
                  <a:cxn ang="0">
                    <a:pos x="31" y="42"/>
                  </a:cxn>
                  <a:cxn ang="0">
                    <a:pos x="21" y="42"/>
                  </a:cxn>
                  <a:cxn ang="0">
                    <a:pos x="42" y="20"/>
                  </a:cxn>
                  <a:cxn ang="0">
                    <a:pos x="42" y="30"/>
                  </a:cxn>
                  <a:cxn ang="0">
                    <a:pos x="48" y="20"/>
                  </a:cxn>
                  <a:cxn ang="0">
                    <a:pos x="69" y="42"/>
                  </a:cxn>
                  <a:cxn ang="0">
                    <a:pos x="59" y="42"/>
                  </a:cxn>
                  <a:cxn ang="0">
                    <a:pos x="48" y="30"/>
                  </a:cxn>
                  <a:cxn ang="0">
                    <a:pos x="48" y="20"/>
                  </a:cxn>
                  <a:cxn ang="0">
                    <a:pos x="42" y="5"/>
                  </a:cxn>
                  <a:cxn ang="0">
                    <a:pos x="42" y="15"/>
                  </a:cxn>
                  <a:cxn ang="0">
                    <a:pos x="16" y="42"/>
                  </a:cxn>
                  <a:cxn ang="0">
                    <a:pos x="6" y="42"/>
                  </a:cxn>
                  <a:cxn ang="0">
                    <a:pos x="42" y="5"/>
                  </a:cxn>
                  <a:cxn ang="0">
                    <a:pos x="42" y="5"/>
                  </a:cxn>
                  <a:cxn ang="0">
                    <a:pos x="42" y="58"/>
                  </a:cxn>
                  <a:cxn ang="0">
                    <a:pos x="42" y="68"/>
                  </a:cxn>
                  <a:cxn ang="0">
                    <a:pos x="21" y="47"/>
                  </a:cxn>
                  <a:cxn ang="0">
                    <a:pos x="31" y="47"/>
                  </a:cxn>
                  <a:cxn ang="0">
                    <a:pos x="42" y="58"/>
                  </a:cxn>
                  <a:cxn ang="0">
                    <a:pos x="42" y="58"/>
                  </a:cxn>
                  <a:cxn ang="0">
                    <a:pos x="42" y="74"/>
                  </a:cxn>
                  <a:cxn ang="0">
                    <a:pos x="42" y="83"/>
                  </a:cxn>
                  <a:cxn ang="0">
                    <a:pos x="6" y="47"/>
                  </a:cxn>
                  <a:cxn ang="0">
                    <a:pos x="16" y="47"/>
                  </a:cxn>
                  <a:cxn ang="0">
                    <a:pos x="42" y="74"/>
                  </a:cxn>
                  <a:cxn ang="0">
                    <a:pos x="42" y="74"/>
                  </a:cxn>
                  <a:cxn ang="0">
                    <a:pos x="48" y="83"/>
                  </a:cxn>
                  <a:cxn ang="0">
                    <a:pos x="48" y="74"/>
                  </a:cxn>
                  <a:cxn ang="0">
                    <a:pos x="74" y="47"/>
                  </a:cxn>
                  <a:cxn ang="0">
                    <a:pos x="84" y="47"/>
                  </a:cxn>
                  <a:cxn ang="0">
                    <a:pos x="48" y="83"/>
                  </a:cxn>
                  <a:cxn ang="0">
                    <a:pos x="48" y="83"/>
                  </a:cxn>
                  <a:cxn ang="0">
                    <a:pos x="48" y="68"/>
                  </a:cxn>
                  <a:cxn ang="0">
                    <a:pos x="48" y="58"/>
                  </a:cxn>
                  <a:cxn ang="0">
                    <a:pos x="59" y="47"/>
                  </a:cxn>
                  <a:cxn ang="0">
                    <a:pos x="69" y="47"/>
                  </a:cxn>
                  <a:cxn ang="0">
                    <a:pos x="48" y="68"/>
                  </a:cxn>
                  <a:cxn ang="0">
                    <a:pos x="48" y="68"/>
                  </a:cxn>
                  <a:cxn ang="0">
                    <a:pos x="48" y="15"/>
                  </a:cxn>
                  <a:cxn ang="0">
                    <a:pos x="48" y="5"/>
                  </a:cxn>
                  <a:cxn ang="0">
                    <a:pos x="84" y="42"/>
                  </a:cxn>
                  <a:cxn ang="0">
                    <a:pos x="74" y="42"/>
                  </a:cxn>
                  <a:cxn ang="0">
                    <a:pos x="48" y="15"/>
                  </a:cxn>
                  <a:cxn ang="0">
                    <a:pos x="48" y="15"/>
                  </a:cxn>
                  <a:cxn ang="0">
                    <a:pos x="45" y="0"/>
                  </a:cxn>
                  <a:cxn ang="0">
                    <a:pos x="0" y="44"/>
                  </a:cxn>
                  <a:cxn ang="0">
                    <a:pos x="45" y="89"/>
                  </a:cxn>
                  <a:cxn ang="0">
                    <a:pos x="90" y="44"/>
                  </a:cxn>
                  <a:cxn ang="0">
                    <a:pos x="45" y="0"/>
                  </a:cxn>
                  <a:cxn ang="0">
                    <a:pos x="45" y="0"/>
                  </a:cxn>
                  <a:cxn ang="0">
                    <a:pos x="45" y="35"/>
                  </a:cxn>
                  <a:cxn ang="0">
                    <a:pos x="36" y="44"/>
                  </a:cxn>
                  <a:cxn ang="0">
                    <a:pos x="45" y="54"/>
                  </a:cxn>
                  <a:cxn ang="0">
                    <a:pos x="54" y="44"/>
                  </a:cxn>
                  <a:cxn ang="0">
                    <a:pos x="45" y="35"/>
                  </a:cxn>
                  <a:cxn ang="0">
                    <a:pos x="45" y="35"/>
                  </a:cxn>
                </a:cxnLst>
                <a:rect l="txL" t="txT" r="txR" b="txB"/>
                <a:pathLst>
                  <a:path w="90" h="89">
                    <a:moveTo>
                      <a:pt x="42" y="30"/>
                    </a:moveTo>
                    <a:cubicBezTo>
                      <a:pt x="36" y="31"/>
                      <a:pt x="32" y="36"/>
                      <a:pt x="31" y="42"/>
                    </a:cubicBezTo>
                    <a:cubicBezTo>
                      <a:pt x="21" y="42"/>
                      <a:pt x="21" y="42"/>
                      <a:pt x="21" y="42"/>
                    </a:cubicBezTo>
                    <a:cubicBezTo>
                      <a:pt x="22" y="30"/>
                      <a:pt x="31" y="21"/>
                      <a:pt x="42" y="20"/>
                    </a:cubicBezTo>
                    <a:cubicBezTo>
                      <a:pt x="42" y="30"/>
                      <a:pt x="42" y="30"/>
                      <a:pt x="42" y="30"/>
                    </a:cubicBezTo>
                    <a:close/>
                    <a:moveTo>
                      <a:pt x="48" y="20"/>
                    </a:moveTo>
                    <a:cubicBezTo>
                      <a:pt x="59" y="21"/>
                      <a:pt x="68" y="30"/>
                      <a:pt x="69" y="42"/>
                    </a:cubicBezTo>
                    <a:cubicBezTo>
                      <a:pt x="59" y="42"/>
                      <a:pt x="59" y="42"/>
                      <a:pt x="59" y="42"/>
                    </a:cubicBezTo>
                    <a:cubicBezTo>
                      <a:pt x="58" y="36"/>
                      <a:pt x="54" y="31"/>
                      <a:pt x="48" y="30"/>
                    </a:cubicBezTo>
                    <a:cubicBezTo>
                      <a:pt x="48" y="20"/>
                      <a:pt x="48" y="20"/>
                      <a:pt x="48" y="20"/>
                    </a:cubicBezTo>
                    <a:close/>
                    <a:moveTo>
                      <a:pt x="42" y="5"/>
                    </a:moveTo>
                    <a:cubicBezTo>
                      <a:pt x="42" y="15"/>
                      <a:pt x="42" y="15"/>
                      <a:pt x="42" y="15"/>
                    </a:cubicBezTo>
                    <a:cubicBezTo>
                      <a:pt x="28" y="16"/>
                      <a:pt x="17" y="28"/>
                      <a:pt x="16" y="42"/>
                    </a:cubicBezTo>
                    <a:cubicBezTo>
                      <a:pt x="6" y="42"/>
                      <a:pt x="6" y="42"/>
                      <a:pt x="6" y="42"/>
                    </a:cubicBezTo>
                    <a:cubicBezTo>
                      <a:pt x="7" y="22"/>
                      <a:pt x="23" y="6"/>
                      <a:pt x="42" y="5"/>
                    </a:cubicBezTo>
                    <a:cubicBezTo>
                      <a:pt x="42" y="5"/>
                      <a:pt x="42" y="5"/>
                      <a:pt x="42" y="5"/>
                    </a:cubicBezTo>
                    <a:close/>
                    <a:moveTo>
                      <a:pt x="42" y="58"/>
                    </a:moveTo>
                    <a:cubicBezTo>
                      <a:pt x="42" y="68"/>
                      <a:pt x="42" y="68"/>
                      <a:pt x="42" y="68"/>
                    </a:cubicBezTo>
                    <a:cubicBezTo>
                      <a:pt x="31" y="67"/>
                      <a:pt x="22" y="58"/>
                      <a:pt x="21" y="47"/>
                    </a:cubicBezTo>
                    <a:cubicBezTo>
                      <a:pt x="31" y="47"/>
                      <a:pt x="31" y="47"/>
                      <a:pt x="31" y="47"/>
                    </a:cubicBezTo>
                    <a:cubicBezTo>
                      <a:pt x="32" y="53"/>
                      <a:pt x="36" y="57"/>
                      <a:pt x="42" y="58"/>
                    </a:cubicBezTo>
                    <a:cubicBezTo>
                      <a:pt x="42" y="58"/>
                      <a:pt x="42" y="58"/>
                      <a:pt x="42" y="58"/>
                    </a:cubicBezTo>
                    <a:close/>
                    <a:moveTo>
                      <a:pt x="42" y="74"/>
                    </a:moveTo>
                    <a:cubicBezTo>
                      <a:pt x="42" y="83"/>
                      <a:pt x="42" y="83"/>
                      <a:pt x="42" y="83"/>
                    </a:cubicBezTo>
                    <a:cubicBezTo>
                      <a:pt x="23" y="82"/>
                      <a:pt x="7" y="66"/>
                      <a:pt x="6" y="47"/>
                    </a:cubicBezTo>
                    <a:cubicBezTo>
                      <a:pt x="16" y="47"/>
                      <a:pt x="16" y="47"/>
                      <a:pt x="16" y="47"/>
                    </a:cubicBezTo>
                    <a:cubicBezTo>
                      <a:pt x="17" y="61"/>
                      <a:pt x="28" y="72"/>
                      <a:pt x="42" y="74"/>
                    </a:cubicBezTo>
                    <a:cubicBezTo>
                      <a:pt x="42" y="74"/>
                      <a:pt x="42" y="74"/>
                      <a:pt x="42" y="74"/>
                    </a:cubicBezTo>
                    <a:close/>
                    <a:moveTo>
                      <a:pt x="48" y="83"/>
                    </a:moveTo>
                    <a:cubicBezTo>
                      <a:pt x="48" y="74"/>
                      <a:pt x="48" y="74"/>
                      <a:pt x="48" y="74"/>
                    </a:cubicBezTo>
                    <a:cubicBezTo>
                      <a:pt x="62" y="72"/>
                      <a:pt x="73" y="61"/>
                      <a:pt x="74" y="47"/>
                    </a:cubicBezTo>
                    <a:cubicBezTo>
                      <a:pt x="84" y="47"/>
                      <a:pt x="84" y="47"/>
                      <a:pt x="84" y="47"/>
                    </a:cubicBezTo>
                    <a:cubicBezTo>
                      <a:pt x="83" y="66"/>
                      <a:pt x="67" y="82"/>
                      <a:pt x="48" y="83"/>
                    </a:cubicBezTo>
                    <a:cubicBezTo>
                      <a:pt x="48" y="83"/>
                      <a:pt x="48" y="83"/>
                      <a:pt x="48" y="83"/>
                    </a:cubicBezTo>
                    <a:close/>
                    <a:moveTo>
                      <a:pt x="48" y="68"/>
                    </a:moveTo>
                    <a:cubicBezTo>
                      <a:pt x="48" y="58"/>
                      <a:pt x="48" y="58"/>
                      <a:pt x="48" y="58"/>
                    </a:cubicBezTo>
                    <a:cubicBezTo>
                      <a:pt x="54" y="57"/>
                      <a:pt x="58" y="53"/>
                      <a:pt x="59" y="47"/>
                    </a:cubicBezTo>
                    <a:cubicBezTo>
                      <a:pt x="69" y="47"/>
                      <a:pt x="69" y="47"/>
                      <a:pt x="69" y="47"/>
                    </a:cubicBezTo>
                    <a:cubicBezTo>
                      <a:pt x="68" y="58"/>
                      <a:pt x="59" y="67"/>
                      <a:pt x="48" y="68"/>
                    </a:cubicBezTo>
                    <a:cubicBezTo>
                      <a:pt x="48" y="68"/>
                      <a:pt x="48" y="68"/>
                      <a:pt x="48" y="68"/>
                    </a:cubicBezTo>
                    <a:close/>
                    <a:moveTo>
                      <a:pt x="48" y="15"/>
                    </a:moveTo>
                    <a:cubicBezTo>
                      <a:pt x="48" y="5"/>
                      <a:pt x="48" y="5"/>
                      <a:pt x="48" y="5"/>
                    </a:cubicBezTo>
                    <a:cubicBezTo>
                      <a:pt x="67" y="6"/>
                      <a:pt x="83" y="22"/>
                      <a:pt x="84" y="42"/>
                    </a:cubicBezTo>
                    <a:cubicBezTo>
                      <a:pt x="74" y="42"/>
                      <a:pt x="74" y="42"/>
                      <a:pt x="74" y="42"/>
                    </a:cubicBezTo>
                    <a:cubicBezTo>
                      <a:pt x="73" y="28"/>
                      <a:pt x="62" y="16"/>
                      <a:pt x="48" y="15"/>
                    </a:cubicBezTo>
                    <a:cubicBezTo>
                      <a:pt x="48" y="15"/>
                      <a:pt x="48" y="15"/>
                      <a:pt x="48" y="15"/>
                    </a:cubicBezTo>
                    <a:close/>
                    <a:moveTo>
                      <a:pt x="45" y="0"/>
                    </a:moveTo>
                    <a:cubicBezTo>
                      <a:pt x="21" y="0"/>
                      <a:pt x="0" y="20"/>
                      <a:pt x="0" y="44"/>
                    </a:cubicBezTo>
                    <a:cubicBezTo>
                      <a:pt x="0" y="69"/>
                      <a:pt x="21" y="89"/>
                      <a:pt x="45" y="89"/>
                    </a:cubicBezTo>
                    <a:cubicBezTo>
                      <a:pt x="69" y="89"/>
                      <a:pt x="90" y="69"/>
                      <a:pt x="90" y="44"/>
                    </a:cubicBezTo>
                    <a:cubicBezTo>
                      <a:pt x="90" y="20"/>
                      <a:pt x="69" y="0"/>
                      <a:pt x="45" y="0"/>
                    </a:cubicBezTo>
                    <a:cubicBezTo>
                      <a:pt x="45" y="0"/>
                      <a:pt x="45" y="0"/>
                      <a:pt x="45" y="0"/>
                    </a:cubicBezTo>
                    <a:close/>
                    <a:moveTo>
                      <a:pt x="45" y="35"/>
                    </a:moveTo>
                    <a:cubicBezTo>
                      <a:pt x="40" y="35"/>
                      <a:pt x="36" y="39"/>
                      <a:pt x="36" y="44"/>
                    </a:cubicBezTo>
                    <a:cubicBezTo>
                      <a:pt x="36" y="49"/>
                      <a:pt x="40" y="54"/>
                      <a:pt x="45" y="54"/>
                    </a:cubicBezTo>
                    <a:cubicBezTo>
                      <a:pt x="50" y="54"/>
                      <a:pt x="54" y="49"/>
                      <a:pt x="54" y="44"/>
                    </a:cubicBezTo>
                    <a:cubicBezTo>
                      <a:pt x="54" y="39"/>
                      <a:pt x="50" y="35"/>
                      <a:pt x="45" y="35"/>
                    </a:cubicBezTo>
                    <a:cubicBezTo>
                      <a:pt x="45" y="35"/>
                      <a:pt x="45" y="35"/>
                      <a:pt x="45" y="35"/>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34852" name="组合 88"/>
            <p:cNvGrpSpPr/>
            <p:nvPr/>
          </p:nvGrpSpPr>
          <p:grpSpPr>
            <a:xfrm>
              <a:off x="0" y="1957387"/>
              <a:ext cx="754063" cy="754062"/>
              <a:chOff x="0" y="0"/>
              <a:chExt cx="754063" cy="754062"/>
            </a:xfrm>
          </p:grpSpPr>
          <p:sp>
            <p:nvSpPr>
              <p:cNvPr id="34853" name="Freeform 17"/>
              <p:cNvSpPr/>
              <p:nvPr>
                <p:custDataLst>
                  <p:tags r:id="rId28"/>
                </p:custDataLst>
              </p:nvPr>
            </p:nvSpPr>
            <p:spPr>
              <a:xfrm>
                <a:off x="0" y="0"/>
                <a:ext cx="754063" cy="754062"/>
              </a:xfrm>
              <a:custGeom>
                <a:avLst/>
                <a:gdLst>
                  <a:gd name="txL" fmla="*/ 0 w 201"/>
                  <a:gd name="txT" fmla="*/ 0 h 201"/>
                  <a:gd name="txR" fmla="*/ 201 w 201"/>
                  <a:gd name="txB" fmla="*/ 201 h 201"/>
                </a:gdLst>
                <a:ahLst/>
                <a:cxnLst>
                  <a:cxn ang="0">
                    <a:pos x="177" y="144"/>
                  </a:cxn>
                  <a:cxn ang="0">
                    <a:pos x="56" y="177"/>
                  </a:cxn>
                  <a:cxn ang="0">
                    <a:pos x="24" y="56"/>
                  </a:cxn>
                  <a:cxn ang="0">
                    <a:pos x="144" y="24"/>
                  </a:cxn>
                  <a:cxn ang="0">
                    <a:pos x="177" y="144"/>
                  </a:cxn>
                </a:cxnLst>
                <a:rect l="txL" t="txT" r="txR" b="txB"/>
                <a:pathLst>
                  <a:path w="201" h="201">
                    <a:moveTo>
                      <a:pt x="177" y="144"/>
                    </a:moveTo>
                    <a:cubicBezTo>
                      <a:pt x="152" y="186"/>
                      <a:pt x="98" y="201"/>
                      <a:pt x="56" y="177"/>
                    </a:cubicBezTo>
                    <a:cubicBezTo>
                      <a:pt x="14" y="152"/>
                      <a:pt x="0" y="98"/>
                      <a:pt x="24" y="56"/>
                    </a:cubicBezTo>
                    <a:cubicBezTo>
                      <a:pt x="48" y="14"/>
                      <a:pt x="102" y="0"/>
                      <a:pt x="144" y="24"/>
                    </a:cubicBezTo>
                    <a:cubicBezTo>
                      <a:pt x="186" y="48"/>
                      <a:pt x="201" y="102"/>
                      <a:pt x="177" y="14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34854" name="组合 90"/>
              <p:cNvGrpSpPr/>
              <p:nvPr/>
            </p:nvGrpSpPr>
            <p:grpSpPr>
              <a:xfrm>
                <a:off x="58738" y="60325"/>
                <a:ext cx="630238" cy="630237"/>
                <a:chOff x="0" y="0"/>
                <a:chExt cx="630238" cy="630237"/>
              </a:xfrm>
            </p:grpSpPr>
            <p:sp>
              <p:nvSpPr>
                <p:cNvPr id="34855" name="Freeform 21"/>
                <p:cNvSpPr>
                  <a:spLocks noEditPoints="1"/>
                </p:cNvSpPr>
                <p:nvPr>
                  <p:custDataLst>
                    <p:tags r:id="rId29"/>
                  </p:custDataLst>
                </p:nvPr>
              </p:nvSpPr>
              <p:spPr>
                <a:xfrm>
                  <a:off x="0" y="0"/>
                  <a:ext cx="630238" cy="630237"/>
                </a:xfrm>
                <a:custGeom>
                  <a:avLst/>
                  <a:gdLst>
                    <a:gd name="txL" fmla="*/ 0 w 168"/>
                    <a:gd name="txT" fmla="*/ 0 h 168"/>
                    <a:gd name="txR" fmla="*/ 168 w 168"/>
                    <a:gd name="txB" fmla="*/ 168 h 168"/>
                  </a:gdLst>
                  <a:ahLst/>
                  <a:cxnLst>
                    <a:cxn ang="0">
                      <a:pos x="144" y="50"/>
                    </a:cxn>
                    <a:cxn ang="0">
                      <a:pos x="119" y="144"/>
                    </a:cxn>
                    <a:cxn ang="0">
                      <a:pos x="24" y="119"/>
                    </a:cxn>
                    <a:cxn ang="0">
                      <a:pos x="50" y="24"/>
                    </a:cxn>
                    <a:cxn ang="0">
                      <a:pos x="144" y="50"/>
                    </a:cxn>
                    <a:cxn ang="0">
                      <a:pos x="148" y="47"/>
                    </a:cxn>
                    <a:cxn ang="0">
                      <a:pos x="121" y="148"/>
                    </a:cxn>
                    <a:cxn ang="0">
                      <a:pos x="20" y="121"/>
                    </a:cxn>
                    <a:cxn ang="0">
                      <a:pos x="47" y="20"/>
                    </a:cxn>
                    <a:cxn ang="0">
                      <a:pos x="148" y="47"/>
                    </a:cxn>
                  </a:cxnLst>
                  <a:rect l="txL" t="txT" r="txR" b="txB"/>
                  <a:pathLst>
                    <a:path w="168" h="168">
                      <a:moveTo>
                        <a:pt x="144" y="50"/>
                      </a:moveTo>
                      <a:cubicBezTo>
                        <a:pt x="163" y="83"/>
                        <a:pt x="152" y="125"/>
                        <a:pt x="119" y="144"/>
                      </a:cubicBezTo>
                      <a:cubicBezTo>
                        <a:pt x="86" y="163"/>
                        <a:pt x="43" y="152"/>
                        <a:pt x="24" y="119"/>
                      </a:cubicBezTo>
                      <a:cubicBezTo>
                        <a:pt x="5" y="86"/>
                        <a:pt x="17" y="43"/>
                        <a:pt x="50" y="24"/>
                      </a:cubicBezTo>
                      <a:cubicBezTo>
                        <a:pt x="83" y="5"/>
                        <a:pt x="125" y="17"/>
                        <a:pt x="144" y="50"/>
                      </a:cubicBezTo>
                      <a:close/>
                      <a:moveTo>
                        <a:pt x="148" y="47"/>
                      </a:moveTo>
                      <a:cubicBezTo>
                        <a:pt x="168" y="83"/>
                        <a:pt x="156" y="128"/>
                        <a:pt x="121" y="148"/>
                      </a:cubicBezTo>
                      <a:cubicBezTo>
                        <a:pt x="86" y="168"/>
                        <a:pt x="41" y="156"/>
                        <a:pt x="20" y="121"/>
                      </a:cubicBezTo>
                      <a:cubicBezTo>
                        <a:pt x="0" y="86"/>
                        <a:pt x="12" y="41"/>
                        <a:pt x="47" y="20"/>
                      </a:cubicBezTo>
                      <a:cubicBezTo>
                        <a:pt x="82" y="0"/>
                        <a:pt x="128" y="12"/>
                        <a:pt x="148" y="47"/>
                      </a:cubicBezTo>
                      <a:close/>
                    </a:path>
                  </a:pathLst>
                </a:custGeom>
                <a:solidFill>
                  <a:srgbClr val="E7E5A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4856" name="Freeform 25"/>
                <p:cNvSpPr>
                  <a:spLocks noEditPoints="1"/>
                </p:cNvSpPr>
                <p:nvPr>
                  <p:custDataLst>
                    <p:tags r:id="rId30"/>
                  </p:custDataLst>
                </p:nvPr>
              </p:nvSpPr>
              <p:spPr>
                <a:xfrm>
                  <a:off x="150812" y="149225"/>
                  <a:ext cx="333375" cy="333375"/>
                </a:xfrm>
                <a:custGeom>
                  <a:avLst/>
                  <a:gdLst>
                    <a:gd name="txL" fmla="*/ 0 w 89"/>
                    <a:gd name="txT" fmla="*/ 0 h 89"/>
                    <a:gd name="txR" fmla="*/ 89 w 89"/>
                    <a:gd name="txB" fmla="*/ 89 h 89"/>
                  </a:gdLst>
                  <a:ahLst/>
                  <a:cxnLst>
                    <a:cxn ang="0">
                      <a:pos x="23" y="47"/>
                    </a:cxn>
                    <a:cxn ang="0">
                      <a:pos x="34" y="47"/>
                    </a:cxn>
                    <a:cxn ang="0">
                      <a:pos x="34" y="58"/>
                    </a:cxn>
                    <a:cxn ang="0">
                      <a:pos x="23" y="58"/>
                    </a:cxn>
                    <a:cxn ang="0">
                      <a:pos x="23" y="47"/>
                    </a:cxn>
                    <a:cxn ang="0">
                      <a:pos x="54" y="30"/>
                    </a:cxn>
                    <a:cxn ang="0">
                      <a:pos x="65" y="30"/>
                    </a:cxn>
                    <a:cxn ang="0">
                      <a:pos x="65" y="58"/>
                    </a:cxn>
                    <a:cxn ang="0">
                      <a:pos x="54" y="58"/>
                    </a:cxn>
                    <a:cxn ang="0">
                      <a:pos x="54" y="30"/>
                    </a:cxn>
                    <a:cxn ang="0">
                      <a:pos x="42" y="0"/>
                    </a:cxn>
                    <a:cxn ang="0">
                      <a:pos x="15" y="11"/>
                    </a:cxn>
                    <a:cxn ang="0">
                      <a:pos x="27" y="23"/>
                    </a:cxn>
                    <a:cxn ang="0">
                      <a:pos x="42" y="17"/>
                    </a:cxn>
                    <a:cxn ang="0">
                      <a:pos x="42" y="0"/>
                    </a:cxn>
                    <a:cxn ang="0">
                      <a:pos x="47" y="72"/>
                    </a:cxn>
                    <a:cxn ang="0">
                      <a:pos x="47" y="89"/>
                    </a:cxn>
                    <a:cxn ang="0">
                      <a:pos x="89" y="44"/>
                    </a:cxn>
                    <a:cxn ang="0">
                      <a:pos x="47" y="0"/>
                    </a:cxn>
                    <a:cxn ang="0">
                      <a:pos x="47" y="17"/>
                    </a:cxn>
                    <a:cxn ang="0">
                      <a:pos x="72" y="44"/>
                    </a:cxn>
                    <a:cxn ang="0">
                      <a:pos x="47" y="72"/>
                    </a:cxn>
                    <a:cxn ang="0">
                      <a:pos x="47" y="72"/>
                    </a:cxn>
                    <a:cxn ang="0">
                      <a:pos x="18" y="54"/>
                    </a:cxn>
                    <a:cxn ang="0">
                      <a:pos x="2" y="58"/>
                    </a:cxn>
                    <a:cxn ang="0">
                      <a:pos x="42" y="89"/>
                    </a:cxn>
                    <a:cxn ang="0">
                      <a:pos x="42" y="72"/>
                    </a:cxn>
                    <a:cxn ang="0">
                      <a:pos x="18" y="54"/>
                    </a:cxn>
                    <a:cxn ang="0">
                      <a:pos x="18" y="54"/>
                    </a:cxn>
                    <a:cxn ang="0">
                      <a:pos x="23" y="27"/>
                    </a:cxn>
                    <a:cxn ang="0">
                      <a:pos x="11" y="15"/>
                    </a:cxn>
                    <a:cxn ang="0">
                      <a:pos x="0" y="44"/>
                    </a:cxn>
                    <a:cxn ang="0">
                      <a:pos x="1" y="53"/>
                    </a:cxn>
                    <a:cxn ang="0">
                      <a:pos x="17" y="49"/>
                    </a:cxn>
                    <a:cxn ang="0">
                      <a:pos x="16" y="44"/>
                    </a:cxn>
                    <a:cxn ang="0">
                      <a:pos x="23" y="27"/>
                    </a:cxn>
                    <a:cxn ang="0">
                      <a:pos x="23" y="27"/>
                    </a:cxn>
                    <a:cxn ang="0">
                      <a:pos x="39" y="39"/>
                    </a:cxn>
                    <a:cxn ang="0">
                      <a:pos x="49" y="39"/>
                    </a:cxn>
                    <a:cxn ang="0">
                      <a:pos x="49" y="58"/>
                    </a:cxn>
                    <a:cxn ang="0">
                      <a:pos x="39" y="58"/>
                    </a:cxn>
                    <a:cxn ang="0">
                      <a:pos x="39" y="39"/>
                    </a:cxn>
                  </a:cxnLst>
                  <a:rect l="txL" t="txT" r="txR" b="txB"/>
                  <a:pathLst>
                    <a:path w="89" h="89">
                      <a:moveTo>
                        <a:pt x="23" y="47"/>
                      </a:moveTo>
                      <a:cubicBezTo>
                        <a:pt x="34" y="47"/>
                        <a:pt x="34" y="47"/>
                        <a:pt x="34" y="47"/>
                      </a:cubicBezTo>
                      <a:cubicBezTo>
                        <a:pt x="34" y="58"/>
                        <a:pt x="34" y="58"/>
                        <a:pt x="34" y="58"/>
                      </a:cubicBezTo>
                      <a:cubicBezTo>
                        <a:pt x="23" y="58"/>
                        <a:pt x="23" y="58"/>
                        <a:pt x="23" y="58"/>
                      </a:cubicBezTo>
                      <a:cubicBezTo>
                        <a:pt x="23" y="47"/>
                        <a:pt x="23" y="47"/>
                        <a:pt x="23" y="47"/>
                      </a:cubicBezTo>
                      <a:close/>
                      <a:moveTo>
                        <a:pt x="54" y="30"/>
                      </a:moveTo>
                      <a:cubicBezTo>
                        <a:pt x="65" y="30"/>
                        <a:pt x="65" y="30"/>
                        <a:pt x="65" y="30"/>
                      </a:cubicBezTo>
                      <a:cubicBezTo>
                        <a:pt x="65" y="58"/>
                        <a:pt x="65" y="58"/>
                        <a:pt x="65" y="58"/>
                      </a:cubicBezTo>
                      <a:cubicBezTo>
                        <a:pt x="54" y="58"/>
                        <a:pt x="54" y="58"/>
                        <a:pt x="54" y="58"/>
                      </a:cubicBezTo>
                      <a:cubicBezTo>
                        <a:pt x="54" y="30"/>
                        <a:pt x="54" y="30"/>
                        <a:pt x="54" y="30"/>
                      </a:cubicBezTo>
                      <a:close/>
                      <a:moveTo>
                        <a:pt x="42" y="0"/>
                      </a:moveTo>
                      <a:cubicBezTo>
                        <a:pt x="31" y="0"/>
                        <a:pt x="22" y="5"/>
                        <a:pt x="15" y="11"/>
                      </a:cubicBezTo>
                      <a:cubicBezTo>
                        <a:pt x="27" y="23"/>
                        <a:pt x="27" y="23"/>
                        <a:pt x="27" y="23"/>
                      </a:cubicBezTo>
                      <a:cubicBezTo>
                        <a:pt x="31" y="20"/>
                        <a:pt x="36" y="17"/>
                        <a:pt x="42" y="17"/>
                      </a:cubicBezTo>
                      <a:cubicBezTo>
                        <a:pt x="42" y="0"/>
                        <a:pt x="42" y="0"/>
                        <a:pt x="42" y="0"/>
                      </a:cubicBezTo>
                      <a:close/>
                      <a:moveTo>
                        <a:pt x="47" y="72"/>
                      </a:moveTo>
                      <a:cubicBezTo>
                        <a:pt x="47" y="89"/>
                        <a:pt x="47" y="89"/>
                        <a:pt x="47" y="89"/>
                      </a:cubicBezTo>
                      <a:cubicBezTo>
                        <a:pt x="70" y="87"/>
                        <a:pt x="89" y="68"/>
                        <a:pt x="89" y="44"/>
                      </a:cubicBezTo>
                      <a:cubicBezTo>
                        <a:pt x="89" y="21"/>
                        <a:pt x="70" y="1"/>
                        <a:pt x="47" y="0"/>
                      </a:cubicBezTo>
                      <a:cubicBezTo>
                        <a:pt x="47" y="17"/>
                        <a:pt x="47" y="17"/>
                        <a:pt x="47" y="17"/>
                      </a:cubicBezTo>
                      <a:cubicBezTo>
                        <a:pt x="61" y="18"/>
                        <a:pt x="72" y="30"/>
                        <a:pt x="72" y="44"/>
                      </a:cubicBezTo>
                      <a:cubicBezTo>
                        <a:pt x="72" y="59"/>
                        <a:pt x="61" y="71"/>
                        <a:pt x="47" y="72"/>
                      </a:cubicBezTo>
                      <a:cubicBezTo>
                        <a:pt x="47" y="72"/>
                        <a:pt x="47" y="72"/>
                        <a:pt x="47" y="72"/>
                      </a:cubicBezTo>
                      <a:close/>
                      <a:moveTo>
                        <a:pt x="18" y="54"/>
                      </a:moveTo>
                      <a:cubicBezTo>
                        <a:pt x="2" y="58"/>
                        <a:pt x="2" y="58"/>
                        <a:pt x="2" y="58"/>
                      </a:cubicBezTo>
                      <a:cubicBezTo>
                        <a:pt x="8" y="75"/>
                        <a:pt x="23" y="88"/>
                        <a:pt x="42" y="89"/>
                      </a:cubicBezTo>
                      <a:cubicBezTo>
                        <a:pt x="42" y="72"/>
                        <a:pt x="42" y="72"/>
                        <a:pt x="42" y="72"/>
                      </a:cubicBezTo>
                      <a:cubicBezTo>
                        <a:pt x="31" y="71"/>
                        <a:pt x="22" y="64"/>
                        <a:pt x="18" y="54"/>
                      </a:cubicBezTo>
                      <a:cubicBezTo>
                        <a:pt x="18" y="54"/>
                        <a:pt x="18" y="54"/>
                        <a:pt x="18" y="54"/>
                      </a:cubicBezTo>
                      <a:close/>
                      <a:moveTo>
                        <a:pt x="23" y="27"/>
                      </a:moveTo>
                      <a:cubicBezTo>
                        <a:pt x="11" y="15"/>
                        <a:pt x="11" y="15"/>
                        <a:pt x="11" y="15"/>
                      </a:cubicBezTo>
                      <a:cubicBezTo>
                        <a:pt x="4" y="23"/>
                        <a:pt x="0" y="33"/>
                        <a:pt x="0" y="44"/>
                      </a:cubicBezTo>
                      <a:cubicBezTo>
                        <a:pt x="0" y="47"/>
                        <a:pt x="0" y="50"/>
                        <a:pt x="1" y="53"/>
                      </a:cubicBezTo>
                      <a:cubicBezTo>
                        <a:pt x="17" y="49"/>
                        <a:pt x="17" y="49"/>
                        <a:pt x="17" y="49"/>
                      </a:cubicBezTo>
                      <a:cubicBezTo>
                        <a:pt x="17" y="47"/>
                        <a:pt x="16" y="46"/>
                        <a:pt x="16" y="44"/>
                      </a:cubicBezTo>
                      <a:cubicBezTo>
                        <a:pt x="16" y="38"/>
                        <a:pt x="19" y="31"/>
                        <a:pt x="23" y="27"/>
                      </a:cubicBezTo>
                      <a:cubicBezTo>
                        <a:pt x="23" y="27"/>
                        <a:pt x="23" y="27"/>
                        <a:pt x="23" y="27"/>
                      </a:cubicBezTo>
                      <a:close/>
                      <a:moveTo>
                        <a:pt x="39" y="39"/>
                      </a:moveTo>
                      <a:cubicBezTo>
                        <a:pt x="49" y="39"/>
                        <a:pt x="49" y="39"/>
                        <a:pt x="49" y="39"/>
                      </a:cubicBezTo>
                      <a:cubicBezTo>
                        <a:pt x="49" y="58"/>
                        <a:pt x="49" y="58"/>
                        <a:pt x="49" y="58"/>
                      </a:cubicBezTo>
                      <a:cubicBezTo>
                        <a:pt x="39" y="58"/>
                        <a:pt x="39" y="58"/>
                        <a:pt x="39" y="58"/>
                      </a:cubicBezTo>
                      <a:cubicBezTo>
                        <a:pt x="39" y="39"/>
                        <a:pt x="39" y="39"/>
                        <a:pt x="39" y="39"/>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grpSp>
        <p:nvGrpSpPr>
          <p:cNvPr id="34857" name="组合 100"/>
          <p:cNvGrpSpPr/>
          <p:nvPr/>
        </p:nvGrpSpPr>
        <p:grpSpPr>
          <a:xfrm>
            <a:off x="8838074" y="1252855"/>
            <a:ext cx="3053715" cy="4171950"/>
            <a:chOff x="-548662" y="219670"/>
            <a:chExt cx="3052869" cy="4171198"/>
          </a:xfrm>
        </p:grpSpPr>
        <p:sp>
          <p:nvSpPr>
            <p:cNvPr id="34858" name="TextBox 101"/>
            <p:cNvSpPr/>
            <p:nvPr>
              <p:custDataLst>
                <p:tags r:id="rId31"/>
              </p:custDataLst>
            </p:nvPr>
          </p:nvSpPr>
          <p:spPr>
            <a:xfrm>
              <a:off x="-548662" y="607585"/>
              <a:ext cx="3052869" cy="3783283"/>
            </a:xfrm>
            <a:prstGeom prst="rect">
              <a:avLst/>
            </a:prstGeom>
            <a:noFill/>
            <a:ln w="9525">
              <a:noFill/>
            </a:ln>
          </p:spPr>
          <p:txBody>
            <a:bodyPr wrap="square">
              <a:noAutofit/>
            </a:bodyPr>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《建设项目职业病危害分类管理办法》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《工作场所职业卫生管理规定》</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《用人单位职业健康监护监督管理办法》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《职业病危害项目申报办法》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《建设项目职业病防护设施“三同时”管理办法》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《职业病诊断与鉴定管理办法》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《用人单位职业病危害告知与警示标识管理规范》</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p:txBody>
        </p:sp>
        <p:sp>
          <p:nvSpPr>
            <p:cNvPr id="34859" name="TextBox 102"/>
            <p:cNvSpPr/>
            <p:nvPr>
              <p:custDataLst>
                <p:tags r:id="rId32"/>
              </p:custDataLst>
            </p:nvPr>
          </p:nvSpPr>
          <p:spPr>
            <a:xfrm>
              <a:off x="-158706" y="219670"/>
              <a:ext cx="2291715" cy="337185"/>
            </a:xfrm>
            <a:prstGeom prst="rect">
              <a:avLst/>
            </a:prstGeom>
            <a:noFill/>
            <a:ln w="9525">
              <a:noFill/>
            </a:ln>
          </p:spPr>
          <p:txBody>
            <a:bodyPr wrap="square">
              <a:spAutoFit/>
            </a:bodyPr>
            <a:p>
              <a:pPr algn="ctr"/>
              <a:r>
                <a:rPr lang="zh-CN" altLang="en-US" sz="1600" b="1" dirty="0">
                  <a:solidFill>
                    <a:srgbClr val="E74C2E"/>
                  </a:solidFill>
                  <a:latin typeface="Modern No. 20" pitchFamily="2" charset="0"/>
                  <a:ea typeface="微软雅黑" panose="020B0503020204020204" charset="-122"/>
                  <a:sym typeface="Modern No. 20" pitchFamily="2" charset="0"/>
                </a:rPr>
                <a:t>部门规章</a:t>
              </a:r>
              <a:endParaRPr lang="zh-CN" altLang="en-US" sz="1600" b="1" dirty="0">
                <a:solidFill>
                  <a:srgbClr val="E74C2E"/>
                </a:solidFill>
                <a:latin typeface="Modern No. 20" pitchFamily="2" charset="0"/>
                <a:ea typeface="微软雅黑" panose="020B0503020204020204" charset="-122"/>
                <a:sym typeface="Modern No. 20" pitchFamily="2" charset="0"/>
              </a:endParaRPr>
            </a:p>
          </p:txBody>
        </p:sp>
        <p:sp>
          <p:nvSpPr>
            <p:cNvPr id="34860" name="直接连接符 103"/>
            <p:cNvSpPr/>
            <p:nvPr>
              <p:custDataLst>
                <p:tags r:id="rId33"/>
              </p:custDataLst>
            </p:nvPr>
          </p:nvSpPr>
          <p:spPr>
            <a:xfrm>
              <a:off x="-242677" y="581897"/>
              <a:ext cx="2627272" cy="1"/>
            </a:xfrm>
            <a:prstGeom prst="line">
              <a:avLst/>
            </a:prstGeom>
            <a:ln w="9525" cap="flat" cmpd="sng">
              <a:solidFill>
                <a:srgbClr val="7F7F7F"/>
              </a:solidFill>
              <a:prstDash val="solid"/>
              <a:miter/>
              <a:headEnd type="none" w="med" len="med"/>
              <a:tailEnd type="none" w="med" len="med"/>
            </a:ln>
          </p:spPr>
        </p:sp>
      </p:grpSp>
      <p:grpSp>
        <p:nvGrpSpPr>
          <p:cNvPr id="34861" name="组合 109"/>
          <p:cNvGrpSpPr/>
          <p:nvPr/>
        </p:nvGrpSpPr>
        <p:grpSpPr>
          <a:xfrm>
            <a:off x="516255" y="1259205"/>
            <a:ext cx="3695065" cy="5487035"/>
            <a:chOff x="-1180038" y="29854"/>
            <a:chExt cx="3604536" cy="5488707"/>
          </a:xfrm>
        </p:grpSpPr>
        <p:sp>
          <p:nvSpPr>
            <p:cNvPr id="34862" name="TextBox 110"/>
            <p:cNvSpPr/>
            <p:nvPr>
              <p:custDataLst>
                <p:tags r:id="rId34"/>
              </p:custDataLst>
            </p:nvPr>
          </p:nvSpPr>
          <p:spPr>
            <a:xfrm>
              <a:off x="-1102608" y="367142"/>
              <a:ext cx="3527106" cy="2030714"/>
            </a:xfrm>
            <a:prstGeom prst="rect">
              <a:avLst/>
            </a:prstGeom>
            <a:noFill/>
            <a:ln w="9525">
              <a:noFill/>
            </a:ln>
          </p:spPr>
          <p:txBody>
            <a:bodyPr wrap="square">
              <a:spAutoFit/>
            </a:bodyPr>
            <a:p>
              <a:pPr indent="0" fontAlgn="auto">
                <a:lnSpc>
                  <a:spcPct val="150000"/>
                </a:lnSpc>
                <a:buClr>
                  <a:srgbClr val="CB3517"/>
                </a:buClr>
                <a:buFont typeface="Wingdings" panose="05000000000000000000" pitchFamily="2" charset="2"/>
                <a:buNone/>
              </a:pPr>
              <a:r>
                <a:rPr lang="zh-CN" altLang="en-US" sz="1400" b="1" dirty="0">
                  <a:solidFill>
                    <a:srgbClr val="E74C2E"/>
                  </a:solidFill>
                  <a:latin typeface="Arial" panose="020B0604020202020204" pitchFamily="34" charset="0"/>
                  <a:ea typeface="微软雅黑" panose="020B0503020204020204" charset="-122"/>
                  <a:sym typeface="Arial" panose="020B0604020202020204" pitchFamily="34" charset="0"/>
                </a:rPr>
                <a:t>《尘肺病防治条例》</a:t>
              </a:r>
              <a:endParaRPr lang="zh-CN" altLang="en-US" sz="1400" b="1" dirty="0">
                <a:solidFill>
                  <a:srgbClr val="E74C2E"/>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buClr>
                  <a:srgbClr val="CB3517"/>
                </a:buClr>
                <a:buFont typeface="Wingdings" panose="05000000000000000000" pitchFamily="2" charset="2"/>
                <a:buNone/>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适用于有粉尘作业的企业、事业单位 </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buClr>
                  <a:srgbClr val="CB3517"/>
                </a:buClr>
                <a:buFont typeface="Wingdings" panose="05000000000000000000" pitchFamily="2" charset="2"/>
                <a:buNone/>
              </a:pPr>
              <a:r>
                <a:rPr lang="zh-CN" altLang="en-US" sz="1400" b="1" dirty="0">
                  <a:solidFill>
                    <a:srgbClr val="E74C2E"/>
                  </a:solidFill>
                  <a:latin typeface="Arial" panose="020B0604020202020204" pitchFamily="34" charset="0"/>
                  <a:ea typeface="微软雅黑" panose="020B0503020204020204" charset="-122"/>
                  <a:sym typeface="Arial" panose="020B0604020202020204" pitchFamily="34" charset="0"/>
                </a:rPr>
                <a:t>《使用有毒物品作业场所劳动保护条例》</a:t>
              </a:r>
              <a:endParaRPr lang="zh-CN" altLang="en-US" sz="1400" b="1" dirty="0">
                <a:solidFill>
                  <a:srgbClr val="E74C2E"/>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buClr>
                  <a:srgbClr val="CB3517"/>
                </a:buClr>
                <a:buFont typeface="Wingdings" panose="05000000000000000000" pitchFamily="2" charset="2"/>
                <a:buNone/>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作业场所使用有毒物品可能产生职业中毒危害的劳动保护</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indent="0" fontAlgn="auto">
                <a:lnSpc>
                  <a:spcPct val="150000"/>
                </a:lnSpc>
                <a:buClr>
                  <a:srgbClr val="CB3517"/>
                </a:buClr>
                <a:buFont typeface="Wingdings" panose="05000000000000000000" pitchFamily="2" charset="2"/>
                <a:buNone/>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《放射性同位素与射线装置放射防护条例》</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p:txBody>
        </p:sp>
        <p:sp>
          <p:nvSpPr>
            <p:cNvPr id="34863" name="TextBox 111"/>
            <p:cNvSpPr/>
            <p:nvPr>
              <p:custDataLst>
                <p:tags r:id="rId35"/>
              </p:custDataLst>
            </p:nvPr>
          </p:nvSpPr>
          <p:spPr>
            <a:xfrm>
              <a:off x="-746428" y="29854"/>
              <a:ext cx="2477770" cy="337288"/>
            </a:xfrm>
            <a:prstGeom prst="rect">
              <a:avLst/>
            </a:prstGeom>
            <a:noFill/>
            <a:ln w="9525">
              <a:noFill/>
            </a:ln>
          </p:spPr>
          <p:txBody>
            <a:bodyPr wrap="square">
              <a:spAutoFit/>
            </a:bodyPr>
            <a:p>
              <a:pPr algn="ctr"/>
              <a:r>
                <a:rPr lang="zh-CN" altLang="en-US" sz="1600" b="1" dirty="0">
                  <a:solidFill>
                    <a:srgbClr val="E74C2E"/>
                  </a:solidFill>
                  <a:latin typeface="Modern No. 20" pitchFamily="2" charset="0"/>
                  <a:ea typeface="微软雅黑" panose="020B0503020204020204" charset="-122"/>
                  <a:sym typeface="Modern No. 20" pitchFamily="2" charset="0"/>
                </a:rPr>
                <a:t>行政法规</a:t>
              </a:r>
              <a:endParaRPr lang="zh-CN" altLang="en-US" sz="1600" b="1" dirty="0">
                <a:solidFill>
                  <a:srgbClr val="E74C2E"/>
                </a:solidFill>
                <a:latin typeface="Modern No. 20" pitchFamily="2" charset="0"/>
                <a:ea typeface="微软雅黑" panose="020B0503020204020204" charset="-122"/>
                <a:sym typeface="Modern No. 20" pitchFamily="2" charset="0"/>
              </a:endParaRPr>
            </a:p>
          </p:txBody>
        </p:sp>
        <p:sp>
          <p:nvSpPr>
            <p:cNvPr id="34864" name="直接连接符 112"/>
            <p:cNvSpPr/>
            <p:nvPr>
              <p:custDataLst>
                <p:tags r:id="rId36"/>
              </p:custDataLst>
            </p:nvPr>
          </p:nvSpPr>
          <p:spPr>
            <a:xfrm>
              <a:off x="-1099829" y="406025"/>
              <a:ext cx="3301092" cy="1"/>
            </a:xfrm>
            <a:prstGeom prst="line">
              <a:avLst/>
            </a:prstGeom>
            <a:ln w="9525" cap="flat" cmpd="sng">
              <a:solidFill>
                <a:srgbClr val="7F7F7F"/>
              </a:solidFill>
              <a:prstDash val="solid"/>
              <a:miter/>
              <a:headEnd type="none" w="med" len="med"/>
              <a:tailEnd type="none" w="med" len="med"/>
            </a:ln>
          </p:spPr>
        </p:sp>
        <p:sp>
          <p:nvSpPr>
            <p:cNvPr id="34866" name="直接连接符 115"/>
            <p:cNvSpPr/>
            <p:nvPr>
              <p:custDataLst>
                <p:tags r:id="rId37"/>
              </p:custDataLst>
            </p:nvPr>
          </p:nvSpPr>
          <p:spPr>
            <a:xfrm>
              <a:off x="-1094057" y="3067831"/>
              <a:ext cx="3195738" cy="1"/>
            </a:xfrm>
            <a:prstGeom prst="line">
              <a:avLst/>
            </a:prstGeom>
            <a:ln w="9525" cap="flat" cmpd="sng">
              <a:solidFill>
                <a:srgbClr val="7F7F7F"/>
              </a:solidFill>
              <a:prstDash val="solid"/>
              <a:miter/>
              <a:headEnd type="none" w="med" len="med"/>
              <a:tailEnd type="none" w="med" len="med"/>
            </a:ln>
          </p:spPr>
        </p:sp>
        <p:sp>
          <p:nvSpPr>
            <p:cNvPr id="34867" name="TextBox 117"/>
            <p:cNvSpPr/>
            <p:nvPr>
              <p:custDataLst>
                <p:tags r:id="rId38"/>
              </p:custDataLst>
            </p:nvPr>
          </p:nvSpPr>
          <p:spPr>
            <a:xfrm>
              <a:off x="-1180038" y="3072431"/>
              <a:ext cx="3582036" cy="2446130"/>
            </a:xfrm>
            <a:prstGeom prst="rect">
              <a:avLst/>
            </a:prstGeom>
            <a:noFill/>
            <a:ln w="9525">
              <a:noFill/>
            </a:ln>
          </p:spPr>
          <p:txBody>
            <a:bodyPr wrap="square">
              <a:spAutoFit/>
            </a:bodyPr>
            <a:p>
              <a:pPr>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《工业企业设计卫生标准》</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《工作场所有害因素职业接触限值》</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《职业健康监护技术规范》</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r>
                <a:rPr lang="en-US" altLang="zh-CN" sz="1400" b="1" dirty="0">
                  <a:solidFill>
                    <a:srgbClr val="404040"/>
                  </a:solidFill>
                  <a:latin typeface="Arial" panose="020B0604020202020204" pitchFamily="34" charset="0"/>
                  <a:ea typeface="微软雅黑" panose="020B0503020204020204" charset="-122"/>
                  <a:sym typeface="Arial" panose="020B0604020202020204" pitchFamily="34" charset="0"/>
                </a:rPr>
                <a:t>    </a:t>
              </a: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诊断标准</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r>
                <a:rPr lang="en-US" altLang="zh-CN" sz="1400" b="1" dirty="0">
                  <a:solidFill>
                    <a:srgbClr val="404040"/>
                  </a:solidFill>
                  <a:latin typeface="Arial" panose="020B0604020202020204" pitchFamily="34" charset="0"/>
                  <a:ea typeface="微软雅黑" panose="020B0503020204020204" charset="-122"/>
                  <a:sym typeface="Arial" panose="020B0604020202020204" pitchFamily="34" charset="0"/>
                </a:rPr>
                <a:t>    </a:t>
              </a:r>
              <a:r>
                <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rPr>
                <a:t>检测方法</a:t>
              </a:r>
              <a:endParaRPr lang="zh-CN" altLang="en-US" sz="14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r>
                <a:rPr lang="zh-CN" altLang="en-US" sz="1600" b="1" dirty="0">
                  <a:solidFill>
                    <a:srgbClr val="404040"/>
                  </a:solidFill>
                  <a:latin typeface="Arial" panose="020B0604020202020204" pitchFamily="34" charset="0"/>
                  <a:ea typeface="微软雅黑" panose="020B0503020204020204" charset="-122"/>
                  <a:sym typeface="Arial" panose="020B0604020202020204" pitchFamily="34" charset="0"/>
                </a:rPr>
                <a:t> </a:t>
              </a:r>
              <a:r>
                <a:rPr lang="en-US" altLang="zh-CN" sz="1600" b="1" dirty="0">
                  <a:solidFill>
                    <a:srgbClr val="404040"/>
                  </a:solidFill>
                  <a:latin typeface="Arial" panose="020B0604020202020204" pitchFamily="34" charset="0"/>
                  <a:ea typeface="微软雅黑" panose="020B0503020204020204" charset="-122"/>
                  <a:sym typeface="Arial" panose="020B0604020202020204" pitchFamily="34" charset="0"/>
                </a:rPr>
                <a:t>   </a:t>
              </a:r>
              <a:endParaRPr lang="zh-CN" altLang="en-US" sz="1600" b="1" dirty="0">
                <a:solidFill>
                  <a:srgbClr val="404040"/>
                </a:solidFill>
                <a:latin typeface="Arial" panose="020B0604020202020204" pitchFamily="34" charset="0"/>
                <a:ea typeface="微软雅黑" panose="020B0503020204020204" charset="-122"/>
                <a:sym typeface="Arial" panose="020B0604020202020204" pitchFamily="34" charset="0"/>
              </a:endParaRPr>
            </a:p>
            <a:p>
              <a:pPr>
                <a:lnSpc>
                  <a:spcPct val="150000"/>
                </a:lnSpc>
              </a:pPr>
              <a:endParaRPr lang="zh-CN" altLang="en-US" sz="1600" b="1" dirty="0">
                <a:solidFill>
                  <a:srgbClr val="404040"/>
                </a:solidFill>
                <a:latin typeface="Arial" panose="020B0604020202020204" pitchFamily="34" charset="0"/>
                <a:ea typeface="微软雅黑" panose="020B0503020204020204" charset="-122"/>
                <a:sym typeface="Arial" panose="020B0604020202020204" pitchFamily="34" charset="0"/>
              </a:endParaRPr>
            </a:p>
          </p:txBody>
        </p:sp>
      </p:grpSp>
      <p:sp>
        <p:nvSpPr>
          <p:cNvPr id="34871" name="TextBox 47"/>
          <p:cNvSpPr/>
          <p:nvPr>
            <p:custDataLst>
              <p:tags r:id="rId39"/>
            </p:custDataLst>
          </p:nvPr>
        </p:nvSpPr>
        <p:spPr>
          <a:xfrm>
            <a:off x="215900" y="634365"/>
            <a:ext cx="203708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法律法规体系</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34872" name="TextBox 102"/>
          <p:cNvSpPr/>
          <p:nvPr>
            <p:custDataLst>
              <p:tags r:id="rId40"/>
            </p:custDataLst>
          </p:nvPr>
        </p:nvSpPr>
        <p:spPr>
          <a:xfrm>
            <a:off x="1371283" y="3835400"/>
            <a:ext cx="1654175" cy="338138"/>
          </a:xfrm>
          <a:prstGeom prst="rect">
            <a:avLst/>
          </a:prstGeom>
          <a:noFill/>
          <a:ln w="9525">
            <a:noFill/>
          </a:ln>
        </p:spPr>
        <p:txBody>
          <a:bodyPr wrap="square">
            <a:spAutoFit/>
          </a:bodyPr>
          <a:p>
            <a:pPr algn="ctr"/>
            <a:r>
              <a:rPr lang="zh-CN" altLang="en-US" sz="1600" b="1" dirty="0">
                <a:solidFill>
                  <a:srgbClr val="E74C2E"/>
                </a:solidFill>
                <a:latin typeface="Modern No. 20" pitchFamily="2" charset="0"/>
                <a:ea typeface="微软雅黑" panose="020B0503020204020204" charset="-122"/>
                <a:sym typeface="Modern No. 20" pitchFamily="2" charset="0"/>
              </a:rPr>
              <a:t>健康标准</a:t>
            </a:r>
            <a:endParaRPr lang="zh-CN" altLang="en-US" sz="1600" b="1" dirty="0">
              <a:solidFill>
                <a:srgbClr val="E74C2E"/>
              </a:solidFill>
              <a:latin typeface="Modern No. 20" pitchFamily="2" charset="0"/>
              <a:ea typeface="微软雅黑" panose="020B0503020204020204" charset="-122"/>
              <a:sym typeface="Modern No. 20" pitchFamily="2" charset="0"/>
            </a:endParaRPr>
          </a:p>
        </p:txBody>
      </p:sp>
    </p:spTree>
    <p:custDataLst>
      <p:tags r:id="rId4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34841"/>
                                        </p:tgtEl>
                                        <p:attrNameLst>
                                          <p:attrName>style.visibility</p:attrName>
                                        </p:attrNameLst>
                                      </p:cBhvr>
                                      <p:to>
                                        <p:strVal val="visible"/>
                                      </p:to>
                                    </p:set>
                                    <p:animEffect filter="fade">
                                      <p:cBhvr>
                                        <p:cTn id="7" dur="1500"/>
                                        <p:tgtEl>
                                          <p:spTgt spid="34841"/>
                                        </p:tgtEl>
                                      </p:cBhvr>
                                    </p:animEffect>
                                    <p:anim calcmode="lin" valueType="num">
                                      <p:cBhvr>
                                        <p:cTn id="8" dur="1500" fill="hold"/>
                                        <p:tgtEl>
                                          <p:spTgt spid="34841"/>
                                        </p:tgtEl>
                                        <p:attrNameLst>
                                          <p:attrName>style.rotation</p:attrName>
                                        </p:attrNameLst>
                                      </p:cBhvr>
                                      <p:tavLst>
                                        <p:tav tm="0">
                                          <p:val>
                                            <p:fltVal val="720.000000"/>
                                          </p:val>
                                        </p:tav>
                                        <p:tav tm="100000">
                                          <p:val>
                                            <p:fltVal val="0.000000"/>
                                          </p:val>
                                        </p:tav>
                                      </p:tavLst>
                                    </p:anim>
                                    <p:anim calcmode="lin" valueType="num">
                                      <p:cBhvr>
                                        <p:cTn id="9" dur="1500" fill="hold"/>
                                        <p:tgtEl>
                                          <p:spTgt spid="34841"/>
                                        </p:tgtEl>
                                        <p:attrNameLst>
                                          <p:attrName>ppt_h</p:attrName>
                                        </p:attrNameLst>
                                      </p:cBhvr>
                                      <p:tavLst>
                                        <p:tav tm="0">
                                          <p:val>
                                            <p:fltVal val="0.000000"/>
                                          </p:val>
                                        </p:tav>
                                        <p:tav tm="100000">
                                          <p:val>
                                            <p:strVal val="#ppt_h"/>
                                          </p:val>
                                        </p:tav>
                                      </p:tavLst>
                                    </p:anim>
                                    <p:anim calcmode="lin" valueType="num">
                                      <p:cBhvr>
                                        <p:cTn id="10" dur="1500" fill="hold"/>
                                        <p:tgtEl>
                                          <p:spTgt spid="34841"/>
                                        </p:tgtEl>
                                        <p:attrNameLst>
                                          <p:attrName>ppt_w</p:attrName>
                                        </p:attrNameLst>
                                      </p:cBhvr>
                                      <p:tavLst>
                                        <p:tav tm="0">
                                          <p:val>
                                            <p:fltVal val="0.000000"/>
                                          </p:val>
                                        </p:tav>
                                        <p:tav tm="100000">
                                          <p:val>
                                            <p:strVal val="#ppt_w"/>
                                          </p:val>
                                        </p:tav>
                                      </p:tavLst>
                                    </p:anim>
                                  </p:childTnLst>
                                </p:cTn>
                              </p:par>
                              <p:par>
                                <p:cTn id="11" presetID="23" presetClass="entr" presetSubtype="16" fill="hold" nodeType="withEffect">
                                  <p:stCondLst>
                                    <p:cond delay="500"/>
                                  </p:stCondLst>
                                  <p:childTnLst>
                                    <p:set>
                                      <p:cBhvr>
                                        <p:cTn id="12" dur="1" fill="hold">
                                          <p:stCondLst>
                                            <p:cond delay="0"/>
                                          </p:stCondLst>
                                        </p:cTn>
                                        <p:tgtEl>
                                          <p:spTgt spid="34823"/>
                                        </p:tgtEl>
                                        <p:attrNameLst>
                                          <p:attrName>style.visibility</p:attrName>
                                        </p:attrNameLst>
                                      </p:cBhvr>
                                      <p:to>
                                        <p:strVal val="visible"/>
                                      </p:to>
                                    </p:set>
                                    <p:anim calcmode="lin" valueType="num">
                                      <p:cBhvr>
                                        <p:cTn id="13" dur="1300" fill="hold"/>
                                        <p:tgtEl>
                                          <p:spTgt spid="34823"/>
                                        </p:tgtEl>
                                        <p:attrNameLst>
                                          <p:attrName>ppt_w</p:attrName>
                                        </p:attrNameLst>
                                      </p:cBhvr>
                                      <p:tavLst>
                                        <p:tav tm="0">
                                          <p:val>
                                            <p:fltVal val="0.000000"/>
                                          </p:val>
                                        </p:tav>
                                        <p:tav tm="100000">
                                          <p:val>
                                            <p:strVal val="#ppt_w"/>
                                          </p:val>
                                        </p:tav>
                                      </p:tavLst>
                                    </p:anim>
                                    <p:anim calcmode="lin" valueType="num">
                                      <p:cBhvr>
                                        <p:cTn id="14" dur="1300" fill="hold"/>
                                        <p:tgtEl>
                                          <p:spTgt spid="34823"/>
                                        </p:tgtEl>
                                        <p:attrNameLst>
                                          <p:attrName>ppt_h</p:attrName>
                                        </p:attrNameLst>
                                      </p:cBhvr>
                                      <p:tavLst>
                                        <p:tav tm="0">
                                          <p:val>
                                            <p:fltVal val="0.000000"/>
                                          </p:val>
                                        </p:tav>
                                        <p:tav tm="100000">
                                          <p:val>
                                            <p:strVal val="#ppt_h"/>
                                          </p:val>
                                        </p:tav>
                                      </p:tavLst>
                                    </p:anim>
                                  </p:childTnLst>
                                </p:cTn>
                              </p:par>
                              <p:par>
                                <p:cTn id="15" presetID="31" presetClass="entr" presetSubtype="0" fill="hold" nodeType="withEffect">
                                  <p:stCondLst>
                                    <p:cond delay="1100"/>
                                  </p:stCondLst>
                                  <p:childTnLst>
                                    <p:set>
                                      <p:cBhvr>
                                        <p:cTn id="16" dur="1" fill="hold">
                                          <p:stCondLst>
                                            <p:cond delay="0"/>
                                          </p:stCondLst>
                                        </p:cTn>
                                        <p:tgtEl>
                                          <p:spTgt spid="34818"/>
                                        </p:tgtEl>
                                        <p:attrNameLst>
                                          <p:attrName>style.visibility</p:attrName>
                                        </p:attrNameLst>
                                      </p:cBhvr>
                                      <p:to>
                                        <p:strVal val="visible"/>
                                      </p:to>
                                    </p:set>
                                    <p:anim calcmode="lin" valueType="num">
                                      <p:cBhvr>
                                        <p:cTn id="17" dur="1000" fill="hold"/>
                                        <p:tgtEl>
                                          <p:spTgt spid="34818"/>
                                        </p:tgtEl>
                                        <p:attrNameLst>
                                          <p:attrName>ppt_w</p:attrName>
                                        </p:attrNameLst>
                                      </p:cBhvr>
                                      <p:tavLst>
                                        <p:tav tm="0">
                                          <p:val>
                                            <p:fltVal val="0.000000"/>
                                          </p:val>
                                        </p:tav>
                                        <p:tav tm="100000">
                                          <p:val>
                                            <p:strVal val="#ppt_w"/>
                                          </p:val>
                                        </p:tav>
                                      </p:tavLst>
                                    </p:anim>
                                    <p:anim calcmode="lin" valueType="num">
                                      <p:cBhvr>
                                        <p:cTn id="18" dur="1000" fill="hold"/>
                                        <p:tgtEl>
                                          <p:spTgt spid="34818"/>
                                        </p:tgtEl>
                                        <p:attrNameLst>
                                          <p:attrName>ppt_h</p:attrName>
                                        </p:attrNameLst>
                                      </p:cBhvr>
                                      <p:tavLst>
                                        <p:tav tm="0">
                                          <p:val>
                                            <p:fltVal val="0.000000"/>
                                          </p:val>
                                        </p:tav>
                                        <p:tav tm="100000">
                                          <p:val>
                                            <p:strVal val="#ppt_h"/>
                                          </p:val>
                                        </p:tav>
                                      </p:tavLst>
                                    </p:anim>
                                    <p:anim calcmode="lin" valueType="num">
                                      <p:cBhvr>
                                        <p:cTn id="19" dur="1000" fill="hold"/>
                                        <p:tgtEl>
                                          <p:spTgt spid="34818"/>
                                        </p:tgtEl>
                                        <p:attrNameLst>
                                          <p:attrName>style.rotation</p:attrName>
                                        </p:attrNameLst>
                                      </p:cBhvr>
                                      <p:tavLst>
                                        <p:tav tm="0">
                                          <p:val>
                                            <p:fltVal val="90.000000"/>
                                          </p:val>
                                        </p:tav>
                                        <p:tav tm="100000">
                                          <p:val>
                                            <p:fltVal val="0.000000"/>
                                          </p:val>
                                        </p:tav>
                                      </p:tavLst>
                                    </p:anim>
                                    <p:animEffect filter="fade">
                                      <p:cBhvr>
                                        <p:cTn id="20" dur="1000"/>
                                        <p:tgtEl>
                                          <p:spTgt spid="34818"/>
                                        </p:tgtEl>
                                      </p:cBhvr>
                                    </p:animEffect>
                                  </p:childTnLst>
                                </p:cTn>
                              </p:par>
                              <p:par>
                                <p:cTn id="21" presetID="22" presetClass="entr" presetSubtype="8" fill="hold" nodeType="withEffect">
                                  <p:stCondLst>
                                    <p:cond delay="1800"/>
                                  </p:stCondLst>
                                  <p:childTnLst>
                                    <p:set>
                                      <p:cBhvr>
                                        <p:cTn id="22" dur="1" fill="hold">
                                          <p:stCondLst>
                                            <p:cond delay="0"/>
                                          </p:stCondLst>
                                        </p:cTn>
                                        <p:tgtEl>
                                          <p:spTgt spid="34857"/>
                                        </p:tgtEl>
                                        <p:attrNameLst>
                                          <p:attrName>style.visibility</p:attrName>
                                        </p:attrNameLst>
                                      </p:cBhvr>
                                      <p:to>
                                        <p:strVal val="visible"/>
                                      </p:to>
                                    </p:set>
                                    <p:animEffect filter="wipe(left)">
                                      <p:cBhvr>
                                        <p:cTn id="23" dur="1000"/>
                                        <p:tgtEl>
                                          <p:spTgt spid="34857"/>
                                        </p:tgtEl>
                                      </p:cBhvr>
                                    </p:animEffect>
                                  </p:childTnLst>
                                </p:cTn>
                              </p:par>
                              <p:par>
                                <p:cTn id="24" presetID="22" presetClass="entr" presetSubtype="2" fill="hold" nodeType="withEffect">
                                  <p:stCondLst>
                                    <p:cond delay="1900"/>
                                  </p:stCondLst>
                                  <p:childTnLst>
                                    <p:set>
                                      <p:cBhvr>
                                        <p:cTn id="25" dur="1" fill="hold">
                                          <p:stCondLst>
                                            <p:cond delay="0"/>
                                          </p:stCondLst>
                                        </p:cTn>
                                        <p:tgtEl>
                                          <p:spTgt spid="34861"/>
                                        </p:tgtEl>
                                        <p:attrNameLst>
                                          <p:attrName>style.visibility</p:attrName>
                                        </p:attrNameLst>
                                      </p:cBhvr>
                                      <p:to>
                                        <p:strVal val="visible"/>
                                      </p:to>
                                    </p:set>
                                    <p:animEffect filter="wipe(right)">
                                      <p:cBhvr>
                                        <p:cTn id="26" dur="1000"/>
                                        <p:tgtEl>
                                          <p:spTgt spid="34861"/>
                                        </p:tgtEl>
                                      </p:cBhvr>
                                    </p:animEffect>
                                  </p:childTnLst>
                                </p:cTn>
                              </p:par>
                            </p:childTnLst>
                          </p:cTn>
                        </p:par>
                        <p:par>
                          <p:cTn id="27" fill="hold">
                            <p:stCondLst>
                              <p:cond delay="1500"/>
                            </p:stCondLst>
                            <p:childTnLst>
                              <p:par>
                                <p:cTn id="28" presetID="6" presetClass="entr" presetSubtype="16" fill="hold" grpId="1" nodeType="afterEffect">
                                  <p:stCondLst>
                                    <p:cond delay="0"/>
                                  </p:stCondLst>
                                  <p:childTnLst>
                                    <p:set>
                                      <p:cBhvr>
                                        <p:cTn id="29" dur="1" fill="hold">
                                          <p:stCondLst>
                                            <p:cond delay="0"/>
                                          </p:stCondLst>
                                        </p:cTn>
                                        <p:tgtEl>
                                          <p:spTgt spid="34872"/>
                                        </p:tgtEl>
                                        <p:attrNameLst>
                                          <p:attrName>style.visibility</p:attrName>
                                        </p:attrNameLst>
                                      </p:cBhvr>
                                      <p:to>
                                        <p:strVal val="visible"/>
                                      </p:to>
                                    </p:set>
                                    <p:animEffect filter="circle(in)">
                                      <p:cBhvr>
                                        <p:cTn id="30" dur="2000"/>
                                        <p:tgtEl>
                                          <p:spTgt spid="348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72" grpId="0" bldLvl="0"/>
      <p:bldP spid="34872" grpId="1" bldLvl="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8" name="图片 1" descr="225da004e33bc420a6143430761b0716"/>
          <p:cNvPicPr>
            <a:picLocks noChangeAspect="1"/>
          </p:cNvPicPr>
          <p:nvPr>
            <p:custDataLst>
              <p:tags r:id="rId2"/>
            </p:custDataLst>
          </p:nvPr>
        </p:nvPicPr>
        <p:blipFill>
          <a:blip r:embed="rId3"/>
          <a:stretch>
            <a:fillRect/>
          </a:stretch>
        </p:blipFill>
        <p:spPr>
          <a:xfrm>
            <a:off x="9380538" y="150813"/>
            <a:ext cx="2627312" cy="2686050"/>
          </a:xfrm>
          <a:prstGeom prst="rect">
            <a:avLst/>
          </a:prstGeom>
          <a:noFill/>
          <a:ln w="9525">
            <a:noFill/>
          </a:ln>
        </p:spPr>
      </p:pic>
      <p:sp>
        <p:nvSpPr>
          <p:cNvPr id="5122" name="任意多边形 3"/>
          <p:cNvSpPr/>
          <p:nvPr>
            <p:custDataLst>
              <p:tags r:id="rId4"/>
            </p:custDataLst>
          </p:nvPr>
        </p:nvSpPr>
        <p:spPr>
          <a:xfrm>
            <a:off x="2937510" y="1439545"/>
            <a:ext cx="9254490" cy="4169410"/>
          </a:xfrm>
          <a:custGeom>
            <a:avLst/>
            <a:gdLst>
              <a:gd name="txL" fmla="*/ 0 w 7462038"/>
              <a:gd name="txT" fmla="*/ 0 h 2729851"/>
              <a:gd name="txR" fmla="*/ 7462038 w 7462038"/>
              <a:gd name="txB" fmla="*/ 2729851 h 2729851"/>
            </a:gdLst>
            <a:ahLst/>
            <a:cxnLst>
              <a:cxn ang="0">
                <a:pos x="0" y="153512"/>
              </a:cxn>
              <a:cxn ang="0">
                <a:pos x="206908" y="153512"/>
              </a:cxn>
              <a:cxn ang="0">
                <a:pos x="620724" y="180210"/>
              </a:cxn>
              <a:cxn ang="0">
                <a:pos x="1047889" y="233605"/>
              </a:cxn>
              <a:cxn ang="0">
                <a:pos x="1448356" y="293675"/>
              </a:cxn>
              <a:cxn ang="0">
                <a:pos x="1962289" y="433839"/>
              </a:cxn>
              <a:cxn ang="0">
                <a:pos x="2356082" y="580677"/>
              </a:cxn>
              <a:cxn ang="0">
                <a:pos x="2763223" y="774236"/>
              </a:cxn>
              <a:cxn ang="0">
                <a:pos x="3263807" y="1061237"/>
              </a:cxn>
              <a:cxn ang="0">
                <a:pos x="3550809" y="1294843"/>
              </a:cxn>
              <a:cxn ang="0">
                <a:pos x="3764391" y="1508426"/>
              </a:cxn>
              <a:cxn ang="0">
                <a:pos x="4038044" y="1815451"/>
              </a:cxn>
              <a:cxn ang="0">
                <a:pos x="4244952" y="2142499"/>
              </a:cxn>
              <a:cxn ang="0">
                <a:pos x="4358418" y="2429500"/>
              </a:cxn>
              <a:cxn ang="0">
                <a:pos x="4418488" y="2663106"/>
              </a:cxn>
              <a:cxn ang="0">
                <a:pos x="4431837" y="2729851"/>
              </a:cxn>
              <a:cxn ang="0">
                <a:pos x="7462038" y="2723176"/>
              </a:cxn>
              <a:cxn ang="0">
                <a:pos x="7328549" y="2469547"/>
              </a:cxn>
              <a:cxn ang="0">
                <a:pos x="7148339" y="2189220"/>
              </a:cxn>
              <a:cxn ang="0">
                <a:pos x="6948105" y="1948940"/>
              </a:cxn>
              <a:cxn ang="0">
                <a:pos x="6701150" y="1728683"/>
              </a:cxn>
              <a:cxn ang="0">
                <a:pos x="6540964" y="1581845"/>
              </a:cxn>
              <a:cxn ang="0">
                <a:pos x="6414149" y="1481728"/>
              </a:cxn>
              <a:cxn ang="0">
                <a:pos x="6100450" y="1248122"/>
              </a:cxn>
              <a:cxn ang="0">
                <a:pos x="5626564" y="987818"/>
              </a:cxn>
              <a:cxn ang="0">
                <a:pos x="5266143" y="774236"/>
              </a:cxn>
              <a:cxn ang="0">
                <a:pos x="4732187" y="540630"/>
              </a:cxn>
              <a:cxn ang="0">
                <a:pos x="4318371" y="393792"/>
              </a:cxn>
              <a:cxn ang="0">
                <a:pos x="3884531" y="300350"/>
              </a:cxn>
              <a:cxn ang="0">
                <a:pos x="3330552" y="200233"/>
              </a:cxn>
              <a:cxn ang="0">
                <a:pos x="2923410" y="146837"/>
              </a:cxn>
              <a:cxn ang="0">
                <a:pos x="2603037" y="120140"/>
              </a:cxn>
              <a:cxn ang="0">
                <a:pos x="2242616" y="73418"/>
              </a:cxn>
              <a:cxn ang="0">
                <a:pos x="1948940" y="93442"/>
              </a:cxn>
              <a:cxn ang="0">
                <a:pos x="1795428" y="80093"/>
              </a:cxn>
              <a:cxn ang="0">
                <a:pos x="1481729" y="53395"/>
              </a:cxn>
              <a:cxn ang="0">
                <a:pos x="1201402" y="53395"/>
              </a:cxn>
              <a:cxn ang="0">
                <a:pos x="647422" y="20023"/>
              </a:cxn>
              <a:cxn ang="0">
                <a:pos x="333723" y="0"/>
              </a:cxn>
              <a:cxn ang="0">
                <a:pos x="33372" y="0"/>
              </a:cxn>
              <a:cxn ang="0">
                <a:pos x="6675" y="0"/>
              </a:cxn>
              <a:cxn ang="0">
                <a:pos x="0" y="153512"/>
              </a:cxn>
            </a:cxnLst>
            <a:rect l="txL" t="txT" r="txR" b="txB"/>
            <a:pathLst>
              <a:path w="7462038" h="2729851">
                <a:moveTo>
                  <a:pt x="0" y="153512"/>
                </a:moveTo>
                <a:lnTo>
                  <a:pt x="206908" y="153512"/>
                </a:lnTo>
                <a:lnTo>
                  <a:pt x="620724" y="180210"/>
                </a:lnTo>
                <a:lnTo>
                  <a:pt x="1047889" y="233605"/>
                </a:lnTo>
                <a:lnTo>
                  <a:pt x="1448356" y="293675"/>
                </a:lnTo>
                <a:lnTo>
                  <a:pt x="1962289" y="433839"/>
                </a:lnTo>
                <a:lnTo>
                  <a:pt x="2356082" y="580677"/>
                </a:lnTo>
                <a:lnTo>
                  <a:pt x="2763223" y="774236"/>
                </a:lnTo>
                <a:lnTo>
                  <a:pt x="3263807" y="1061237"/>
                </a:lnTo>
                <a:lnTo>
                  <a:pt x="3550809" y="1294843"/>
                </a:lnTo>
                <a:lnTo>
                  <a:pt x="3764391" y="1508426"/>
                </a:lnTo>
                <a:lnTo>
                  <a:pt x="4038044" y="1815451"/>
                </a:lnTo>
                <a:lnTo>
                  <a:pt x="4244952" y="2142499"/>
                </a:lnTo>
                <a:lnTo>
                  <a:pt x="4358418" y="2429500"/>
                </a:lnTo>
                <a:lnTo>
                  <a:pt x="4418488" y="2663106"/>
                </a:lnTo>
                <a:lnTo>
                  <a:pt x="4431837" y="2729851"/>
                </a:lnTo>
                <a:lnTo>
                  <a:pt x="7462038" y="2723176"/>
                </a:lnTo>
                <a:lnTo>
                  <a:pt x="7328549" y="2469547"/>
                </a:lnTo>
                <a:lnTo>
                  <a:pt x="7148339" y="2189220"/>
                </a:lnTo>
                <a:lnTo>
                  <a:pt x="6948105" y="1948940"/>
                </a:lnTo>
                <a:lnTo>
                  <a:pt x="6701150" y="1728683"/>
                </a:lnTo>
                <a:lnTo>
                  <a:pt x="6540964" y="1581845"/>
                </a:lnTo>
                <a:lnTo>
                  <a:pt x="6414149" y="1481728"/>
                </a:lnTo>
                <a:lnTo>
                  <a:pt x="6100450" y="1248122"/>
                </a:lnTo>
                <a:lnTo>
                  <a:pt x="5626564" y="987818"/>
                </a:lnTo>
                <a:lnTo>
                  <a:pt x="5266143" y="774236"/>
                </a:lnTo>
                <a:lnTo>
                  <a:pt x="4732187" y="540630"/>
                </a:lnTo>
                <a:lnTo>
                  <a:pt x="4318371" y="393792"/>
                </a:lnTo>
                <a:lnTo>
                  <a:pt x="3884531" y="300350"/>
                </a:lnTo>
                <a:lnTo>
                  <a:pt x="3330552" y="200233"/>
                </a:lnTo>
                <a:lnTo>
                  <a:pt x="2923410" y="146837"/>
                </a:lnTo>
                <a:lnTo>
                  <a:pt x="2603037" y="120140"/>
                </a:lnTo>
                <a:lnTo>
                  <a:pt x="2242616" y="73418"/>
                </a:lnTo>
                <a:lnTo>
                  <a:pt x="1948940" y="93442"/>
                </a:lnTo>
                <a:lnTo>
                  <a:pt x="1795428" y="80093"/>
                </a:lnTo>
                <a:lnTo>
                  <a:pt x="1481729" y="53395"/>
                </a:lnTo>
                <a:lnTo>
                  <a:pt x="1201402" y="53395"/>
                </a:lnTo>
                <a:lnTo>
                  <a:pt x="647422" y="20023"/>
                </a:lnTo>
                <a:lnTo>
                  <a:pt x="333723" y="0"/>
                </a:lnTo>
                <a:lnTo>
                  <a:pt x="33372" y="0"/>
                </a:lnTo>
                <a:lnTo>
                  <a:pt x="6675" y="0"/>
                </a:lnTo>
                <a:lnTo>
                  <a:pt x="0" y="153512"/>
                </a:lnTo>
                <a:close/>
              </a:path>
            </a:pathLst>
          </a:cu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pic>
        <p:nvPicPr>
          <p:cNvPr id="5123" name="Picture 18" descr="C:\Users\king\Desktop\IMG_20140504_141520.jpgIMG_20140504_141520"/>
          <p:cNvPicPr>
            <a:picLocks noChangeAspect="1"/>
          </p:cNvPicPr>
          <p:nvPr>
            <p:custDataLst>
              <p:tags r:id="rId5"/>
            </p:custDataLst>
          </p:nvPr>
        </p:nvPicPr>
        <p:blipFill>
          <a:blip r:embed="rId6"/>
          <a:srcRect/>
          <a:stretch>
            <a:fillRect/>
          </a:stretch>
        </p:blipFill>
        <p:spPr>
          <a:xfrm>
            <a:off x="4422140" y="1203960"/>
            <a:ext cx="1034506" cy="580873"/>
          </a:xfrm>
          <a:prstGeom prst="rect">
            <a:avLst/>
          </a:prstGeom>
          <a:noFill/>
          <a:ln w="9525">
            <a:noFill/>
          </a:ln>
        </p:spPr>
      </p:pic>
      <p:pic>
        <p:nvPicPr>
          <p:cNvPr id="5124" name="Picture 19" descr="Health-Care-Professional-Blue-l.jpg"/>
          <p:cNvPicPr>
            <a:picLocks noChangeAspect="1"/>
          </p:cNvPicPr>
          <p:nvPr>
            <p:custDataLst>
              <p:tags r:id="rId7"/>
            </p:custDataLst>
          </p:nvPr>
        </p:nvPicPr>
        <p:blipFill>
          <a:blip r:embed="rId8"/>
          <a:srcRect/>
          <a:stretch>
            <a:fillRect/>
          </a:stretch>
        </p:blipFill>
        <p:spPr>
          <a:xfrm>
            <a:off x="5111115" y="1305560"/>
            <a:ext cx="1066165" cy="709930"/>
          </a:xfrm>
          <a:prstGeom prst="rect">
            <a:avLst/>
          </a:prstGeom>
          <a:noFill/>
          <a:ln w="9525">
            <a:noFill/>
          </a:ln>
        </p:spPr>
      </p:pic>
      <p:pic>
        <p:nvPicPr>
          <p:cNvPr id="5125" name="Picture 20" descr="C:\Documents and Settings\Administrator\桌面\新建文件夹\res01_attpic_brief.jpgres01_attpic_brief"/>
          <p:cNvPicPr>
            <a:picLocks noChangeAspect="1"/>
          </p:cNvPicPr>
          <p:nvPr>
            <p:custDataLst>
              <p:tags r:id="rId9"/>
            </p:custDataLst>
          </p:nvPr>
        </p:nvPicPr>
        <p:blipFill>
          <a:blip r:embed="rId10"/>
          <a:srcRect/>
          <a:stretch>
            <a:fillRect/>
          </a:stretch>
        </p:blipFill>
        <p:spPr>
          <a:xfrm>
            <a:off x="5850255" y="1539240"/>
            <a:ext cx="1128553" cy="757900"/>
          </a:xfrm>
          <a:prstGeom prst="rect">
            <a:avLst/>
          </a:prstGeom>
          <a:noFill/>
          <a:ln w="9525">
            <a:noFill/>
          </a:ln>
        </p:spPr>
      </p:pic>
      <p:pic>
        <p:nvPicPr>
          <p:cNvPr id="5126" name="Picture 21" descr="C:\Users\king\Desktop\P50313-160618.jpgP50313-160618"/>
          <p:cNvPicPr>
            <a:picLocks noChangeAspect="1"/>
          </p:cNvPicPr>
          <p:nvPr>
            <p:custDataLst>
              <p:tags r:id="rId11"/>
            </p:custDataLst>
          </p:nvPr>
        </p:nvPicPr>
        <p:blipFill>
          <a:blip r:embed="rId12"/>
          <a:srcRect/>
          <a:stretch>
            <a:fillRect/>
          </a:stretch>
        </p:blipFill>
        <p:spPr>
          <a:xfrm>
            <a:off x="6385560" y="1849120"/>
            <a:ext cx="1256030" cy="756285"/>
          </a:xfrm>
          <a:prstGeom prst="rect">
            <a:avLst/>
          </a:prstGeom>
          <a:noFill/>
          <a:ln w="9525">
            <a:noFill/>
          </a:ln>
        </p:spPr>
      </p:pic>
      <p:pic>
        <p:nvPicPr>
          <p:cNvPr id="5127" name="Picture 22" descr="C:\Documents and Settings\Administrator\桌面\新建文件夹\8d3c63f0cf508b31b375900b79dfb4ca.jpg8d3c63f0cf508b31b375900b79dfb4ca"/>
          <p:cNvPicPr>
            <a:picLocks noChangeAspect="1"/>
          </p:cNvPicPr>
          <p:nvPr>
            <p:custDataLst>
              <p:tags r:id="rId13"/>
            </p:custDataLst>
          </p:nvPr>
        </p:nvPicPr>
        <p:blipFill>
          <a:blip r:embed="rId14"/>
          <a:srcRect/>
          <a:stretch>
            <a:fillRect/>
          </a:stretch>
        </p:blipFill>
        <p:spPr>
          <a:xfrm>
            <a:off x="6917690" y="2015490"/>
            <a:ext cx="1251585" cy="1002665"/>
          </a:xfrm>
          <a:prstGeom prst="rect">
            <a:avLst/>
          </a:prstGeom>
          <a:noFill/>
          <a:ln w="9525">
            <a:noFill/>
          </a:ln>
        </p:spPr>
      </p:pic>
      <p:pic>
        <p:nvPicPr>
          <p:cNvPr id="5128" name="Picture 23" descr="C:\Documents and Settings\Administrator\桌面\新建文件夹\240400-150R005015541.jpg240400-150R005015541"/>
          <p:cNvPicPr>
            <a:picLocks noChangeAspect="1"/>
          </p:cNvPicPr>
          <p:nvPr>
            <p:custDataLst>
              <p:tags r:id="rId15"/>
            </p:custDataLst>
          </p:nvPr>
        </p:nvPicPr>
        <p:blipFill>
          <a:blip r:embed="rId16"/>
          <a:srcRect/>
          <a:stretch>
            <a:fillRect/>
          </a:stretch>
        </p:blipFill>
        <p:spPr>
          <a:xfrm>
            <a:off x="7372350" y="2297430"/>
            <a:ext cx="1543462" cy="1106424"/>
          </a:xfrm>
          <a:prstGeom prst="rect">
            <a:avLst/>
          </a:prstGeom>
          <a:noFill/>
          <a:ln w="9525">
            <a:noFill/>
          </a:ln>
        </p:spPr>
      </p:pic>
      <p:pic>
        <p:nvPicPr>
          <p:cNvPr id="5129" name="Picture 24" descr="C:\Documents and Settings\Administrator\桌面\新建文件夹\1_1-1-21-312_20030918152626.jpg1_1-1-21-312_20030918152626"/>
          <p:cNvPicPr>
            <a:picLocks noChangeAspect="1"/>
          </p:cNvPicPr>
          <p:nvPr>
            <p:custDataLst>
              <p:tags r:id="rId17"/>
            </p:custDataLst>
          </p:nvPr>
        </p:nvPicPr>
        <p:blipFill>
          <a:blip r:embed="rId18"/>
          <a:srcRect/>
          <a:stretch>
            <a:fillRect/>
          </a:stretch>
        </p:blipFill>
        <p:spPr>
          <a:xfrm>
            <a:off x="7753985" y="2605405"/>
            <a:ext cx="1759214" cy="1316645"/>
          </a:xfrm>
          <a:prstGeom prst="rect">
            <a:avLst/>
          </a:prstGeom>
          <a:noFill/>
          <a:ln w="9525">
            <a:noFill/>
          </a:ln>
        </p:spPr>
      </p:pic>
      <p:pic>
        <p:nvPicPr>
          <p:cNvPr id="5130" name="Picture 25" descr="C:\Documents and Settings\Administrator\桌面\新建文件夹\85D58PICjum_1024.jpg85D58PICjum_1024"/>
          <p:cNvPicPr>
            <a:picLocks noChangeAspect="1"/>
          </p:cNvPicPr>
          <p:nvPr>
            <p:custDataLst>
              <p:tags r:id="rId19"/>
            </p:custDataLst>
          </p:nvPr>
        </p:nvPicPr>
        <p:blipFill>
          <a:blip r:embed="rId20"/>
          <a:srcRect/>
          <a:stretch>
            <a:fillRect/>
          </a:stretch>
        </p:blipFill>
        <p:spPr>
          <a:xfrm>
            <a:off x="8225790" y="3170555"/>
            <a:ext cx="1986280" cy="1491615"/>
          </a:xfrm>
          <a:prstGeom prst="rect">
            <a:avLst/>
          </a:prstGeom>
          <a:noFill/>
          <a:ln w="9525">
            <a:noFill/>
          </a:ln>
        </p:spPr>
      </p:pic>
      <p:pic>
        <p:nvPicPr>
          <p:cNvPr id="5131" name="Picture 26" descr="C:\Documents and Settings\Administrator\桌面\新建文件夹\20160201024127385.jpg20160201024127385"/>
          <p:cNvPicPr preferRelativeResize="0">
            <a:picLocks noChangeAspect="1"/>
          </p:cNvPicPr>
          <p:nvPr>
            <p:custDataLst>
              <p:tags r:id="rId21"/>
            </p:custDataLst>
          </p:nvPr>
        </p:nvPicPr>
        <p:blipFill>
          <a:blip r:embed="rId22"/>
          <a:stretch>
            <a:fillRect/>
          </a:stretch>
        </p:blipFill>
        <p:spPr>
          <a:xfrm>
            <a:off x="8450580" y="3869055"/>
            <a:ext cx="2611755" cy="1739900"/>
          </a:xfrm>
          <a:prstGeom prst="rect">
            <a:avLst/>
          </a:prstGeom>
          <a:blipFill rotWithShape="1">
            <a:blip r:embed="rId23"/>
            <a:stretch>
              <a:fillRect/>
            </a:stretch>
          </a:blipFill>
          <a:ln w="9525">
            <a:noFill/>
          </a:ln>
        </p:spPr>
      </p:pic>
      <p:sp>
        <p:nvSpPr>
          <p:cNvPr id="5135" name="文本框 21"/>
          <p:cNvSpPr/>
          <p:nvPr>
            <p:custDataLst>
              <p:tags r:id="rId24"/>
            </p:custDataLst>
          </p:nvPr>
        </p:nvSpPr>
        <p:spPr>
          <a:xfrm>
            <a:off x="257810" y="1467168"/>
            <a:ext cx="4327525" cy="3784600"/>
          </a:xfrm>
          <a:prstGeom prst="rect">
            <a:avLst/>
          </a:prstGeom>
          <a:noFill/>
          <a:ln w="9525">
            <a:noFill/>
          </a:ln>
        </p:spPr>
        <p:txBody>
          <a:bodyPr wrap="square" anchor="ctr" anchorCtr="0">
            <a:spAutoFit/>
          </a:bodyPr>
          <a:p>
            <a:pPr>
              <a:lnSpc>
                <a:spcPct val="200000"/>
              </a:lnSpc>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对大多数工作者而言，要经历：</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200000"/>
              </a:lnSpc>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工作≥</a:t>
            </a:r>
            <a:r>
              <a:rPr lang="en-US" altLang="zh-CN" sz="2000" b="1" dirty="0">
                <a:solidFill>
                  <a:srgbClr val="3F3F3F"/>
                </a:solidFill>
                <a:latin typeface="微软雅黑" panose="020B0503020204020204" charset="-122"/>
                <a:ea typeface="微软雅黑" panose="020B0503020204020204" charset="-122"/>
                <a:sym typeface="微软雅黑" panose="020B0503020204020204" charset="-122"/>
              </a:rPr>
              <a:t>30</a:t>
            </a: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年</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200000"/>
              </a:lnSpc>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劳动≥</a:t>
            </a:r>
            <a:r>
              <a:rPr lang="en-US" altLang="zh-CN" sz="2000" b="1" dirty="0">
                <a:solidFill>
                  <a:srgbClr val="3F3F3F"/>
                </a:solidFill>
                <a:latin typeface="微软雅黑" panose="020B0503020204020204" charset="-122"/>
                <a:ea typeface="微软雅黑" panose="020B0503020204020204" charset="-122"/>
                <a:sym typeface="微软雅黑" panose="020B0503020204020204" charset="-122"/>
              </a:rPr>
              <a:t>9000</a:t>
            </a: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天</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200000"/>
              </a:lnSpc>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上班≥</a:t>
            </a:r>
            <a:r>
              <a:rPr lang="en-US" altLang="zh-CN" sz="2000" b="1" dirty="0">
                <a:solidFill>
                  <a:srgbClr val="3F3F3F"/>
                </a:solidFill>
                <a:latin typeface="微软雅黑" panose="020B0503020204020204" charset="-122"/>
                <a:ea typeface="微软雅黑" panose="020B0503020204020204" charset="-122"/>
                <a:sym typeface="微软雅黑" panose="020B0503020204020204" charset="-122"/>
              </a:rPr>
              <a:t>80000</a:t>
            </a: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小时</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a:p>
            <a:pPr algn="ctr">
              <a:lnSpc>
                <a:spcPct val="200000"/>
              </a:lnSpc>
            </a:pPr>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工作时拿命挣钱，退休后拿钱买命</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a:p>
            <a:pPr algn="ctr">
              <a:lnSpc>
                <a:spcPct val="200000"/>
              </a:lnSpc>
            </a:pPr>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要职业不要职业病</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136" name="TextBox 47"/>
          <p:cNvSpPr/>
          <p:nvPr>
            <p:custDataLst>
              <p:tags r:id="rId25"/>
            </p:custDataLst>
          </p:nvPr>
        </p:nvSpPr>
        <p:spPr>
          <a:xfrm>
            <a:off x="1130618" y="790893"/>
            <a:ext cx="1573212" cy="583565"/>
          </a:xfrm>
          <a:prstGeom prst="rect">
            <a:avLst/>
          </a:prstGeom>
          <a:noFill/>
          <a:ln w="9525">
            <a:noFill/>
          </a:ln>
        </p:spPr>
        <p:txBody>
          <a:bodyPr wrap="square">
            <a:spAutoFit/>
          </a:bodyPr>
          <a:p>
            <a:pPr algn="ctr"/>
            <a:r>
              <a:rPr lang="zh-CN" altLang="en-US" sz="3200" b="1" dirty="0">
                <a:solidFill>
                  <a:srgbClr val="E74C2E"/>
                </a:solidFill>
                <a:latin typeface="Impact" panose="020B0806030902050204" pitchFamily="2" charset="0"/>
                <a:ea typeface="微软雅黑" panose="020B0503020204020204" charset="-122"/>
                <a:sym typeface="Impact" panose="020B0806030902050204" pitchFamily="2" charset="0"/>
              </a:rPr>
              <a:t>引言</a:t>
            </a:r>
            <a:endParaRPr lang="zh-CN" altLang="en-US" sz="32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5137" name="文本框 2"/>
          <p:cNvSpPr/>
          <p:nvPr>
            <p:custDataLst>
              <p:tags r:id="rId26"/>
            </p:custDataLst>
          </p:nvPr>
        </p:nvSpPr>
        <p:spPr>
          <a:xfrm>
            <a:off x="0" y="5344478"/>
            <a:ext cx="7294880" cy="521970"/>
          </a:xfrm>
          <a:prstGeom prst="rect">
            <a:avLst/>
          </a:prstGeom>
          <a:noFill/>
          <a:ln w="9525">
            <a:noFill/>
          </a:ln>
        </p:spPr>
        <p:txBody>
          <a:bodyPr wrap="none" anchor="t" anchorCtr="0">
            <a:spAutoFit/>
          </a:bodyPr>
          <a:p>
            <a:r>
              <a:rPr lang="zh-CN" altLang="en-US" sz="2800" b="1" dirty="0">
                <a:solidFill>
                  <a:srgbClr val="E74C2E"/>
                </a:solidFill>
                <a:latin typeface="微软雅黑" panose="020B0503020204020204" charset="-122"/>
                <a:ea typeface="微软雅黑" panose="020B0503020204020204" charset="-122"/>
                <a:sym typeface="微软雅黑" panose="020B0503020204020204" charset="-122"/>
              </a:rPr>
              <a:t>高高兴兴上班、平平安安回家、健健康康退休</a:t>
            </a:r>
            <a:endParaRPr lang="zh-CN" altLang="en-US" sz="2800" b="1" dirty="0">
              <a:solidFill>
                <a:srgbClr val="E74C2E"/>
              </a:solidFill>
              <a:latin typeface="微软雅黑" panose="020B0503020204020204" charset="-122"/>
              <a:ea typeface="微软雅黑" panose="020B0503020204020204" charset="-122"/>
              <a:sym typeface="微软雅黑" panose="020B0503020204020204" charset="-122"/>
            </a:endParaRPr>
          </a:p>
        </p:txBody>
      </p:sp>
    </p:spTree>
    <p:custDataLst>
      <p:tags r:id="rId2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filter="box(out)">
                                      <p:cBhvr>
                                        <p:cTn id="7" dur="2000"/>
                                        <p:tgtEl>
                                          <p:spTgt spid="5122"/>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5123"/>
                                        </p:tgtEl>
                                        <p:attrNameLst>
                                          <p:attrName>style.visibility</p:attrName>
                                        </p:attrNameLst>
                                      </p:cBhvr>
                                      <p:to>
                                        <p:strVal val="visible"/>
                                      </p:to>
                                    </p:set>
                                    <p:anim calcmode="lin" valueType="num">
                                      <p:cBhvr>
                                        <p:cTn id="11" dur="500" fill="hold"/>
                                        <p:tgtEl>
                                          <p:spTgt spid="5123"/>
                                        </p:tgtEl>
                                        <p:attrNameLst>
                                          <p:attrName>ppt_x</p:attrName>
                                        </p:attrNameLst>
                                      </p:cBhvr>
                                      <p:tavLst>
                                        <p:tav tm="0">
                                          <p:val>
                                            <p:strVal val="#ppt_x"/>
                                          </p:val>
                                        </p:tav>
                                        <p:tav tm="100000">
                                          <p:val>
                                            <p:strVal val="#ppt_x"/>
                                          </p:val>
                                        </p:tav>
                                      </p:tavLst>
                                    </p:anim>
                                    <p:anim calcmode="lin" valueType="num">
                                      <p:cBhvr>
                                        <p:cTn id="12" dur="500" fill="hold"/>
                                        <p:tgtEl>
                                          <p:spTgt spid="5123"/>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2" presetClass="entr" presetSubtype="4" fill="hold" nodeType="afterEffect">
                                  <p:stCondLst>
                                    <p:cond delay="0"/>
                                  </p:stCondLst>
                                  <p:childTnLst>
                                    <p:set>
                                      <p:cBhvr>
                                        <p:cTn id="15" dur="1" fill="hold">
                                          <p:stCondLst>
                                            <p:cond delay="0"/>
                                          </p:stCondLst>
                                        </p:cTn>
                                        <p:tgtEl>
                                          <p:spTgt spid="5124"/>
                                        </p:tgtEl>
                                        <p:attrNameLst>
                                          <p:attrName>style.visibility</p:attrName>
                                        </p:attrNameLst>
                                      </p:cBhvr>
                                      <p:to>
                                        <p:strVal val="visible"/>
                                      </p:to>
                                    </p:set>
                                    <p:anim calcmode="lin" valueType="num">
                                      <p:cBhvr>
                                        <p:cTn id="16" dur="500" fill="hold"/>
                                        <p:tgtEl>
                                          <p:spTgt spid="5124"/>
                                        </p:tgtEl>
                                        <p:attrNameLst>
                                          <p:attrName>ppt_x</p:attrName>
                                        </p:attrNameLst>
                                      </p:cBhvr>
                                      <p:tavLst>
                                        <p:tav tm="0">
                                          <p:val>
                                            <p:strVal val="#ppt_x"/>
                                          </p:val>
                                        </p:tav>
                                        <p:tav tm="100000">
                                          <p:val>
                                            <p:strVal val="#ppt_x"/>
                                          </p:val>
                                        </p:tav>
                                      </p:tavLst>
                                    </p:anim>
                                    <p:anim calcmode="lin" valueType="num">
                                      <p:cBhvr>
                                        <p:cTn id="17" dur="500" fill="hold"/>
                                        <p:tgtEl>
                                          <p:spTgt spid="5124"/>
                                        </p:tgtEl>
                                        <p:attrNameLst>
                                          <p:attrName>ppt_y</p:attrName>
                                        </p:attrNameLst>
                                      </p:cBhvr>
                                      <p:tavLst>
                                        <p:tav tm="0">
                                          <p:val>
                                            <p:strVal val="1+#ppt_h/2"/>
                                          </p:val>
                                        </p:tav>
                                        <p:tav tm="100000">
                                          <p:val>
                                            <p:strVal val="#ppt_y"/>
                                          </p:val>
                                        </p:tav>
                                      </p:tavLst>
                                    </p:anim>
                                  </p:childTnLst>
                                </p:cTn>
                              </p:par>
                            </p:childTnLst>
                          </p:cTn>
                        </p:par>
                        <p:par>
                          <p:cTn id="18" fill="hold">
                            <p:stCondLst>
                              <p:cond delay="3000"/>
                            </p:stCondLst>
                            <p:childTnLst>
                              <p:par>
                                <p:cTn id="19" presetID="2" presetClass="entr" presetSubtype="4" fill="hold" nodeType="afterEffect">
                                  <p:stCondLst>
                                    <p:cond delay="0"/>
                                  </p:stCondLst>
                                  <p:childTnLst>
                                    <p:set>
                                      <p:cBhvr>
                                        <p:cTn id="20" dur="1" fill="hold">
                                          <p:stCondLst>
                                            <p:cond delay="0"/>
                                          </p:stCondLst>
                                        </p:cTn>
                                        <p:tgtEl>
                                          <p:spTgt spid="5125"/>
                                        </p:tgtEl>
                                        <p:attrNameLst>
                                          <p:attrName>style.visibility</p:attrName>
                                        </p:attrNameLst>
                                      </p:cBhvr>
                                      <p:to>
                                        <p:strVal val="visible"/>
                                      </p:to>
                                    </p:set>
                                    <p:anim calcmode="lin" valueType="num">
                                      <p:cBhvr>
                                        <p:cTn id="21" dur="500" fill="hold"/>
                                        <p:tgtEl>
                                          <p:spTgt spid="5125"/>
                                        </p:tgtEl>
                                        <p:attrNameLst>
                                          <p:attrName>ppt_x</p:attrName>
                                        </p:attrNameLst>
                                      </p:cBhvr>
                                      <p:tavLst>
                                        <p:tav tm="0">
                                          <p:val>
                                            <p:strVal val="#ppt_x"/>
                                          </p:val>
                                        </p:tav>
                                        <p:tav tm="100000">
                                          <p:val>
                                            <p:strVal val="#ppt_x"/>
                                          </p:val>
                                        </p:tav>
                                      </p:tavLst>
                                    </p:anim>
                                    <p:anim calcmode="lin" valueType="num">
                                      <p:cBhvr>
                                        <p:cTn id="22" dur="500" fill="hold"/>
                                        <p:tgtEl>
                                          <p:spTgt spid="5125"/>
                                        </p:tgtEl>
                                        <p:attrNameLst>
                                          <p:attrName>ppt_y</p:attrName>
                                        </p:attrNameLst>
                                      </p:cBhvr>
                                      <p:tavLst>
                                        <p:tav tm="0">
                                          <p:val>
                                            <p:strVal val="1+#ppt_h/2"/>
                                          </p:val>
                                        </p:tav>
                                        <p:tav tm="100000">
                                          <p:val>
                                            <p:strVal val="#ppt_y"/>
                                          </p:val>
                                        </p:tav>
                                      </p:tavLst>
                                    </p:anim>
                                  </p:childTnLst>
                                </p:cTn>
                              </p:par>
                            </p:childTnLst>
                          </p:cTn>
                        </p:par>
                        <p:par>
                          <p:cTn id="23" fill="hold">
                            <p:stCondLst>
                              <p:cond delay="3500"/>
                            </p:stCondLst>
                            <p:childTnLst>
                              <p:par>
                                <p:cTn id="24" presetID="2" presetClass="entr" presetSubtype="4" fill="hold" nodeType="afterEffect">
                                  <p:stCondLst>
                                    <p:cond delay="0"/>
                                  </p:stCondLst>
                                  <p:childTnLst>
                                    <p:set>
                                      <p:cBhvr>
                                        <p:cTn id="25" dur="1" fill="hold">
                                          <p:stCondLst>
                                            <p:cond delay="0"/>
                                          </p:stCondLst>
                                        </p:cTn>
                                        <p:tgtEl>
                                          <p:spTgt spid="5126"/>
                                        </p:tgtEl>
                                        <p:attrNameLst>
                                          <p:attrName>style.visibility</p:attrName>
                                        </p:attrNameLst>
                                      </p:cBhvr>
                                      <p:to>
                                        <p:strVal val="visible"/>
                                      </p:to>
                                    </p:set>
                                    <p:anim calcmode="lin" valueType="num">
                                      <p:cBhvr>
                                        <p:cTn id="26" dur="500" fill="hold"/>
                                        <p:tgtEl>
                                          <p:spTgt spid="5126"/>
                                        </p:tgtEl>
                                        <p:attrNameLst>
                                          <p:attrName>ppt_x</p:attrName>
                                        </p:attrNameLst>
                                      </p:cBhvr>
                                      <p:tavLst>
                                        <p:tav tm="0">
                                          <p:val>
                                            <p:strVal val="#ppt_x"/>
                                          </p:val>
                                        </p:tav>
                                        <p:tav tm="100000">
                                          <p:val>
                                            <p:strVal val="#ppt_x"/>
                                          </p:val>
                                        </p:tav>
                                      </p:tavLst>
                                    </p:anim>
                                    <p:anim calcmode="lin" valueType="num">
                                      <p:cBhvr>
                                        <p:cTn id="27" dur="500" fill="hold"/>
                                        <p:tgtEl>
                                          <p:spTgt spid="5126"/>
                                        </p:tgtEl>
                                        <p:attrNameLst>
                                          <p:attrName>ppt_y</p:attrName>
                                        </p:attrNameLst>
                                      </p:cBhvr>
                                      <p:tavLst>
                                        <p:tav tm="0">
                                          <p:val>
                                            <p:strVal val="1+#ppt_h/2"/>
                                          </p:val>
                                        </p:tav>
                                        <p:tav tm="100000">
                                          <p:val>
                                            <p:strVal val="#ppt_y"/>
                                          </p:val>
                                        </p:tav>
                                      </p:tavLst>
                                    </p:anim>
                                  </p:childTnLst>
                                </p:cTn>
                              </p:par>
                            </p:childTnLst>
                          </p:cTn>
                        </p:par>
                        <p:par>
                          <p:cTn id="28" fill="hold">
                            <p:stCondLst>
                              <p:cond delay="4000"/>
                            </p:stCondLst>
                            <p:childTnLst>
                              <p:par>
                                <p:cTn id="29" presetID="2" presetClass="entr" presetSubtype="4" fill="hold" nodeType="afterEffect">
                                  <p:stCondLst>
                                    <p:cond delay="0"/>
                                  </p:stCondLst>
                                  <p:childTnLst>
                                    <p:set>
                                      <p:cBhvr>
                                        <p:cTn id="30" dur="1" fill="hold">
                                          <p:stCondLst>
                                            <p:cond delay="0"/>
                                          </p:stCondLst>
                                        </p:cTn>
                                        <p:tgtEl>
                                          <p:spTgt spid="5127"/>
                                        </p:tgtEl>
                                        <p:attrNameLst>
                                          <p:attrName>style.visibility</p:attrName>
                                        </p:attrNameLst>
                                      </p:cBhvr>
                                      <p:to>
                                        <p:strVal val="visible"/>
                                      </p:to>
                                    </p:set>
                                    <p:anim calcmode="lin" valueType="num">
                                      <p:cBhvr>
                                        <p:cTn id="31" dur="500" fill="hold"/>
                                        <p:tgtEl>
                                          <p:spTgt spid="5127"/>
                                        </p:tgtEl>
                                        <p:attrNameLst>
                                          <p:attrName>ppt_x</p:attrName>
                                        </p:attrNameLst>
                                      </p:cBhvr>
                                      <p:tavLst>
                                        <p:tav tm="0">
                                          <p:val>
                                            <p:strVal val="#ppt_x"/>
                                          </p:val>
                                        </p:tav>
                                        <p:tav tm="100000">
                                          <p:val>
                                            <p:strVal val="#ppt_x"/>
                                          </p:val>
                                        </p:tav>
                                      </p:tavLst>
                                    </p:anim>
                                    <p:anim calcmode="lin" valueType="num">
                                      <p:cBhvr>
                                        <p:cTn id="32" dur="500" fill="hold"/>
                                        <p:tgtEl>
                                          <p:spTgt spid="5127"/>
                                        </p:tgtEl>
                                        <p:attrNameLst>
                                          <p:attrName>ppt_y</p:attrName>
                                        </p:attrNameLst>
                                      </p:cBhvr>
                                      <p:tavLst>
                                        <p:tav tm="0">
                                          <p:val>
                                            <p:strVal val="1+#ppt_h/2"/>
                                          </p:val>
                                        </p:tav>
                                        <p:tav tm="100000">
                                          <p:val>
                                            <p:strVal val="#ppt_y"/>
                                          </p:val>
                                        </p:tav>
                                      </p:tavLst>
                                    </p:anim>
                                  </p:childTnLst>
                                </p:cTn>
                              </p:par>
                            </p:childTnLst>
                          </p:cTn>
                        </p:par>
                        <p:par>
                          <p:cTn id="33" fill="hold">
                            <p:stCondLst>
                              <p:cond delay="4500"/>
                            </p:stCondLst>
                            <p:childTnLst>
                              <p:par>
                                <p:cTn id="34" presetID="2" presetClass="entr" presetSubtype="4" fill="hold" nodeType="afterEffect">
                                  <p:stCondLst>
                                    <p:cond delay="0"/>
                                  </p:stCondLst>
                                  <p:childTnLst>
                                    <p:set>
                                      <p:cBhvr>
                                        <p:cTn id="35" dur="1" fill="hold">
                                          <p:stCondLst>
                                            <p:cond delay="0"/>
                                          </p:stCondLst>
                                        </p:cTn>
                                        <p:tgtEl>
                                          <p:spTgt spid="5128"/>
                                        </p:tgtEl>
                                        <p:attrNameLst>
                                          <p:attrName>style.visibility</p:attrName>
                                        </p:attrNameLst>
                                      </p:cBhvr>
                                      <p:to>
                                        <p:strVal val="visible"/>
                                      </p:to>
                                    </p:set>
                                    <p:anim calcmode="lin" valueType="num">
                                      <p:cBhvr>
                                        <p:cTn id="36" dur="500" fill="hold"/>
                                        <p:tgtEl>
                                          <p:spTgt spid="5128"/>
                                        </p:tgtEl>
                                        <p:attrNameLst>
                                          <p:attrName>ppt_x</p:attrName>
                                        </p:attrNameLst>
                                      </p:cBhvr>
                                      <p:tavLst>
                                        <p:tav tm="0">
                                          <p:val>
                                            <p:strVal val="#ppt_x"/>
                                          </p:val>
                                        </p:tav>
                                        <p:tav tm="100000">
                                          <p:val>
                                            <p:strVal val="#ppt_x"/>
                                          </p:val>
                                        </p:tav>
                                      </p:tavLst>
                                    </p:anim>
                                    <p:anim calcmode="lin" valueType="num">
                                      <p:cBhvr>
                                        <p:cTn id="37" dur="500" fill="hold"/>
                                        <p:tgtEl>
                                          <p:spTgt spid="5128"/>
                                        </p:tgtEl>
                                        <p:attrNameLst>
                                          <p:attrName>ppt_y</p:attrName>
                                        </p:attrNameLst>
                                      </p:cBhvr>
                                      <p:tavLst>
                                        <p:tav tm="0">
                                          <p:val>
                                            <p:strVal val="1+#ppt_h/2"/>
                                          </p:val>
                                        </p:tav>
                                        <p:tav tm="100000">
                                          <p:val>
                                            <p:strVal val="#ppt_y"/>
                                          </p:val>
                                        </p:tav>
                                      </p:tavLst>
                                    </p:anim>
                                  </p:childTnLst>
                                </p:cTn>
                              </p:par>
                            </p:childTnLst>
                          </p:cTn>
                        </p:par>
                        <p:par>
                          <p:cTn id="38" fill="hold">
                            <p:stCondLst>
                              <p:cond delay="5000"/>
                            </p:stCondLst>
                            <p:childTnLst>
                              <p:par>
                                <p:cTn id="39" presetID="2" presetClass="entr" presetSubtype="4" fill="hold" nodeType="afterEffect">
                                  <p:stCondLst>
                                    <p:cond delay="0"/>
                                  </p:stCondLst>
                                  <p:childTnLst>
                                    <p:set>
                                      <p:cBhvr>
                                        <p:cTn id="40" dur="1" fill="hold">
                                          <p:stCondLst>
                                            <p:cond delay="0"/>
                                          </p:stCondLst>
                                        </p:cTn>
                                        <p:tgtEl>
                                          <p:spTgt spid="5129"/>
                                        </p:tgtEl>
                                        <p:attrNameLst>
                                          <p:attrName>style.visibility</p:attrName>
                                        </p:attrNameLst>
                                      </p:cBhvr>
                                      <p:to>
                                        <p:strVal val="visible"/>
                                      </p:to>
                                    </p:set>
                                    <p:anim calcmode="lin" valueType="num">
                                      <p:cBhvr>
                                        <p:cTn id="41" dur="500" fill="hold"/>
                                        <p:tgtEl>
                                          <p:spTgt spid="5129"/>
                                        </p:tgtEl>
                                        <p:attrNameLst>
                                          <p:attrName>ppt_x</p:attrName>
                                        </p:attrNameLst>
                                      </p:cBhvr>
                                      <p:tavLst>
                                        <p:tav tm="0">
                                          <p:val>
                                            <p:strVal val="#ppt_x"/>
                                          </p:val>
                                        </p:tav>
                                        <p:tav tm="100000">
                                          <p:val>
                                            <p:strVal val="#ppt_x"/>
                                          </p:val>
                                        </p:tav>
                                      </p:tavLst>
                                    </p:anim>
                                    <p:anim calcmode="lin" valueType="num">
                                      <p:cBhvr>
                                        <p:cTn id="42" dur="500" fill="hold"/>
                                        <p:tgtEl>
                                          <p:spTgt spid="5129"/>
                                        </p:tgtEl>
                                        <p:attrNameLst>
                                          <p:attrName>ppt_y</p:attrName>
                                        </p:attrNameLst>
                                      </p:cBhvr>
                                      <p:tavLst>
                                        <p:tav tm="0">
                                          <p:val>
                                            <p:strVal val="1+#ppt_h/2"/>
                                          </p:val>
                                        </p:tav>
                                        <p:tav tm="100000">
                                          <p:val>
                                            <p:strVal val="#ppt_y"/>
                                          </p:val>
                                        </p:tav>
                                      </p:tavLst>
                                    </p:anim>
                                  </p:childTnLst>
                                </p:cTn>
                              </p:par>
                            </p:childTnLst>
                          </p:cTn>
                        </p:par>
                        <p:par>
                          <p:cTn id="43" fill="hold">
                            <p:stCondLst>
                              <p:cond delay="5500"/>
                            </p:stCondLst>
                            <p:childTnLst>
                              <p:par>
                                <p:cTn id="44" presetID="2" presetClass="entr" presetSubtype="4" fill="hold" nodeType="afterEffect">
                                  <p:stCondLst>
                                    <p:cond delay="0"/>
                                  </p:stCondLst>
                                  <p:childTnLst>
                                    <p:set>
                                      <p:cBhvr>
                                        <p:cTn id="45" dur="1" fill="hold">
                                          <p:stCondLst>
                                            <p:cond delay="0"/>
                                          </p:stCondLst>
                                        </p:cTn>
                                        <p:tgtEl>
                                          <p:spTgt spid="5130"/>
                                        </p:tgtEl>
                                        <p:attrNameLst>
                                          <p:attrName>style.visibility</p:attrName>
                                        </p:attrNameLst>
                                      </p:cBhvr>
                                      <p:to>
                                        <p:strVal val="visible"/>
                                      </p:to>
                                    </p:set>
                                    <p:anim calcmode="lin" valueType="num">
                                      <p:cBhvr>
                                        <p:cTn id="46" dur="500" fill="hold"/>
                                        <p:tgtEl>
                                          <p:spTgt spid="5130"/>
                                        </p:tgtEl>
                                        <p:attrNameLst>
                                          <p:attrName>ppt_x</p:attrName>
                                        </p:attrNameLst>
                                      </p:cBhvr>
                                      <p:tavLst>
                                        <p:tav tm="0">
                                          <p:val>
                                            <p:strVal val="#ppt_x"/>
                                          </p:val>
                                        </p:tav>
                                        <p:tav tm="100000">
                                          <p:val>
                                            <p:strVal val="#ppt_x"/>
                                          </p:val>
                                        </p:tav>
                                      </p:tavLst>
                                    </p:anim>
                                    <p:anim calcmode="lin" valueType="num">
                                      <p:cBhvr>
                                        <p:cTn id="47" dur="500" fill="hold"/>
                                        <p:tgtEl>
                                          <p:spTgt spid="5130"/>
                                        </p:tgtEl>
                                        <p:attrNameLst>
                                          <p:attrName>ppt_y</p:attrName>
                                        </p:attrNameLst>
                                      </p:cBhvr>
                                      <p:tavLst>
                                        <p:tav tm="0">
                                          <p:val>
                                            <p:strVal val="1+#ppt_h/2"/>
                                          </p:val>
                                        </p:tav>
                                        <p:tav tm="100000">
                                          <p:val>
                                            <p:strVal val="#ppt_y"/>
                                          </p:val>
                                        </p:tav>
                                      </p:tavLst>
                                    </p:anim>
                                  </p:childTnLst>
                                </p:cTn>
                              </p:par>
                            </p:childTnLst>
                          </p:cTn>
                        </p:par>
                        <p:par>
                          <p:cTn id="48" fill="hold">
                            <p:stCondLst>
                              <p:cond delay="6000"/>
                            </p:stCondLst>
                            <p:childTnLst>
                              <p:par>
                                <p:cTn id="49" presetID="2" presetClass="entr" presetSubtype="4" fill="hold" nodeType="afterEffect">
                                  <p:stCondLst>
                                    <p:cond delay="0"/>
                                  </p:stCondLst>
                                  <p:childTnLst>
                                    <p:set>
                                      <p:cBhvr>
                                        <p:cTn id="50" dur="1" fill="hold">
                                          <p:stCondLst>
                                            <p:cond delay="0"/>
                                          </p:stCondLst>
                                        </p:cTn>
                                        <p:tgtEl>
                                          <p:spTgt spid="5131"/>
                                        </p:tgtEl>
                                        <p:attrNameLst>
                                          <p:attrName>style.visibility</p:attrName>
                                        </p:attrNameLst>
                                      </p:cBhvr>
                                      <p:to>
                                        <p:strVal val="visible"/>
                                      </p:to>
                                    </p:set>
                                    <p:anim calcmode="lin" valueType="num">
                                      <p:cBhvr>
                                        <p:cTn id="51" dur="500" fill="hold"/>
                                        <p:tgtEl>
                                          <p:spTgt spid="5131"/>
                                        </p:tgtEl>
                                        <p:attrNameLst>
                                          <p:attrName>ppt_x</p:attrName>
                                        </p:attrNameLst>
                                      </p:cBhvr>
                                      <p:tavLst>
                                        <p:tav tm="0">
                                          <p:val>
                                            <p:strVal val="#ppt_x"/>
                                          </p:val>
                                        </p:tav>
                                        <p:tav tm="100000">
                                          <p:val>
                                            <p:strVal val="#ppt_x"/>
                                          </p:val>
                                        </p:tav>
                                      </p:tavLst>
                                    </p:anim>
                                    <p:anim calcmode="lin" valueType="num">
                                      <p:cBhvr>
                                        <p:cTn id="52" dur="500" fill="hold"/>
                                        <p:tgtEl>
                                          <p:spTgt spid="5131"/>
                                        </p:tgtEl>
                                        <p:attrNameLst>
                                          <p:attrName>ppt_y</p:attrName>
                                        </p:attrNameLst>
                                      </p:cBhvr>
                                      <p:tavLst>
                                        <p:tav tm="0">
                                          <p:val>
                                            <p:strVal val="1+#ppt_h/2"/>
                                          </p:val>
                                        </p:tav>
                                        <p:tav tm="100000">
                                          <p:val>
                                            <p:strVal val="#ppt_y"/>
                                          </p:val>
                                        </p:tav>
                                      </p:tavLst>
                                    </p:anim>
                                  </p:childTnLst>
                                </p:cTn>
                              </p:par>
                            </p:childTnLst>
                          </p:cTn>
                        </p:par>
                        <p:par>
                          <p:cTn id="53" fill="hold">
                            <p:stCondLst>
                              <p:cond delay="6500"/>
                            </p:stCondLst>
                            <p:childTnLst>
                              <p:par>
                                <p:cTn id="54" presetID="3" presetClass="entr" presetSubtype="10" fill="hold" grpId="0" nodeType="afterEffect">
                                  <p:stCondLst>
                                    <p:cond delay="0"/>
                                  </p:stCondLst>
                                  <p:childTnLst>
                                    <p:set>
                                      <p:cBhvr>
                                        <p:cTn id="55" dur="1" fill="hold">
                                          <p:stCondLst>
                                            <p:cond delay="0"/>
                                          </p:stCondLst>
                                        </p:cTn>
                                        <p:tgtEl>
                                          <p:spTgt spid="5135"/>
                                        </p:tgtEl>
                                        <p:attrNameLst>
                                          <p:attrName>style.visibility</p:attrName>
                                        </p:attrNameLst>
                                      </p:cBhvr>
                                      <p:to>
                                        <p:strVal val="visible"/>
                                      </p:to>
                                    </p:set>
                                    <p:animEffect filter="blinds(horizontal)">
                                      <p:cBhvr>
                                        <p:cTn id="56" dur="500"/>
                                        <p:tgtEl>
                                          <p:spTgt spid="5135"/>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137"/>
                                        </p:tgtEl>
                                        <p:attrNameLst>
                                          <p:attrName>style.visibility</p:attrName>
                                        </p:attrNameLst>
                                      </p:cBhvr>
                                      <p:to>
                                        <p:strVal val="visible"/>
                                      </p:to>
                                    </p:set>
                                    <p:anim calcmode="lin" valueType="num">
                                      <p:cBhvr>
                                        <p:cTn id="61" dur="500" fill="hold"/>
                                        <p:tgtEl>
                                          <p:spTgt spid="5137"/>
                                        </p:tgtEl>
                                        <p:attrNameLst>
                                          <p:attrName>ppt_x</p:attrName>
                                        </p:attrNameLst>
                                      </p:cBhvr>
                                      <p:tavLst>
                                        <p:tav tm="0">
                                          <p:val>
                                            <p:strVal val="#ppt_x"/>
                                          </p:val>
                                        </p:tav>
                                        <p:tav tm="100000">
                                          <p:val>
                                            <p:strVal val="#ppt_x"/>
                                          </p:val>
                                        </p:tav>
                                      </p:tavLst>
                                    </p:anim>
                                    <p:anim calcmode="lin" valueType="num">
                                      <p:cBhvr>
                                        <p:cTn id="62" dur="500" fill="hold"/>
                                        <p:tgtEl>
                                          <p:spTgt spid="51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35" grpId="0" bldLvl="0"/>
      <p:bldP spid="5137" grpId="0" bldLvl="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35842" name="圆角矩形 39"/>
          <p:cNvSpPr/>
          <p:nvPr>
            <p:custDataLst>
              <p:tags r:id="rId4"/>
            </p:custDataLst>
          </p:nvPr>
        </p:nvSpPr>
        <p:spPr>
          <a:xfrm>
            <a:off x="62230" y="1441450"/>
            <a:ext cx="2651125" cy="3653790"/>
          </a:xfrm>
          <a:prstGeom prst="roundRect">
            <a:avLst>
              <a:gd name="adj" fmla="val 16667"/>
            </a:avLst>
          </a:prstGeom>
          <a:solidFill>
            <a:srgbClr val="E8E8E8"/>
          </a:solidFill>
          <a:ln w="25400" cap="flat" cmpd="sng">
            <a:solidFill>
              <a:srgbClr val="404040"/>
            </a:solidFill>
            <a:prstDash val="solid"/>
            <a:miter/>
            <a:headEnd type="none" w="med" len="med"/>
            <a:tailEnd type="none" w="med" len="med"/>
          </a:ln>
        </p:spPr>
        <p:txBody>
          <a:bodyPr anchor="ctr" anchorCtr="0"/>
          <a:p>
            <a:pPr>
              <a:lnSpc>
                <a:spcPct val="15000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应给予警告，责令限期改正；逾期不改正的，处十万元以上五十万元以下的罚款；情节严重的，责令停止产生职业病危害的作业，或者提请有关人民政府按照国务院规定的权限责令停建、关闭。</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grpSp>
        <p:nvGrpSpPr>
          <p:cNvPr id="35843" name="组合 4"/>
          <p:cNvGrpSpPr/>
          <p:nvPr/>
        </p:nvGrpSpPr>
        <p:grpSpPr>
          <a:xfrm flipH="1">
            <a:off x="2778124" y="794385"/>
            <a:ext cx="3730625" cy="4720590"/>
            <a:chOff x="-40186" y="-558130"/>
            <a:chExt cx="4070622" cy="5245429"/>
          </a:xfrm>
        </p:grpSpPr>
        <p:grpSp>
          <p:nvGrpSpPr>
            <p:cNvPr id="35844" name="组合 6"/>
            <p:cNvGrpSpPr/>
            <p:nvPr/>
          </p:nvGrpSpPr>
          <p:grpSpPr>
            <a:xfrm>
              <a:off x="-40186" y="-558130"/>
              <a:ext cx="4070622" cy="5245429"/>
              <a:chOff x="-30356" y="-421601"/>
              <a:chExt cx="3074873" cy="3962301"/>
            </a:xfrm>
          </p:grpSpPr>
          <p:sp>
            <p:nvSpPr>
              <p:cNvPr id="35845" name="Freeform 5"/>
              <p:cNvSpPr/>
              <p:nvPr>
                <p:custDataLst>
                  <p:tags r:id="rId5"/>
                </p:custDataLst>
              </p:nvPr>
            </p:nvSpPr>
            <p:spPr>
              <a:xfrm>
                <a:off x="376313" y="1050004"/>
                <a:ext cx="1669590" cy="2295619"/>
              </a:xfrm>
              <a:custGeom>
                <a:avLst/>
                <a:gdLst>
                  <a:gd name="txL" fmla="*/ 0 w 407"/>
                  <a:gd name="txT" fmla="*/ 0 h 396"/>
                  <a:gd name="txR" fmla="*/ 407 w 407"/>
                  <a:gd name="txB" fmla="*/ 396 h 396"/>
                </a:gdLst>
                <a:ahLst/>
                <a:cxnLst>
                  <a:cxn ang="0">
                    <a:pos x="133" y="396"/>
                  </a:cxn>
                  <a:cxn ang="0">
                    <a:pos x="0" y="396"/>
                  </a:cxn>
                  <a:cxn ang="0">
                    <a:pos x="0" y="379"/>
                  </a:cxn>
                  <a:cxn ang="0">
                    <a:pos x="133" y="379"/>
                  </a:cxn>
                  <a:cxn ang="0">
                    <a:pos x="167" y="370"/>
                  </a:cxn>
                  <a:cxn ang="0">
                    <a:pos x="180" y="355"/>
                  </a:cxn>
                  <a:cxn ang="0">
                    <a:pos x="208" y="286"/>
                  </a:cxn>
                  <a:cxn ang="0">
                    <a:pos x="224" y="173"/>
                  </a:cxn>
                  <a:cxn ang="0">
                    <a:pos x="248" y="49"/>
                  </a:cxn>
                  <a:cxn ang="0">
                    <a:pos x="266" y="19"/>
                  </a:cxn>
                  <a:cxn ang="0">
                    <a:pos x="285" y="6"/>
                  </a:cxn>
                  <a:cxn ang="0">
                    <a:pos x="321" y="1"/>
                  </a:cxn>
                  <a:cxn ang="0">
                    <a:pos x="329" y="1"/>
                  </a:cxn>
                  <a:cxn ang="0">
                    <a:pos x="407" y="1"/>
                  </a:cxn>
                  <a:cxn ang="0">
                    <a:pos x="407" y="18"/>
                  </a:cxn>
                  <a:cxn ang="0">
                    <a:pos x="321" y="18"/>
                  </a:cxn>
                  <a:cxn ang="0">
                    <a:pos x="293" y="21"/>
                  </a:cxn>
                  <a:cxn ang="0">
                    <a:pos x="278" y="31"/>
                  </a:cxn>
                  <a:cxn ang="0">
                    <a:pos x="264" y="55"/>
                  </a:cxn>
                  <a:cxn ang="0">
                    <a:pos x="241" y="174"/>
                  </a:cxn>
                  <a:cxn ang="0">
                    <a:pos x="224" y="290"/>
                  </a:cxn>
                  <a:cxn ang="0">
                    <a:pos x="194" y="365"/>
                  </a:cxn>
                  <a:cxn ang="0">
                    <a:pos x="178" y="383"/>
                  </a:cxn>
                  <a:cxn ang="0">
                    <a:pos x="133" y="396"/>
                  </a:cxn>
                </a:cxnLst>
                <a:rect l="txL" t="txT" r="txR" b="txB"/>
                <a:pathLst>
                  <a:path w="407" h="396">
                    <a:moveTo>
                      <a:pt x="133" y="396"/>
                    </a:moveTo>
                    <a:cubicBezTo>
                      <a:pt x="0" y="396"/>
                      <a:pt x="0" y="396"/>
                      <a:pt x="0" y="396"/>
                    </a:cubicBezTo>
                    <a:cubicBezTo>
                      <a:pt x="0" y="379"/>
                      <a:pt x="0" y="379"/>
                      <a:pt x="0" y="379"/>
                    </a:cubicBezTo>
                    <a:cubicBezTo>
                      <a:pt x="133" y="379"/>
                      <a:pt x="133" y="379"/>
                      <a:pt x="133" y="379"/>
                    </a:cubicBezTo>
                    <a:cubicBezTo>
                      <a:pt x="147" y="379"/>
                      <a:pt x="158" y="377"/>
                      <a:pt x="167" y="370"/>
                    </a:cubicBezTo>
                    <a:cubicBezTo>
                      <a:pt x="172" y="366"/>
                      <a:pt x="176" y="361"/>
                      <a:pt x="180" y="355"/>
                    </a:cubicBezTo>
                    <a:cubicBezTo>
                      <a:pt x="195" y="334"/>
                      <a:pt x="203" y="307"/>
                      <a:pt x="208" y="286"/>
                    </a:cubicBezTo>
                    <a:cubicBezTo>
                      <a:pt x="216" y="254"/>
                      <a:pt x="221" y="218"/>
                      <a:pt x="224" y="173"/>
                    </a:cubicBezTo>
                    <a:cubicBezTo>
                      <a:pt x="227" y="137"/>
                      <a:pt x="232" y="91"/>
                      <a:pt x="248" y="49"/>
                    </a:cubicBezTo>
                    <a:cubicBezTo>
                      <a:pt x="252" y="38"/>
                      <a:pt x="257" y="27"/>
                      <a:pt x="266" y="19"/>
                    </a:cubicBezTo>
                    <a:cubicBezTo>
                      <a:pt x="271" y="14"/>
                      <a:pt x="277" y="9"/>
                      <a:pt x="285" y="6"/>
                    </a:cubicBezTo>
                    <a:cubicBezTo>
                      <a:pt x="298" y="0"/>
                      <a:pt x="310" y="0"/>
                      <a:pt x="321" y="1"/>
                    </a:cubicBezTo>
                    <a:cubicBezTo>
                      <a:pt x="329" y="1"/>
                      <a:pt x="329" y="1"/>
                      <a:pt x="329" y="1"/>
                    </a:cubicBezTo>
                    <a:cubicBezTo>
                      <a:pt x="407" y="1"/>
                      <a:pt x="407" y="1"/>
                      <a:pt x="407" y="1"/>
                    </a:cubicBezTo>
                    <a:cubicBezTo>
                      <a:pt x="407" y="18"/>
                      <a:pt x="407" y="18"/>
                      <a:pt x="407" y="18"/>
                    </a:cubicBezTo>
                    <a:cubicBezTo>
                      <a:pt x="321" y="18"/>
                      <a:pt x="321" y="18"/>
                      <a:pt x="321" y="18"/>
                    </a:cubicBezTo>
                    <a:cubicBezTo>
                      <a:pt x="310" y="17"/>
                      <a:pt x="301" y="17"/>
                      <a:pt x="293" y="21"/>
                    </a:cubicBezTo>
                    <a:cubicBezTo>
                      <a:pt x="286" y="24"/>
                      <a:pt x="281" y="27"/>
                      <a:pt x="278" y="31"/>
                    </a:cubicBezTo>
                    <a:cubicBezTo>
                      <a:pt x="271" y="37"/>
                      <a:pt x="267" y="46"/>
                      <a:pt x="264" y="55"/>
                    </a:cubicBezTo>
                    <a:cubicBezTo>
                      <a:pt x="249" y="95"/>
                      <a:pt x="244" y="140"/>
                      <a:pt x="241" y="174"/>
                    </a:cubicBezTo>
                    <a:cubicBezTo>
                      <a:pt x="238" y="220"/>
                      <a:pt x="233" y="257"/>
                      <a:pt x="224" y="290"/>
                    </a:cubicBezTo>
                    <a:cubicBezTo>
                      <a:pt x="219" y="312"/>
                      <a:pt x="211" y="341"/>
                      <a:pt x="194" y="365"/>
                    </a:cubicBezTo>
                    <a:cubicBezTo>
                      <a:pt x="189" y="372"/>
                      <a:pt x="184" y="378"/>
                      <a:pt x="178" y="383"/>
                    </a:cubicBezTo>
                    <a:cubicBezTo>
                      <a:pt x="165" y="394"/>
                      <a:pt x="148" y="396"/>
                      <a:pt x="133" y="396"/>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46" name="Oval 6"/>
              <p:cNvSpPr/>
              <p:nvPr>
                <p:custDataLst>
                  <p:tags r:id="rId6"/>
                </p:custDataLst>
              </p:nvPr>
            </p:nvSpPr>
            <p:spPr>
              <a:xfrm>
                <a:off x="-30234" y="3016315"/>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47" name="Freeform 7"/>
              <p:cNvSpPr>
                <a:spLocks noEditPoints="1"/>
              </p:cNvSpPr>
              <p:nvPr>
                <p:custDataLst>
                  <p:tags r:id="rId7"/>
                </p:custDataLst>
              </p:nvPr>
            </p:nvSpPr>
            <p:spPr>
              <a:xfrm>
                <a:off x="-30356" y="2997775"/>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48" name="Freeform 11"/>
              <p:cNvSpPr/>
              <p:nvPr>
                <p:custDataLst>
                  <p:tags r:id="rId8"/>
                </p:custDataLst>
              </p:nvPr>
            </p:nvSpPr>
            <p:spPr>
              <a:xfrm>
                <a:off x="420800" y="835206"/>
                <a:ext cx="1524090" cy="1448686"/>
              </a:xfrm>
              <a:custGeom>
                <a:avLst/>
                <a:gdLst>
                  <a:gd name="txL" fmla="*/ 0 w 405"/>
                  <a:gd name="txT" fmla="*/ 0 h 255"/>
                  <a:gd name="txR" fmla="*/ 405 w 405"/>
                  <a:gd name="txB" fmla="*/ 255 h 255"/>
                </a:gdLst>
                <a:ahLst/>
                <a:cxnLst>
                  <a:cxn ang="0">
                    <a:pos x="100" y="255"/>
                  </a:cxn>
                  <a:cxn ang="0">
                    <a:pos x="94" y="255"/>
                  </a:cxn>
                  <a:cxn ang="0">
                    <a:pos x="0" y="255"/>
                  </a:cxn>
                  <a:cxn ang="0">
                    <a:pos x="0" y="238"/>
                  </a:cxn>
                  <a:cxn ang="0">
                    <a:pos x="94" y="238"/>
                  </a:cxn>
                  <a:cxn ang="0">
                    <a:pos x="137" y="230"/>
                  </a:cxn>
                  <a:cxn ang="0">
                    <a:pos x="170" y="164"/>
                  </a:cxn>
                  <a:cxn ang="0">
                    <a:pos x="183" y="98"/>
                  </a:cxn>
                  <a:cxn ang="0">
                    <a:pos x="195" y="48"/>
                  </a:cxn>
                  <a:cxn ang="0">
                    <a:pos x="228" y="9"/>
                  </a:cxn>
                  <a:cxn ang="0">
                    <a:pos x="277" y="0"/>
                  </a:cxn>
                  <a:cxn ang="0">
                    <a:pos x="405" y="0"/>
                  </a:cxn>
                  <a:cxn ang="0">
                    <a:pos x="405" y="17"/>
                  </a:cxn>
                  <a:cxn ang="0">
                    <a:pos x="277" y="17"/>
                  </a:cxn>
                  <a:cxn ang="0">
                    <a:pos x="237" y="24"/>
                  </a:cxn>
                  <a:cxn ang="0">
                    <a:pos x="211" y="54"/>
                  </a:cxn>
                  <a:cxn ang="0">
                    <a:pos x="199" y="101"/>
                  </a:cxn>
                  <a:cxn ang="0">
                    <a:pos x="186" y="167"/>
                  </a:cxn>
                  <a:cxn ang="0">
                    <a:pos x="148" y="243"/>
                  </a:cxn>
                  <a:cxn ang="0">
                    <a:pos x="100" y="255"/>
                  </a:cxn>
                </a:cxnLst>
                <a:rect l="txL" t="txT" r="txR" b="txB"/>
                <a:pathLst>
                  <a:path w="405" h="255">
                    <a:moveTo>
                      <a:pt x="100" y="255"/>
                    </a:moveTo>
                    <a:cubicBezTo>
                      <a:pt x="98" y="255"/>
                      <a:pt x="96" y="255"/>
                      <a:pt x="94" y="255"/>
                    </a:cubicBezTo>
                    <a:cubicBezTo>
                      <a:pt x="0" y="255"/>
                      <a:pt x="0" y="255"/>
                      <a:pt x="0" y="255"/>
                    </a:cubicBezTo>
                    <a:cubicBezTo>
                      <a:pt x="0" y="238"/>
                      <a:pt x="0" y="238"/>
                      <a:pt x="0" y="238"/>
                    </a:cubicBezTo>
                    <a:cubicBezTo>
                      <a:pt x="94" y="238"/>
                      <a:pt x="94" y="238"/>
                      <a:pt x="94" y="238"/>
                    </a:cubicBezTo>
                    <a:cubicBezTo>
                      <a:pt x="109" y="238"/>
                      <a:pt x="126" y="238"/>
                      <a:pt x="137" y="230"/>
                    </a:cubicBezTo>
                    <a:cubicBezTo>
                      <a:pt x="157" y="215"/>
                      <a:pt x="163" y="189"/>
                      <a:pt x="170" y="164"/>
                    </a:cubicBezTo>
                    <a:cubicBezTo>
                      <a:pt x="175" y="141"/>
                      <a:pt x="179" y="119"/>
                      <a:pt x="183" y="98"/>
                    </a:cubicBezTo>
                    <a:cubicBezTo>
                      <a:pt x="186" y="81"/>
                      <a:pt x="189" y="64"/>
                      <a:pt x="195" y="48"/>
                    </a:cubicBezTo>
                    <a:cubicBezTo>
                      <a:pt x="201" y="32"/>
                      <a:pt x="213" y="18"/>
                      <a:pt x="228" y="9"/>
                    </a:cubicBezTo>
                    <a:cubicBezTo>
                      <a:pt x="245" y="0"/>
                      <a:pt x="260" y="0"/>
                      <a:pt x="277" y="0"/>
                    </a:cubicBezTo>
                    <a:cubicBezTo>
                      <a:pt x="405" y="0"/>
                      <a:pt x="405" y="0"/>
                      <a:pt x="405" y="0"/>
                    </a:cubicBezTo>
                    <a:cubicBezTo>
                      <a:pt x="405" y="17"/>
                      <a:pt x="405" y="17"/>
                      <a:pt x="405" y="17"/>
                    </a:cubicBezTo>
                    <a:cubicBezTo>
                      <a:pt x="277" y="17"/>
                      <a:pt x="277" y="17"/>
                      <a:pt x="277" y="17"/>
                    </a:cubicBezTo>
                    <a:cubicBezTo>
                      <a:pt x="262" y="17"/>
                      <a:pt x="249" y="17"/>
                      <a:pt x="237" y="24"/>
                    </a:cubicBezTo>
                    <a:cubicBezTo>
                      <a:pt x="225" y="31"/>
                      <a:pt x="215" y="42"/>
                      <a:pt x="211" y="54"/>
                    </a:cubicBezTo>
                    <a:cubicBezTo>
                      <a:pt x="205" y="69"/>
                      <a:pt x="202" y="84"/>
                      <a:pt x="199" y="101"/>
                    </a:cubicBezTo>
                    <a:cubicBezTo>
                      <a:pt x="196" y="122"/>
                      <a:pt x="192" y="145"/>
                      <a:pt x="186" y="167"/>
                    </a:cubicBezTo>
                    <a:cubicBezTo>
                      <a:pt x="179" y="195"/>
                      <a:pt x="172" y="225"/>
                      <a:pt x="148" y="243"/>
                    </a:cubicBezTo>
                    <a:cubicBezTo>
                      <a:pt x="134" y="254"/>
                      <a:pt x="116" y="255"/>
                      <a:pt x="100" y="25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49" name="Oval 12"/>
              <p:cNvSpPr/>
              <p:nvPr>
                <p:custDataLst>
                  <p:tags r:id="rId9"/>
                </p:custDataLst>
              </p:nvPr>
            </p:nvSpPr>
            <p:spPr>
              <a:xfrm>
                <a:off x="25244" y="1929835"/>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0" name="Freeform 13"/>
              <p:cNvSpPr>
                <a:spLocks noEditPoints="1"/>
              </p:cNvSpPr>
              <p:nvPr>
                <p:custDataLst>
                  <p:tags r:id="rId10"/>
                </p:custDataLst>
              </p:nvPr>
            </p:nvSpPr>
            <p:spPr>
              <a:xfrm>
                <a:off x="-6281" y="1929938"/>
                <a:ext cx="541338" cy="546100"/>
              </a:xfrm>
              <a:custGeom>
                <a:avLst/>
                <a:gdLst>
                  <a:gd name="txL" fmla="*/ 0 w 144"/>
                  <a:gd name="txT" fmla="*/ 0 h 145"/>
                  <a:gd name="txR" fmla="*/ 144 w 144"/>
                  <a:gd name="txB" fmla="*/ 145 h 145"/>
                </a:gdLst>
                <a:ahLst/>
                <a:cxnLst>
                  <a:cxn ang="0">
                    <a:pos x="72" y="145"/>
                  </a:cxn>
                  <a:cxn ang="0">
                    <a:pos x="0" y="73"/>
                  </a:cxn>
                  <a:cxn ang="0">
                    <a:pos x="72" y="0"/>
                  </a:cxn>
                  <a:cxn ang="0">
                    <a:pos x="144" y="73"/>
                  </a:cxn>
                  <a:cxn ang="0">
                    <a:pos x="72" y="145"/>
                  </a:cxn>
                  <a:cxn ang="0">
                    <a:pos x="72" y="7"/>
                  </a:cxn>
                  <a:cxn ang="0">
                    <a:pos x="7" y="73"/>
                  </a:cxn>
                  <a:cxn ang="0">
                    <a:pos x="72" y="138"/>
                  </a:cxn>
                  <a:cxn ang="0">
                    <a:pos x="137" y="73"/>
                  </a:cxn>
                  <a:cxn ang="0">
                    <a:pos x="72" y="7"/>
                  </a:cxn>
                </a:cxnLst>
                <a:rect l="txL" t="txT" r="txR" b="txB"/>
                <a:pathLst>
                  <a:path w="144" h="145">
                    <a:moveTo>
                      <a:pt x="72" y="145"/>
                    </a:moveTo>
                    <a:cubicBezTo>
                      <a:pt x="32" y="145"/>
                      <a:pt x="0" y="112"/>
                      <a:pt x="0" y="73"/>
                    </a:cubicBezTo>
                    <a:cubicBezTo>
                      <a:pt x="0" y="33"/>
                      <a:pt x="32" y="0"/>
                      <a:pt x="72" y="0"/>
                    </a:cubicBezTo>
                    <a:cubicBezTo>
                      <a:pt x="111" y="0"/>
                      <a:pt x="144" y="33"/>
                      <a:pt x="144" y="73"/>
                    </a:cubicBezTo>
                    <a:cubicBezTo>
                      <a:pt x="144" y="112"/>
                      <a:pt x="111" y="145"/>
                      <a:pt x="72" y="145"/>
                    </a:cubicBezTo>
                    <a:close/>
                    <a:moveTo>
                      <a:pt x="72" y="7"/>
                    </a:moveTo>
                    <a:cubicBezTo>
                      <a:pt x="36" y="7"/>
                      <a:pt x="7" y="37"/>
                      <a:pt x="7" y="73"/>
                    </a:cubicBezTo>
                    <a:cubicBezTo>
                      <a:pt x="7" y="108"/>
                      <a:pt x="36" y="138"/>
                      <a:pt x="72" y="138"/>
                    </a:cubicBezTo>
                    <a:cubicBezTo>
                      <a:pt x="108" y="138"/>
                      <a:pt x="137" y="108"/>
                      <a:pt x="137" y="73"/>
                    </a:cubicBezTo>
                    <a:cubicBezTo>
                      <a:pt x="137" y="37"/>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1" name="Freeform 17"/>
              <p:cNvSpPr/>
              <p:nvPr>
                <p:custDataLst>
                  <p:tags r:id="rId11"/>
                </p:custDataLst>
              </p:nvPr>
            </p:nvSpPr>
            <p:spPr>
              <a:xfrm>
                <a:off x="426034" y="615079"/>
                <a:ext cx="1568578" cy="433327"/>
              </a:xfrm>
              <a:custGeom>
                <a:avLst/>
                <a:gdLst>
                  <a:gd name="txL" fmla="*/ 0 w 399"/>
                  <a:gd name="txT" fmla="*/ 0 h 115"/>
                  <a:gd name="txR" fmla="*/ 399 w 399"/>
                  <a:gd name="txB" fmla="*/ 115 h 115"/>
                </a:gdLst>
                <a:ahLst/>
                <a:cxnLst>
                  <a:cxn ang="0">
                    <a:pos x="106" y="115"/>
                  </a:cxn>
                  <a:cxn ang="0">
                    <a:pos x="103" y="115"/>
                  </a:cxn>
                  <a:cxn ang="0">
                    <a:pos x="0" y="115"/>
                  </a:cxn>
                  <a:cxn ang="0">
                    <a:pos x="0" y="98"/>
                  </a:cxn>
                  <a:cxn ang="0">
                    <a:pos x="104" y="98"/>
                  </a:cxn>
                  <a:cxn ang="0">
                    <a:pos x="160" y="55"/>
                  </a:cxn>
                  <a:cxn ang="0">
                    <a:pos x="232" y="2"/>
                  </a:cxn>
                  <a:cxn ang="0">
                    <a:pos x="399" y="2"/>
                  </a:cxn>
                  <a:cxn ang="0">
                    <a:pos x="399" y="19"/>
                  </a:cxn>
                  <a:cxn ang="0">
                    <a:pos x="232" y="19"/>
                  </a:cxn>
                  <a:cxn ang="0">
                    <a:pos x="176" y="62"/>
                  </a:cxn>
                  <a:cxn ang="0">
                    <a:pos x="106" y="115"/>
                  </a:cxn>
                </a:cxnLst>
                <a:rect l="txL" t="txT" r="txR" b="txB"/>
                <a:pathLst>
                  <a:path w="399" h="115">
                    <a:moveTo>
                      <a:pt x="106" y="115"/>
                    </a:moveTo>
                    <a:cubicBezTo>
                      <a:pt x="104" y="115"/>
                      <a:pt x="103" y="115"/>
                      <a:pt x="103" y="115"/>
                    </a:cubicBezTo>
                    <a:cubicBezTo>
                      <a:pt x="0" y="115"/>
                      <a:pt x="0" y="115"/>
                      <a:pt x="0" y="115"/>
                    </a:cubicBezTo>
                    <a:cubicBezTo>
                      <a:pt x="0" y="98"/>
                      <a:pt x="0" y="98"/>
                      <a:pt x="0" y="98"/>
                    </a:cubicBezTo>
                    <a:cubicBezTo>
                      <a:pt x="104" y="98"/>
                      <a:pt x="104" y="98"/>
                      <a:pt x="104" y="98"/>
                    </a:cubicBezTo>
                    <a:cubicBezTo>
                      <a:pt x="106" y="99"/>
                      <a:pt x="141" y="102"/>
                      <a:pt x="160" y="55"/>
                    </a:cubicBezTo>
                    <a:cubicBezTo>
                      <a:pt x="182" y="0"/>
                      <a:pt x="230" y="2"/>
                      <a:pt x="232" y="2"/>
                    </a:cubicBezTo>
                    <a:cubicBezTo>
                      <a:pt x="399" y="2"/>
                      <a:pt x="399" y="2"/>
                      <a:pt x="399" y="2"/>
                    </a:cubicBezTo>
                    <a:cubicBezTo>
                      <a:pt x="399" y="19"/>
                      <a:pt x="399" y="19"/>
                      <a:pt x="399" y="19"/>
                    </a:cubicBezTo>
                    <a:cubicBezTo>
                      <a:pt x="232" y="19"/>
                      <a:pt x="232" y="19"/>
                      <a:pt x="232" y="19"/>
                    </a:cubicBezTo>
                    <a:cubicBezTo>
                      <a:pt x="230" y="19"/>
                      <a:pt x="193" y="18"/>
                      <a:pt x="176" y="62"/>
                    </a:cubicBezTo>
                    <a:cubicBezTo>
                      <a:pt x="156" y="111"/>
                      <a:pt x="118" y="115"/>
                      <a:pt x="106" y="11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2" name="Oval 18"/>
              <p:cNvSpPr/>
              <p:nvPr>
                <p:custDataLst>
                  <p:tags r:id="rId12"/>
                </p:custDataLst>
              </p:nvPr>
            </p:nvSpPr>
            <p:spPr>
              <a:xfrm>
                <a:off x="11113" y="758074"/>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3" name="Freeform 19"/>
              <p:cNvSpPr>
                <a:spLocks noEditPoints="1"/>
              </p:cNvSpPr>
              <p:nvPr>
                <p:custDataLst>
                  <p:tags r:id="rId13"/>
                </p:custDataLst>
              </p:nvPr>
            </p:nvSpPr>
            <p:spPr>
              <a:xfrm>
                <a:off x="-30356" y="741632"/>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1"/>
                      <a:pt x="0" y="72"/>
                    </a:cubicBezTo>
                    <a:cubicBezTo>
                      <a:pt x="0" y="32"/>
                      <a:pt x="32" y="0"/>
                      <a:pt x="72" y="0"/>
                    </a:cubicBezTo>
                    <a:cubicBezTo>
                      <a:pt x="111" y="0"/>
                      <a:pt x="144" y="32"/>
                      <a:pt x="144" y="72"/>
                    </a:cubicBezTo>
                    <a:cubicBezTo>
                      <a:pt x="144" y="111"/>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4" name="Freeform 23"/>
              <p:cNvSpPr/>
              <p:nvPr>
                <p:custDataLst>
                  <p:tags r:id="rId14"/>
                </p:custDataLst>
              </p:nvPr>
            </p:nvSpPr>
            <p:spPr>
              <a:xfrm>
                <a:off x="485176" y="-198275"/>
                <a:ext cx="1720359" cy="580967"/>
              </a:xfrm>
              <a:custGeom>
                <a:avLst/>
                <a:gdLst>
                  <a:gd name="txL" fmla="*/ 0 w 409"/>
                  <a:gd name="txT" fmla="*/ 0 h 57"/>
                  <a:gd name="txR" fmla="*/ 409 w 409"/>
                  <a:gd name="txB" fmla="*/ 57 h 57"/>
                </a:gdLst>
                <a:ahLst/>
                <a:cxnLst>
                  <a:cxn ang="0">
                    <a:pos x="409" y="57"/>
                  </a:cxn>
                  <a:cxn ang="0">
                    <a:pos x="243" y="57"/>
                  </a:cxn>
                  <a:cxn ang="0">
                    <a:pos x="179" y="34"/>
                  </a:cxn>
                  <a:cxn ang="0">
                    <a:pos x="117" y="17"/>
                  </a:cxn>
                  <a:cxn ang="0">
                    <a:pos x="0" y="17"/>
                  </a:cxn>
                  <a:cxn ang="0">
                    <a:pos x="0" y="0"/>
                  </a:cxn>
                  <a:cxn ang="0">
                    <a:pos x="117" y="0"/>
                  </a:cxn>
                  <a:cxn ang="0">
                    <a:pos x="190" y="21"/>
                  </a:cxn>
                  <a:cxn ang="0">
                    <a:pos x="243" y="40"/>
                  </a:cxn>
                  <a:cxn ang="0">
                    <a:pos x="409" y="40"/>
                  </a:cxn>
                  <a:cxn ang="0">
                    <a:pos x="409" y="57"/>
                  </a:cxn>
                </a:cxnLst>
                <a:rect l="txL" t="txT" r="txR" b="txB"/>
                <a:pathLst>
                  <a:path w="409" h="57">
                    <a:moveTo>
                      <a:pt x="409" y="57"/>
                    </a:moveTo>
                    <a:cubicBezTo>
                      <a:pt x="243" y="57"/>
                      <a:pt x="243" y="57"/>
                      <a:pt x="243" y="57"/>
                    </a:cubicBezTo>
                    <a:cubicBezTo>
                      <a:pt x="220" y="57"/>
                      <a:pt x="195" y="48"/>
                      <a:pt x="179" y="34"/>
                    </a:cubicBezTo>
                    <a:cubicBezTo>
                      <a:pt x="162" y="19"/>
                      <a:pt x="140" y="17"/>
                      <a:pt x="117" y="17"/>
                    </a:cubicBezTo>
                    <a:cubicBezTo>
                      <a:pt x="0" y="17"/>
                      <a:pt x="0" y="17"/>
                      <a:pt x="0" y="17"/>
                    </a:cubicBezTo>
                    <a:cubicBezTo>
                      <a:pt x="0" y="0"/>
                      <a:pt x="0" y="0"/>
                      <a:pt x="0" y="0"/>
                    </a:cubicBezTo>
                    <a:cubicBezTo>
                      <a:pt x="117" y="0"/>
                      <a:pt x="117" y="0"/>
                      <a:pt x="117" y="0"/>
                    </a:cubicBezTo>
                    <a:cubicBezTo>
                      <a:pt x="142" y="0"/>
                      <a:pt x="168" y="2"/>
                      <a:pt x="190" y="21"/>
                    </a:cubicBezTo>
                    <a:cubicBezTo>
                      <a:pt x="203" y="33"/>
                      <a:pt x="223" y="40"/>
                      <a:pt x="243" y="40"/>
                    </a:cubicBezTo>
                    <a:cubicBezTo>
                      <a:pt x="409" y="40"/>
                      <a:pt x="409" y="40"/>
                      <a:pt x="409" y="40"/>
                    </a:cubicBezTo>
                    <a:lnTo>
                      <a:pt x="409" y="57"/>
                    </a:ln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5" name="Oval 24"/>
              <p:cNvSpPr/>
              <p:nvPr>
                <p:custDataLst>
                  <p:tags r:id="rId15"/>
                </p:custDataLst>
              </p:nvPr>
            </p:nvSpPr>
            <p:spPr>
              <a:xfrm>
                <a:off x="11113" y="-394510"/>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6" name="Freeform 25"/>
              <p:cNvSpPr>
                <a:spLocks noEditPoints="1"/>
              </p:cNvSpPr>
              <p:nvPr>
                <p:custDataLst>
                  <p:tags r:id="rId16"/>
                </p:custDataLst>
              </p:nvPr>
            </p:nvSpPr>
            <p:spPr>
              <a:xfrm>
                <a:off x="0" y="-421601"/>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2"/>
                      <a:pt x="32" y="0"/>
                      <a:pt x="72" y="0"/>
                    </a:cubicBezTo>
                    <a:cubicBezTo>
                      <a:pt x="111" y="0"/>
                      <a:pt x="144" y="32"/>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7" name="Freeform 29"/>
              <p:cNvSpPr>
                <a:spLocks noEditPoints="1"/>
              </p:cNvSpPr>
              <p:nvPr>
                <p:custDataLst>
                  <p:tags r:id="rId17"/>
                </p:custDataLst>
              </p:nvPr>
            </p:nvSpPr>
            <p:spPr>
              <a:xfrm>
                <a:off x="1824512" y="121523"/>
                <a:ext cx="1220005" cy="1246147"/>
              </a:xfrm>
              <a:custGeom>
                <a:avLst/>
                <a:gdLst>
                  <a:gd name="txL" fmla="*/ 0 w 305"/>
                  <a:gd name="txT" fmla="*/ 0 h 305"/>
                  <a:gd name="txR" fmla="*/ 305 w 305"/>
                  <a:gd name="txB" fmla="*/ 305 h 305"/>
                </a:gdLst>
                <a:ahLst/>
                <a:cxnLst>
                  <a:cxn ang="0">
                    <a:pos x="305" y="154"/>
                  </a:cxn>
                  <a:cxn ang="0">
                    <a:pos x="283" y="120"/>
                  </a:cxn>
                  <a:cxn ang="0">
                    <a:pos x="295" y="98"/>
                  </a:cxn>
                  <a:cxn ang="0">
                    <a:pos x="260" y="72"/>
                  </a:cxn>
                  <a:cxn ang="0">
                    <a:pos x="262" y="46"/>
                  </a:cxn>
                  <a:cxn ang="0">
                    <a:pos x="222" y="38"/>
                  </a:cxn>
                  <a:cxn ang="0">
                    <a:pos x="214" y="13"/>
                  </a:cxn>
                  <a:cxn ang="0">
                    <a:pos x="171" y="20"/>
                  </a:cxn>
                  <a:cxn ang="0">
                    <a:pos x="155" y="0"/>
                  </a:cxn>
                  <a:cxn ang="0">
                    <a:pos x="120" y="22"/>
                  </a:cxn>
                  <a:cxn ang="0">
                    <a:pos x="98" y="11"/>
                  </a:cxn>
                  <a:cxn ang="0">
                    <a:pos x="72" y="46"/>
                  </a:cxn>
                  <a:cxn ang="0">
                    <a:pos x="46" y="44"/>
                  </a:cxn>
                  <a:cxn ang="0">
                    <a:pos x="38" y="84"/>
                  </a:cxn>
                  <a:cxn ang="0">
                    <a:pos x="13" y="91"/>
                  </a:cxn>
                  <a:cxn ang="0">
                    <a:pos x="20" y="134"/>
                  </a:cxn>
                  <a:cxn ang="0">
                    <a:pos x="0" y="151"/>
                  </a:cxn>
                  <a:cxn ang="0">
                    <a:pos x="23" y="185"/>
                  </a:cxn>
                  <a:cxn ang="0">
                    <a:pos x="11" y="207"/>
                  </a:cxn>
                  <a:cxn ang="0">
                    <a:pos x="46" y="234"/>
                  </a:cxn>
                  <a:cxn ang="0">
                    <a:pos x="44" y="259"/>
                  </a:cxn>
                  <a:cxn ang="0">
                    <a:pos x="84" y="268"/>
                  </a:cxn>
                  <a:cxn ang="0">
                    <a:pos x="91" y="292"/>
                  </a:cxn>
                  <a:cxn ang="0">
                    <a:pos x="134" y="285"/>
                  </a:cxn>
                  <a:cxn ang="0">
                    <a:pos x="151" y="305"/>
                  </a:cxn>
                  <a:cxn ang="0">
                    <a:pos x="185" y="283"/>
                  </a:cxn>
                  <a:cxn ang="0">
                    <a:pos x="207" y="295"/>
                  </a:cxn>
                  <a:cxn ang="0">
                    <a:pos x="234" y="259"/>
                  </a:cxn>
                  <a:cxn ang="0">
                    <a:pos x="259" y="261"/>
                  </a:cxn>
                  <a:cxn ang="0">
                    <a:pos x="267" y="222"/>
                  </a:cxn>
                  <a:cxn ang="0">
                    <a:pos x="292" y="214"/>
                  </a:cxn>
                  <a:cxn ang="0">
                    <a:pos x="285" y="171"/>
                  </a:cxn>
                  <a:cxn ang="0">
                    <a:pos x="187" y="259"/>
                  </a:cxn>
                  <a:cxn ang="0">
                    <a:pos x="118" y="47"/>
                  </a:cxn>
                  <a:cxn ang="0">
                    <a:pos x="187" y="259"/>
                  </a:cxn>
                </a:cxnLst>
                <a:rect l="txL" t="txT" r="txR" b="txB"/>
                <a:pathLst>
                  <a:path w="305" h="305">
                    <a:moveTo>
                      <a:pt x="304" y="172"/>
                    </a:moveTo>
                    <a:cubicBezTo>
                      <a:pt x="305" y="154"/>
                      <a:pt x="305" y="154"/>
                      <a:pt x="305" y="154"/>
                    </a:cubicBezTo>
                    <a:cubicBezTo>
                      <a:pt x="287" y="153"/>
                      <a:pt x="287" y="153"/>
                      <a:pt x="287" y="153"/>
                    </a:cubicBezTo>
                    <a:cubicBezTo>
                      <a:pt x="287" y="142"/>
                      <a:pt x="285" y="131"/>
                      <a:pt x="283" y="120"/>
                    </a:cubicBezTo>
                    <a:cubicBezTo>
                      <a:pt x="300" y="115"/>
                      <a:pt x="300" y="115"/>
                      <a:pt x="300" y="115"/>
                    </a:cubicBezTo>
                    <a:cubicBezTo>
                      <a:pt x="295" y="98"/>
                      <a:pt x="295" y="98"/>
                      <a:pt x="295" y="98"/>
                    </a:cubicBezTo>
                    <a:cubicBezTo>
                      <a:pt x="277" y="103"/>
                      <a:pt x="277" y="103"/>
                      <a:pt x="277" y="103"/>
                    </a:cubicBezTo>
                    <a:cubicBezTo>
                      <a:pt x="273" y="92"/>
                      <a:pt x="267" y="81"/>
                      <a:pt x="260" y="72"/>
                    </a:cubicBezTo>
                    <a:cubicBezTo>
                      <a:pt x="273" y="60"/>
                      <a:pt x="273" y="60"/>
                      <a:pt x="273" y="60"/>
                    </a:cubicBezTo>
                    <a:cubicBezTo>
                      <a:pt x="262" y="46"/>
                      <a:pt x="262" y="46"/>
                      <a:pt x="262" y="46"/>
                    </a:cubicBezTo>
                    <a:cubicBezTo>
                      <a:pt x="248" y="58"/>
                      <a:pt x="248" y="58"/>
                      <a:pt x="248" y="58"/>
                    </a:cubicBezTo>
                    <a:cubicBezTo>
                      <a:pt x="240" y="50"/>
                      <a:pt x="231" y="43"/>
                      <a:pt x="222" y="38"/>
                    </a:cubicBezTo>
                    <a:cubicBezTo>
                      <a:pt x="230" y="22"/>
                      <a:pt x="230" y="22"/>
                      <a:pt x="230" y="22"/>
                    </a:cubicBezTo>
                    <a:cubicBezTo>
                      <a:pt x="214" y="13"/>
                      <a:pt x="214" y="13"/>
                      <a:pt x="214" y="13"/>
                    </a:cubicBezTo>
                    <a:cubicBezTo>
                      <a:pt x="206" y="30"/>
                      <a:pt x="206" y="30"/>
                      <a:pt x="206" y="30"/>
                    </a:cubicBezTo>
                    <a:cubicBezTo>
                      <a:pt x="195" y="24"/>
                      <a:pt x="183" y="21"/>
                      <a:pt x="171" y="20"/>
                    </a:cubicBezTo>
                    <a:cubicBezTo>
                      <a:pt x="172" y="1"/>
                      <a:pt x="172" y="1"/>
                      <a:pt x="172" y="1"/>
                    </a:cubicBezTo>
                    <a:cubicBezTo>
                      <a:pt x="155" y="0"/>
                      <a:pt x="155" y="0"/>
                      <a:pt x="155" y="0"/>
                    </a:cubicBezTo>
                    <a:cubicBezTo>
                      <a:pt x="153" y="18"/>
                      <a:pt x="153" y="18"/>
                      <a:pt x="153" y="18"/>
                    </a:cubicBezTo>
                    <a:cubicBezTo>
                      <a:pt x="142" y="18"/>
                      <a:pt x="131" y="20"/>
                      <a:pt x="120" y="22"/>
                    </a:cubicBezTo>
                    <a:cubicBezTo>
                      <a:pt x="115" y="5"/>
                      <a:pt x="115" y="5"/>
                      <a:pt x="115" y="5"/>
                    </a:cubicBezTo>
                    <a:cubicBezTo>
                      <a:pt x="98" y="11"/>
                      <a:pt x="98" y="11"/>
                      <a:pt x="98" y="11"/>
                    </a:cubicBezTo>
                    <a:cubicBezTo>
                      <a:pt x="103" y="28"/>
                      <a:pt x="103" y="28"/>
                      <a:pt x="103" y="28"/>
                    </a:cubicBezTo>
                    <a:cubicBezTo>
                      <a:pt x="92" y="32"/>
                      <a:pt x="81" y="39"/>
                      <a:pt x="72" y="46"/>
                    </a:cubicBezTo>
                    <a:cubicBezTo>
                      <a:pt x="60" y="32"/>
                      <a:pt x="60" y="32"/>
                      <a:pt x="60" y="32"/>
                    </a:cubicBezTo>
                    <a:cubicBezTo>
                      <a:pt x="46" y="44"/>
                      <a:pt x="46" y="44"/>
                      <a:pt x="46" y="44"/>
                    </a:cubicBezTo>
                    <a:cubicBezTo>
                      <a:pt x="58" y="57"/>
                      <a:pt x="58" y="57"/>
                      <a:pt x="58" y="57"/>
                    </a:cubicBezTo>
                    <a:cubicBezTo>
                      <a:pt x="50" y="65"/>
                      <a:pt x="43" y="74"/>
                      <a:pt x="38" y="84"/>
                    </a:cubicBezTo>
                    <a:cubicBezTo>
                      <a:pt x="22" y="75"/>
                      <a:pt x="22" y="75"/>
                      <a:pt x="22" y="75"/>
                    </a:cubicBezTo>
                    <a:cubicBezTo>
                      <a:pt x="13" y="91"/>
                      <a:pt x="13" y="91"/>
                      <a:pt x="13" y="91"/>
                    </a:cubicBezTo>
                    <a:cubicBezTo>
                      <a:pt x="30" y="99"/>
                      <a:pt x="30" y="99"/>
                      <a:pt x="30" y="99"/>
                    </a:cubicBezTo>
                    <a:cubicBezTo>
                      <a:pt x="25" y="110"/>
                      <a:pt x="21" y="122"/>
                      <a:pt x="20" y="134"/>
                    </a:cubicBezTo>
                    <a:cubicBezTo>
                      <a:pt x="2" y="133"/>
                      <a:pt x="2" y="133"/>
                      <a:pt x="2" y="133"/>
                    </a:cubicBezTo>
                    <a:cubicBezTo>
                      <a:pt x="0" y="151"/>
                      <a:pt x="0" y="151"/>
                      <a:pt x="0" y="151"/>
                    </a:cubicBezTo>
                    <a:cubicBezTo>
                      <a:pt x="18" y="152"/>
                      <a:pt x="18" y="152"/>
                      <a:pt x="18" y="152"/>
                    </a:cubicBezTo>
                    <a:cubicBezTo>
                      <a:pt x="18" y="163"/>
                      <a:pt x="20" y="174"/>
                      <a:pt x="23" y="185"/>
                    </a:cubicBezTo>
                    <a:cubicBezTo>
                      <a:pt x="5" y="190"/>
                      <a:pt x="5" y="190"/>
                      <a:pt x="5" y="190"/>
                    </a:cubicBezTo>
                    <a:cubicBezTo>
                      <a:pt x="11" y="207"/>
                      <a:pt x="11" y="207"/>
                      <a:pt x="11" y="207"/>
                    </a:cubicBezTo>
                    <a:cubicBezTo>
                      <a:pt x="28" y="202"/>
                      <a:pt x="28" y="202"/>
                      <a:pt x="28" y="202"/>
                    </a:cubicBezTo>
                    <a:cubicBezTo>
                      <a:pt x="32" y="213"/>
                      <a:pt x="38" y="224"/>
                      <a:pt x="46" y="234"/>
                    </a:cubicBezTo>
                    <a:cubicBezTo>
                      <a:pt x="32" y="245"/>
                      <a:pt x="32" y="245"/>
                      <a:pt x="32" y="245"/>
                    </a:cubicBezTo>
                    <a:cubicBezTo>
                      <a:pt x="44" y="259"/>
                      <a:pt x="44" y="259"/>
                      <a:pt x="44" y="259"/>
                    </a:cubicBezTo>
                    <a:cubicBezTo>
                      <a:pt x="57" y="247"/>
                      <a:pt x="57" y="247"/>
                      <a:pt x="57" y="247"/>
                    </a:cubicBezTo>
                    <a:cubicBezTo>
                      <a:pt x="65" y="255"/>
                      <a:pt x="74" y="262"/>
                      <a:pt x="84" y="268"/>
                    </a:cubicBezTo>
                    <a:cubicBezTo>
                      <a:pt x="75" y="284"/>
                      <a:pt x="75" y="284"/>
                      <a:pt x="75" y="284"/>
                    </a:cubicBezTo>
                    <a:cubicBezTo>
                      <a:pt x="91" y="292"/>
                      <a:pt x="91" y="292"/>
                      <a:pt x="91" y="292"/>
                    </a:cubicBezTo>
                    <a:cubicBezTo>
                      <a:pt x="99" y="275"/>
                      <a:pt x="99" y="275"/>
                      <a:pt x="99" y="275"/>
                    </a:cubicBezTo>
                    <a:cubicBezTo>
                      <a:pt x="110" y="280"/>
                      <a:pt x="122" y="284"/>
                      <a:pt x="134" y="285"/>
                    </a:cubicBezTo>
                    <a:cubicBezTo>
                      <a:pt x="133" y="304"/>
                      <a:pt x="133" y="304"/>
                      <a:pt x="133" y="304"/>
                    </a:cubicBezTo>
                    <a:cubicBezTo>
                      <a:pt x="151" y="305"/>
                      <a:pt x="151" y="305"/>
                      <a:pt x="151" y="305"/>
                    </a:cubicBezTo>
                    <a:cubicBezTo>
                      <a:pt x="152" y="287"/>
                      <a:pt x="152" y="287"/>
                      <a:pt x="152" y="287"/>
                    </a:cubicBezTo>
                    <a:cubicBezTo>
                      <a:pt x="163" y="287"/>
                      <a:pt x="174" y="285"/>
                      <a:pt x="185" y="283"/>
                    </a:cubicBezTo>
                    <a:cubicBezTo>
                      <a:pt x="190" y="300"/>
                      <a:pt x="190" y="300"/>
                      <a:pt x="190" y="300"/>
                    </a:cubicBezTo>
                    <a:cubicBezTo>
                      <a:pt x="207" y="295"/>
                      <a:pt x="207" y="295"/>
                      <a:pt x="207" y="295"/>
                    </a:cubicBezTo>
                    <a:cubicBezTo>
                      <a:pt x="202" y="277"/>
                      <a:pt x="202" y="277"/>
                      <a:pt x="202" y="277"/>
                    </a:cubicBezTo>
                    <a:cubicBezTo>
                      <a:pt x="214" y="273"/>
                      <a:pt x="224" y="267"/>
                      <a:pt x="234" y="259"/>
                    </a:cubicBezTo>
                    <a:cubicBezTo>
                      <a:pt x="245" y="273"/>
                      <a:pt x="245" y="273"/>
                      <a:pt x="245" y="273"/>
                    </a:cubicBezTo>
                    <a:cubicBezTo>
                      <a:pt x="259" y="261"/>
                      <a:pt x="259" y="261"/>
                      <a:pt x="259" y="261"/>
                    </a:cubicBezTo>
                    <a:cubicBezTo>
                      <a:pt x="247" y="248"/>
                      <a:pt x="247" y="248"/>
                      <a:pt x="247" y="248"/>
                    </a:cubicBezTo>
                    <a:cubicBezTo>
                      <a:pt x="255" y="240"/>
                      <a:pt x="262" y="231"/>
                      <a:pt x="267" y="222"/>
                    </a:cubicBezTo>
                    <a:cubicBezTo>
                      <a:pt x="284" y="230"/>
                      <a:pt x="284" y="230"/>
                      <a:pt x="284" y="230"/>
                    </a:cubicBezTo>
                    <a:cubicBezTo>
                      <a:pt x="292" y="214"/>
                      <a:pt x="292" y="214"/>
                      <a:pt x="292" y="214"/>
                    </a:cubicBezTo>
                    <a:cubicBezTo>
                      <a:pt x="276" y="206"/>
                      <a:pt x="276" y="206"/>
                      <a:pt x="276" y="206"/>
                    </a:cubicBezTo>
                    <a:cubicBezTo>
                      <a:pt x="281" y="195"/>
                      <a:pt x="284" y="183"/>
                      <a:pt x="285" y="171"/>
                    </a:cubicBezTo>
                    <a:lnTo>
                      <a:pt x="304" y="172"/>
                    </a:lnTo>
                    <a:close/>
                    <a:moveTo>
                      <a:pt x="187" y="259"/>
                    </a:moveTo>
                    <a:cubicBezTo>
                      <a:pt x="128" y="277"/>
                      <a:pt x="65" y="245"/>
                      <a:pt x="47" y="186"/>
                    </a:cubicBezTo>
                    <a:cubicBezTo>
                      <a:pt x="28" y="128"/>
                      <a:pt x="60" y="65"/>
                      <a:pt x="118" y="47"/>
                    </a:cubicBezTo>
                    <a:cubicBezTo>
                      <a:pt x="177" y="28"/>
                      <a:pt x="240" y="60"/>
                      <a:pt x="258" y="118"/>
                    </a:cubicBezTo>
                    <a:cubicBezTo>
                      <a:pt x="277" y="177"/>
                      <a:pt x="245" y="240"/>
                      <a:pt x="187" y="25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5858" name="Freeform 30"/>
              <p:cNvSpPr/>
              <p:nvPr>
                <p:custDataLst>
                  <p:tags r:id="rId18"/>
                </p:custDataLst>
              </p:nvPr>
            </p:nvSpPr>
            <p:spPr>
              <a:xfrm>
                <a:off x="2006649" y="312869"/>
                <a:ext cx="855731" cy="842668"/>
              </a:xfrm>
              <a:custGeom>
                <a:avLst/>
                <a:gdLst>
                  <a:gd name="txL" fmla="*/ 0 w 205"/>
                  <a:gd name="txT" fmla="*/ 0 h 205"/>
                  <a:gd name="txR" fmla="*/ 205 w 205"/>
                  <a:gd name="txB" fmla="*/ 205 h 205"/>
                </a:gdLst>
                <a:ahLst/>
                <a:cxnLst>
                  <a:cxn ang="0">
                    <a:pos x="190" y="74"/>
                  </a:cxn>
                  <a:cxn ang="0">
                    <a:pos x="131" y="190"/>
                  </a:cxn>
                  <a:cxn ang="0">
                    <a:pos x="15" y="130"/>
                  </a:cxn>
                  <a:cxn ang="0">
                    <a:pos x="74" y="15"/>
                  </a:cxn>
                  <a:cxn ang="0">
                    <a:pos x="190" y="74"/>
                  </a:cxn>
                </a:cxnLst>
                <a:rect l="txL" t="txT" r="txR" b="txB"/>
                <a:pathLst>
                  <a:path w="205" h="205">
                    <a:moveTo>
                      <a:pt x="190" y="74"/>
                    </a:moveTo>
                    <a:cubicBezTo>
                      <a:pt x="205" y="123"/>
                      <a:pt x="179" y="174"/>
                      <a:pt x="131" y="190"/>
                    </a:cubicBezTo>
                    <a:cubicBezTo>
                      <a:pt x="82" y="205"/>
                      <a:pt x="31" y="179"/>
                      <a:pt x="15" y="130"/>
                    </a:cubicBezTo>
                    <a:cubicBezTo>
                      <a:pt x="0" y="82"/>
                      <a:pt x="27" y="31"/>
                      <a:pt x="74" y="15"/>
                    </a:cubicBezTo>
                    <a:cubicBezTo>
                      <a:pt x="123" y="0"/>
                      <a:pt x="174" y="26"/>
                      <a:pt x="190" y="7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5859" name="文本框 147"/>
            <p:cNvSpPr/>
            <p:nvPr>
              <p:custDataLst>
                <p:tags r:id="rId19"/>
              </p:custDataLst>
            </p:nvPr>
          </p:nvSpPr>
          <p:spPr>
            <a:xfrm>
              <a:off x="2666170" y="689371"/>
              <a:ext cx="977642" cy="518616"/>
            </a:xfrm>
            <a:prstGeom prst="rect">
              <a:avLst/>
            </a:prstGeom>
            <a:noFill/>
            <a:ln w="9525">
              <a:noFill/>
            </a:ln>
          </p:spPr>
          <p:txBody>
            <a:bodyPr wrap="square">
              <a:noAutofit/>
            </a:bodyPr>
            <a:p>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职业病防治法</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35860" name="文本框 148"/>
            <p:cNvSpPr/>
            <p:nvPr>
              <p:custDataLst>
                <p:tags r:id="rId20"/>
              </p:custDataLst>
            </p:nvPr>
          </p:nvSpPr>
          <p:spPr>
            <a:xfrm>
              <a:off x="59537" y="-403917"/>
              <a:ext cx="506821" cy="40924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A</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5861" name="文本框 149"/>
            <p:cNvSpPr/>
            <p:nvPr>
              <p:custDataLst>
                <p:tags r:id="rId21"/>
              </p:custDataLst>
            </p:nvPr>
          </p:nvSpPr>
          <p:spPr>
            <a:xfrm>
              <a:off x="12306" y="1120774"/>
              <a:ext cx="506821" cy="40924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B</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5862" name="文本框 150"/>
            <p:cNvSpPr/>
            <p:nvPr>
              <p:custDataLst>
                <p:tags r:id="rId22"/>
              </p:custDataLst>
            </p:nvPr>
          </p:nvSpPr>
          <p:spPr>
            <a:xfrm>
              <a:off x="65308" y="2702358"/>
              <a:ext cx="506821" cy="40924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C</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5863" name="文本框 151"/>
            <p:cNvSpPr/>
            <p:nvPr>
              <p:custDataLst>
                <p:tags r:id="rId23"/>
              </p:custDataLst>
            </p:nvPr>
          </p:nvSpPr>
          <p:spPr>
            <a:xfrm>
              <a:off x="-40186" y="4106590"/>
              <a:ext cx="538361" cy="40924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D</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35868" name="圆角矩形 41"/>
          <p:cNvSpPr/>
          <p:nvPr>
            <p:custDataLst>
              <p:tags r:id="rId24"/>
            </p:custDataLst>
          </p:nvPr>
        </p:nvSpPr>
        <p:spPr>
          <a:xfrm>
            <a:off x="6486525" y="559435"/>
            <a:ext cx="5547360" cy="119316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FFFFFF"/>
              </a:buClr>
              <a:buFont typeface="Wingdings" panose="05000000000000000000" pitchFamily="2" charset="2"/>
              <a:buChar char=""/>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未按照规定进行职业病危害预评价的；</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a:p>
            <a:pPr>
              <a:lnSpc>
                <a:spcPts val="2000"/>
              </a:lnSpc>
              <a:buClr>
                <a:srgbClr val="FFFFFF"/>
              </a:buClr>
              <a:buFont typeface="Wingdings" panose="05000000000000000000" pitchFamily="2" charset="2"/>
              <a:buChar char=""/>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未按照规定对职业病防护设施进行职业病危害控制效果评价的；</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a:p>
            <a:pPr>
              <a:lnSpc>
                <a:spcPts val="2000"/>
              </a:lnSpc>
              <a:buClr>
                <a:srgbClr val="FFFFFF"/>
              </a:buClr>
              <a:buFont typeface="Wingdings" panose="05000000000000000000" pitchFamily="2" charset="2"/>
              <a:buChar char=""/>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竣工投入生产和使用前，职业病防护设施未按照规定验收合格</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35869" name="圆角矩形 42"/>
          <p:cNvSpPr/>
          <p:nvPr>
            <p:custDataLst>
              <p:tags r:id="rId25"/>
            </p:custDataLst>
          </p:nvPr>
        </p:nvSpPr>
        <p:spPr>
          <a:xfrm>
            <a:off x="6495415" y="1870075"/>
            <a:ext cx="5539740" cy="124333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建设项目的职业病防护设施未按照规定与主体工程同时设计、同时施工、同时投入生产和使用的</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35870" name="圆角矩形 43"/>
          <p:cNvSpPr/>
          <p:nvPr>
            <p:custDataLst>
              <p:tags r:id="rId26"/>
            </p:custDataLst>
          </p:nvPr>
        </p:nvSpPr>
        <p:spPr>
          <a:xfrm>
            <a:off x="6479540" y="3230880"/>
            <a:ext cx="5556250" cy="128778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en-US" altLang="zh-CN" sz="1400" b="1" dirty="0">
                <a:solidFill>
                  <a:schemeClr val="bg1"/>
                </a:solidFill>
                <a:latin typeface="微软雅黑" panose="020B0503020204020204" charset="-122"/>
                <a:ea typeface="微软雅黑" panose="020B0503020204020204" charset="-122"/>
                <a:sym typeface="微软雅黑" panose="020B0503020204020204" charset="-122"/>
              </a:rPr>
              <a:t>建设项目的职业病防护设施设计不符合国家职业卫生标准和卫生要求，或者医疗机构放射性职业病危害严重的建设项目的防护设施设计未经卫生行政部门审查同意擅自施工的</a:t>
            </a:r>
            <a:endParaRPr lang="en-US" altLang="zh-CN"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35871" name="圆角矩形 44"/>
          <p:cNvSpPr/>
          <p:nvPr>
            <p:custDataLst>
              <p:tags r:id="rId27"/>
            </p:custDataLst>
          </p:nvPr>
        </p:nvSpPr>
        <p:spPr>
          <a:xfrm>
            <a:off x="6508750" y="4607560"/>
            <a:ext cx="5519420" cy="123571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en-US" altLang="zh-CN" sz="1400" b="1" dirty="0">
                <a:solidFill>
                  <a:schemeClr val="bg1"/>
                </a:solidFill>
                <a:latin typeface="微软雅黑" panose="020B0503020204020204" charset="-122"/>
                <a:ea typeface="微软雅黑" panose="020B0503020204020204" charset="-122"/>
                <a:sym typeface="微软雅黑" panose="020B0503020204020204" charset="-122"/>
              </a:rPr>
              <a:t>医疗机构可能产生放射性职业病危害的建设项目未按照规定提交放射性职业病危害预评价报告，或者放射性职业病危害预评价报告未经卫生行政部门审核同意，开工建设的</a:t>
            </a:r>
            <a:endParaRPr lang="en-US" altLang="zh-CN"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4" name="文本框 3"/>
          <p:cNvSpPr txBox="1"/>
          <p:nvPr/>
        </p:nvSpPr>
        <p:spPr>
          <a:xfrm>
            <a:off x="395605" y="697230"/>
            <a:ext cx="1447165" cy="363220"/>
          </a:xfrm>
          <a:prstGeom prst="rect">
            <a:avLst/>
          </a:prstGeom>
          <a:noFill/>
        </p:spPr>
        <p:txBody>
          <a:bodyPr wrap="square" rtlCol="0">
            <a:no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法律责任</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a:p>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5842"/>
                                        </p:tgtEl>
                                        <p:attrNameLst>
                                          <p:attrName>style.visibility</p:attrName>
                                        </p:attrNameLst>
                                      </p:cBhvr>
                                      <p:to>
                                        <p:strVal val="visible"/>
                                      </p:to>
                                    </p:set>
                                    <p:animEffect filter="blinds(horizontal)">
                                      <p:cBhvr>
                                        <p:cTn id="7" dur="500"/>
                                        <p:tgtEl>
                                          <p:spTgt spid="3584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5843"/>
                                        </p:tgtEl>
                                        <p:attrNameLst>
                                          <p:attrName>style.visibility</p:attrName>
                                        </p:attrNameLst>
                                      </p:cBhvr>
                                      <p:to>
                                        <p:strVal val="visible"/>
                                      </p:to>
                                    </p:set>
                                    <p:anim calcmode="lin" valueType="num">
                                      <p:cBhvr>
                                        <p:cTn id="11" dur="500" fill="hold"/>
                                        <p:tgtEl>
                                          <p:spTgt spid="35843"/>
                                        </p:tgtEl>
                                        <p:attrNameLst>
                                          <p:attrName>ppt_x</p:attrName>
                                        </p:attrNameLst>
                                      </p:cBhvr>
                                      <p:tavLst>
                                        <p:tav tm="0">
                                          <p:val>
                                            <p:strVal val="#ppt_x"/>
                                          </p:val>
                                        </p:tav>
                                        <p:tav tm="100000">
                                          <p:val>
                                            <p:strVal val="#ppt_x"/>
                                          </p:val>
                                        </p:tav>
                                      </p:tavLst>
                                    </p:anim>
                                    <p:anim calcmode="lin" valueType="num">
                                      <p:cBhvr>
                                        <p:cTn id="12" dur="500" fill="hold"/>
                                        <p:tgtEl>
                                          <p:spTgt spid="35843"/>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35868"/>
                                        </p:tgtEl>
                                        <p:attrNameLst>
                                          <p:attrName>style.visibility</p:attrName>
                                        </p:attrNameLst>
                                      </p:cBhvr>
                                      <p:to>
                                        <p:strVal val="visible"/>
                                      </p:to>
                                    </p:set>
                                    <p:anim calcmode="lin" valueType="num">
                                      <p:cBhvr>
                                        <p:cTn id="16" dur="500" fill="hold"/>
                                        <p:tgtEl>
                                          <p:spTgt spid="35868"/>
                                        </p:tgtEl>
                                        <p:attrNameLst>
                                          <p:attrName>ppt_x</p:attrName>
                                        </p:attrNameLst>
                                      </p:cBhvr>
                                      <p:tavLst>
                                        <p:tav tm="0">
                                          <p:val>
                                            <p:strVal val="#ppt_x"/>
                                          </p:val>
                                        </p:tav>
                                        <p:tav tm="100000">
                                          <p:val>
                                            <p:strVal val="#ppt_x"/>
                                          </p:val>
                                        </p:tav>
                                      </p:tavLst>
                                    </p:anim>
                                    <p:anim calcmode="lin" valueType="num">
                                      <p:cBhvr>
                                        <p:cTn id="17" dur="500" fill="hold"/>
                                        <p:tgtEl>
                                          <p:spTgt spid="35868"/>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35869"/>
                                        </p:tgtEl>
                                        <p:attrNameLst>
                                          <p:attrName>style.visibility</p:attrName>
                                        </p:attrNameLst>
                                      </p:cBhvr>
                                      <p:to>
                                        <p:strVal val="visible"/>
                                      </p:to>
                                    </p:set>
                                    <p:anim calcmode="lin" valueType="num">
                                      <p:cBhvr>
                                        <p:cTn id="21" dur="500" fill="hold"/>
                                        <p:tgtEl>
                                          <p:spTgt spid="35869"/>
                                        </p:tgtEl>
                                        <p:attrNameLst>
                                          <p:attrName>ppt_x</p:attrName>
                                        </p:attrNameLst>
                                      </p:cBhvr>
                                      <p:tavLst>
                                        <p:tav tm="0">
                                          <p:val>
                                            <p:strVal val="#ppt_x"/>
                                          </p:val>
                                        </p:tav>
                                        <p:tav tm="100000">
                                          <p:val>
                                            <p:strVal val="#ppt_x"/>
                                          </p:val>
                                        </p:tav>
                                      </p:tavLst>
                                    </p:anim>
                                    <p:anim calcmode="lin" valueType="num">
                                      <p:cBhvr>
                                        <p:cTn id="22" dur="500" fill="hold"/>
                                        <p:tgtEl>
                                          <p:spTgt spid="35869"/>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35870"/>
                                        </p:tgtEl>
                                        <p:attrNameLst>
                                          <p:attrName>style.visibility</p:attrName>
                                        </p:attrNameLst>
                                      </p:cBhvr>
                                      <p:to>
                                        <p:strVal val="visible"/>
                                      </p:to>
                                    </p:set>
                                    <p:anim calcmode="lin" valueType="num">
                                      <p:cBhvr>
                                        <p:cTn id="26" dur="500" fill="hold"/>
                                        <p:tgtEl>
                                          <p:spTgt spid="35870"/>
                                        </p:tgtEl>
                                        <p:attrNameLst>
                                          <p:attrName>ppt_x</p:attrName>
                                        </p:attrNameLst>
                                      </p:cBhvr>
                                      <p:tavLst>
                                        <p:tav tm="0">
                                          <p:val>
                                            <p:strVal val="#ppt_x"/>
                                          </p:val>
                                        </p:tav>
                                        <p:tav tm="100000">
                                          <p:val>
                                            <p:strVal val="#ppt_x"/>
                                          </p:val>
                                        </p:tav>
                                      </p:tavLst>
                                    </p:anim>
                                    <p:anim calcmode="lin" valueType="num">
                                      <p:cBhvr>
                                        <p:cTn id="27" dur="500" fill="hold"/>
                                        <p:tgtEl>
                                          <p:spTgt spid="35870"/>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35871"/>
                                        </p:tgtEl>
                                        <p:attrNameLst>
                                          <p:attrName>style.visibility</p:attrName>
                                        </p:attrNameLst>
                                      </p:cBhvr>
                                      <p:to>
                                        <p:strVal val="visible"/>
                                      </p:to>
                                    </p:set>
                                    <p:anim calcmode="lin" valueType="num">
                                      <p:cBhvr>
                                        <p:cTn id="31" dur="500" fill="hold"/>
                                        <p:tgtEl>
                                          <p:spTgt spid="35871"/>
                                        </p:tgtEl>
                                        <p:attrNameLst>
                                          <p:attrName>ppt_x</p:attrName>
                                        </p:attrNameLst>
                                      </p:cBhvr>
                                      <p:tavLst>
                                        <p:tav tm="0">
                                          <p:val>
                                            <p:strVal val="#ppt_x"/>
                                          </p:val>
                                        </p:tav>
                                        <p:tav tm="100000">
                                          <p:val>
                                            <p:strVal val="#ppt_x"/>
                                          </p:val>
                                        </p:tav>
                                      </p:tavLst>
                                    </p:anim>
                                    <p:anim calcmode="lin" valueType="num">
                                      <p:cBhvr>
                                        <p:cTn id="32" dur="500" fill="hold"/>
                                        <p:tgtEl>
                                          <p:spTgt spid="358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ldLvl="0" animBg="1"/>
      <p:bldP spid="35868" grpId="0" bldLvl="0" animBg="1"/>
      <p:bldP spid="35869" grpId="0" bldLvl="0" animBg="1"/>
      <p:bldP spid="35870" grpId="0" bldLvl="0" animBg="1"/>
      <p:bldP spid="35871"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73663"/>
            <a:ext cx="12215812" cy="1674812"/>
          </a:xfrm>
          <a:prstGeom prst="rect">
            <a:avLst/>
          </a:prstGeom>
          <a:noFill/>
          <a:ln w="9525">
            <a:noFill/>
          </a:ln>
        </p:spPr>
      </p:pic>
      <p:grpSp>
        <p:nvGrpSpPr>
          <p:cNvPr id="36866" name="组合 25"/>
          <p:cNvGrpSpPr/>
          <p:nvPr/>
        </p:nvGrpSpPr>
        <p:grpSpPr>
          <a:xfrm>
            <a:off x="211455" y="1375639"/>
            <a:ext cx="5467985" cy="3806453"/>
            <a:chOff x="2411" y="45488"/>
            <a:chExt cx="4152433" cy="2140965"/>
          </a:xfrm>
        </p:grpSpPr>
        <p:sp>
          <p:nvSpPr>
            <p:cNvPr id="36867" name="Straight Connector 86"/>
            <p:cNvSpPr/>
            <p:nvPr>
              <p:custDataLst>
                <p:tags r:id="rId4"/>
              </p:custDataLst>
            </p:nvPr>
          </p:nvSpPr>
          <p:spPr>
            <a:xfrm>
              <a:off x="594126" y="127051"/>
              <a:ext cx="2862000" cy="1"/>
            </a:xfrm>
            <a:prstGeom prst="line">
              <a:avLst/>
            </a:prstGeom>
            <a:ln w="50800" cap="flat" cmpd="sng">
              <a:solidFill>
                <a:srgbClr val="17365D"/>
              </a:solidFill>
              <a:prstDash val="solid"/>
              <a:miter/>
              <a:headEnd type="oval" w="med" len="med"/>
              <a:tailEnd type="none" w="med" len="med"/>
            </a:ln>
          </p:spPr>
        </p:sp>
        <p:sp>
          <p:nvSpPr>
            <p:cNvPr id="36868" name="Straight Connector 85"/>
            <p:cNvSpPr/>
            <p:nvPr>
              <p:custDataLst>
                <p:tags r:id="rId5"/>
              </p:custDataLst>
            </p:nvPr>
          </p:nvSpPr>
          <p:spPr>
            <a:xfrm>
              <a:off x="1090905" y="997500"/>
              <a:ext cx="2349000" cy="1"/>
            </a:xfrm>
            <a:prstGeom prst="line">
              <a:avLst/>
            </a:prstGeom>
            <a:ln w="50800" cap="flat" cmpd="sng">
              <a:solidFill>
                <a:srgbClr val="17365D"/>
              </a:solidFill>
              <a:prstDash val="solid"/>
              <a:miter/>
              <a:headEnd type="none" w="med" len="med"/>
              <a:tailEnd type="none" w="med" len="med"/>
            </a:ln>
          </p:spPr>
        </p:sp>
        <p:sp>
          <p:nvSpPr>
            <p:cNvPr id="36869" name="Straight Connector 13"/>
            <p:cNvSpPr/>
            <p:nvPr>
              <p:custDataLst>
                <p:tags r:id="rId6"/>
              </p:custDataLst>
            </p:nvPr>
          </p:nvSpPr>
          <p:spPr>
            <a:xfrm>
              <a:off x="1071855" y="1867948"/>
              <a:ext cx="2997000" cy="1"/>
            </a:xfrm>
            <a:prstGeom prst="line">
              <a:avLst/>
            </a:prstGeom>
            <a:ln w="50800" cap="flat" cmpd="sng">
              <a:solidFill>
                <a:srgbClr val="17365D"/>
              </a:solidFill>
              <a:prstDash val="solid"/>
              <a:miter/>
              <a:headEnd type="none" w="med" len="med"/>
              <a:tailEnd type="triangle" w="med" len="med"/>
            </a:ln>
          </p:spPr>
        </p:sp>
        <p:sp>
          <p:nvSpPr>
            <p:cNvPr id="36870" name="Oval 42"/>
            <p:cNvSpPr/>
            <p:nvPr>
              <p:custDataLst>
                <p:tags r:id="rId7"/>
              </p:custDataLst>
            </p:nvPr>
          </p:nvSpPr>
          <p:spPr>
            <a:xfrm>
              <a:off x="1100801" y="45488"/>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71" name="TextBox 7"/>
            <p:cNvSpPr/>
            <p:nvPr>
              <p:custDataLst>
                <p:tags r:id="rId8"/>
              </p:custDataLst>
            </p:nvPr>
          </p:nvSpPr>
          <p:spPr>
            <a:xfrm>
              <a:off x="2411" y="323894"/>
              <a:ext cx="1675130" cy="176794"/>
            </a:xfrm>
            <a:prstGeom prst="rect">
              <a:avLst/>
            </a:prstGeom>
            <a:noFill/>
            <a:ln w="9525">
              <a:noFill/>
            </a:ln>
          </p:spPr>
          <p:txBody>
            <a:bodyPr wrap="square" lIns="68580" tIns="34290" rIns="68580" bIns="34290">
              <a:spAutoFit/>
            </a:bodyPr>
            <a:p>
              <a:pPr algn="ct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职业病危害预评价</a:t>
              </a:r>
              <a:r>
                <a:rPr lang="en-US" altLang="zh-CN" sz="1200" b="1" dirty="0">
                  <a:solidFill>
                    <a:srgbClr val="404040"/>
                  </a:solidFill>
                  <a:latin typeface="微软雅黑" panose="020B0503020204020204" charset="-122"/>
                  <a:ea typeface="微软雅黑" panose="020B0503020204020204" charset="-122"/>
                  <a:sym typeface="微软雅黑" panose="020B0503020204020204" charset="-122"/>
                </a:rPr>
                <a:t> </a:t>
              </a:r>
              <a:endParaRPr lang="en-US" altLang="zh-CN" sz="12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36872" name="TextBox 8"/>
            <p:cNvSpPr/>
            <p:nvPr>
              <p:custDataLst>
                <p:tags r:id="rId9"/>
              </p:custDataLst>
            </p:nvPr>
          </p:nvSpPr>
          <p:spPr>
            <a:xfrm>
              <a:off x="356870" y="2009659"/>
              <a:ext cx="1739900" cy="176794"/>
            </a:xfrm>
            <a:prstGeom prst="rect">
              <a:avLst/>
            </a:prstGeom>
            <a:noFill/>
            <a:ln w="9525">
              <a:noFill/>
            </a:ln>
          </p:spPr>
          <p:txBody>
            <a:bodyPr wrap="square" lIns="68580" tIns="34290" rIns="68580" bIns="34290">
              <a:sp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职业危害控制效果评价</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6873" name="Arc 1"/>
            <p:cNvSpPr/>
            <p:nvPr>
              <p:custDataLst>
                <p:tags r:id="rId10"/>
              </p:custDataLst>
            </p:nvPr>
          </p:nvSpPr>
          <p:spPr>
            <a:xfrm>
              <a:off x="2963881" y="127052"/>
              <a:ext cx="873896" cy="873896"/>
            </a:xfrm>
            <a:custGeom>
              <a:avLst/>
              <a:gdLst>
                <a:gd name="txL" fmla="*/ 0 w 873896"/>
                <a:gd name="txT" fmla="*/ 0 h 873896"/>
                <a:gd name="txR" fmla="*/ 873896 w 873896"/>
                <a:gd name="txB" fmla="*/ 873896 h 873896"/>
              </a:gdLst>
              <a:ahLst/>
              <a:cxnLst/>
              <a:rect l="txL" t="txT" r="txR" b="txB"/>
              <a:pathLst>
                <a:path w="873896" h="873896" stroke="0">
                  <a:moveTo>
                    <a:pt x="436947" y="0"/>
                  </a:moveTo>
                  <a:arcTo wR="436948" hR="436948" stAng="-5400000" swAng="10571465"/>
                  <a:lnTo>
                    <a:pt x="436948" y="436948"/>
                  </a:lnTo>
                  <a:close/>
                </a:path>
                <a:path w="873896" h="873896" fill="none">
                  <a:moveTo>
                    <a:pt x="436947" y="0"/>
                  </a:moveTo>
                  <a:arcTo wR="436948" hR="436948" stAng="-5400000" swAng="10571465"/>
                </a:path>
              </a:pathLst>
            </a:custGeom>
            <a:noFill/>
            <a:ln w="50800" cap="flat" cmpd="sng">
              <a:solidFill>
                <a:srgbClr val="17365D"/>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74" name="TextBox 10"/>
            <p:cNvSpPr/>
            <p:nvPr>
              <p:custDataLst>
                <p:tags r:id="rId11"/>
              </p:custDataLst>
            </p:nvPr>
          </p:nvSpPr>
          <p:spPr>
            <a:xfrm>
              <a:off x="2506384" y="1174750"/>
              <a:ext cx="1648460" cy="315372"/>
            </a:xfrm>
            <a:prstGeom prst="rect">
              <a:avLst/>
            </a:prstGeom>
            <a:noFill/>
            <a:ln w="9525">
              <a:noFill/>
            </a:ln>
          </p:spPr>
          <p:txBody>
            <a:bodyPr wrap="square" lIns="68580" tIns="34290" rIns="68580" bIns="34290">
              <a:spAutoFit/>
            </a:bodyPr>
            <a:p>
              <a:pPr algn="ct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职业病防护设施</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设计专篇</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6875" name="Arc 69"/>
            <p:cNvSpPr/>
            <p:nvPr>
              <p:custDataLst>
                <p:tags r:id="rId12"/>
              </p:custDataLst>
            </p:nvPr>
          </p:nvSpPr>
          <p:spPr>
            <a:xfrm flipH="1">
              <a:off x="671680" y="997500"/>
              <a:ext cx="873896" cy="873896"/>
            </a:xfrm>
            <a:custGeom>
              <a:avLst/>
              <a:gdLst>
                <a:gd name="txL" fmla="*/ 0 w 873896"/>
                <a:gd name="txT" fmla="*/ 0 h 873896"/>
                <a:gd name="txR" fmla="*/ 873896 w 873896"/>
                <a:gd name="txB" fmla="*/ 873896 h 873896"/>
              </a:gdLst>
              <a:ahLst/>
              <a:cxnLst/>
              <a:rect l="txL" t="txT" r="txR" b="txB"/>
              <a:pathLst>
                <a:path w="873896" h="873896" stroke="0">
                  <a:moveTo>
                    <a:pt x="436947" y="0"/>
                  </a:moveTo>
                  <a:arcTo wR="436948" hR="436948" stAng="-5400000" swAng="10571465"/>
                  <a:lnTo>
                    <a:pt x="436948" y="436948"/>
                  </a:lnTo>
                  <a:close/>
                </a:path>
                <a:path w="873896" h="873896" fill="none">
                  <a:moveTo>
                    <a:pt x="436947" y="0"/>
                  </a:moveTo>
                  <a:arcTo wR="436948" hR="436948" stAng="-5400000" swAng="10571465"/>
                </a:path>
              </a:pathLst>
            </a:custGeom>
            <a:noFill/>
            <a:ln w="50800" cap="flat" cmpd="sng">
              <a:solidFill>
                <a:srgbClr val="17365D"/>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76" name="Oval 14"/>
            <p:cNvSpPr/>
            <p:nvPr>
              <p:custDataLst>
                <p:tags r:id="rId13"/>
              </p:custDataLst>
            </p:nvPr>
          </p:nvSpPr>
          <p:spPr>
            <a:xfrm>
              <a:off x="708387" y="45716"/>
              <a:ext cx="261366" cy="193581"/>
            </a:xfrm>
            <a:prstGeom prst="ellipse">
              <a:avLst/>
            </a:prstGeom>
            <a:solidFill>
              <a:srgbClr val="E74C2E"/>
            </a:solidFill>
            <a:ln w="9525">
              <a:noFill/>
            </a:ln>
          </p:spPr>
          <p:txBody>
            <a:bodyPr lIns="68580" tIns="34290" rIns="68580" bIns="34290" anchor="ctr" anchorCtr="0"/>
            <a:p>
              <a:pPr algn="ctr"/>
              <a:r>
                <a:rPr lang="en-US" altLang="zh-CN" sz="1200" b="1" dirty="0">
                  <a:solidFill>
                    <a:schemeClr val="bg1"/>
                  </a:solidFill>
                  <a:latin typeface="Calibri" panose="020F0502020204030204" charset="0"/>
                  <a:ea typeface="宋体" panose="02010600030101010101" pitchFamily="2" charset="-122"/>
                  <a:cs typeface="Calibri" panose="020F0502020204030204" charset="0"/>
                  <a:sym typeface="Calibri" panose="020F0502020204030204" charset="0"/>
                </a:rPr>
                <a:t>1</a:t>
              </a:r>
              <a:endParaRPr lang="zh-CN" altLang="en-US" sz="1200" b="1" dirty="0">
                <a:solidFill>
                  <a:schemeClr val="bg1"/>
                </a:solidFill>
                <a:latin typeface="宋体" panose="02010600030101010101" pitchFamily="2" charset="-122"/>
                <a:ea typeface="宋体" panose="02010600030101010101" pitchFamily="2" charset="-122"/>
                <a:sym typeface="宋体" panose="02010600030101010101" pitchFamily="2" charset="-122"/>
              </a:endParaRPr>
            </a:p>
          </p:txBody>
        </p:sp>
        <p:sp>
          <p:nvSpPr>
            <p:cNvPr id="36877" name="Oval 88"/>
            <p:cNvSpPr/>
            <p:nvPr>
              <p:custDataLst>
                <p:tags r:id="rId14"/>
              </p:custDataLst>
            </p:nvPr>
          </p:nvSpPr>
          <p:spPr>
            <a:xfrm>
              <a:off x="3172071" y="888386"/>
              <a:ext cx="282583" cy="230368"/>
            </a:xfrm>
            <a:prstGeom prst="ellipse">
              <a:avLst/>
            </a:prstGeom>
            <a:solidFill>
              <a:srgbClr val="E74C2E"/>
            </a:solidFill>
            <a:ln w="9525">
              <a:noFill/>
            </a:ln>
          </p:spPr>
          <p:txBody>
            <a:bodyPr lIns="68580" tIns="34290" rIns="68580" bIns="34290" anchor="ctr" anchorCtr="0"/>
            <a:p>
              <a:pPr algn="ctr"/>
              <a:r>
                <a:rPr lang="en-US" altLang="zh-CN" sz="1200" b="1" dirty="0">
                  <a:solidFill>
                    <a:schemeClr val="bg1"/>
                  </a:solidFill>
                  <a:latin typeface="Calibri" panose="020F0502020204030204" charset="0"/>
                  <a:ea typeface="宋体" panose="02010600030101010101" pitchFamily="2" charset="-122"/>
                  <a:cs typeface="Calibri" panose="020F0502020204030204" charset="0"/>
                  <a:sym typeface="Calibri" panose="020F0502020204030204" charset="0"/>
                </a:rPr>
                <a:t>2</a:t>
              </a:r>
              <a:endParaRPr lang="zh-CN" altLang="en-US" sz="1200" b="1" dirty="0">
                <a:solidFill>
                  <a:schemeClr val="bg1"/>
                </a:solidFill>
                <a:latin typeface="宋体" panose="02010600030101010101" pitchFamily="2" charset="-122"/>
                <a:ea typeface="宋体" panose="02010600030101010101" pitchFamily="2" charset="-122"/>
                <a:sym typeface="宋体" panose="02010600030101010101" pitchFamily="2" charset="-122"/>
              </a:endParaRPr>
            </a:p>
          </p:txBody>
        </p:sp>
        <p:sp>
          <p:nvSpPr>
            <p:cNvPr id="36878" name="Oval 89"/>
            <p:cNvSpPr/>
            <p:nvPr>
              <p:custDataLst>
                <p:tags r:id="rId15"/>
              </p:custDataLst>
            </p:nvPr>
          </p:nvSpPr>
          <p:spPr>
            <a:xfrm>
              <a:off x="1050284" y="1757584"/>
              <a:ext cx="261366" cy="223225"/>
            </a:xfrm>
            <a:prstGeom prst="ellipse">
              <a:avLst/>
            </a:prstGeom>
            <a:solidFill>
              <a:srgbClr val="E74C2E"/>
            </a:solidFill>
            <a:ln w="9525">
              <a:noFill/>
            </a:ln>
          </p:spPr>
          <p:txBody>
            <a:bodyPr lIns="68580" tIns="34290" rIns="68580" bIns="34290" anchor="ctr" anchorCtr="0"/>
            <a:p>
              <a:pPr algn="ctr"/>
              <a:r>
                <a:rPr lang="en-US" altLang="zh-CN" sz="1200" b="1" dirty="0">
                  <a:solidFill>
                    <a:schemeClr val="bg1"/>
                  </a:solidFill>
                  <a:latin typeface="Calibri" panose="020F0502020204030204" charset="0"/>
                  <a:ea typeface="宋体" panose="02010600030101010101" pitchFamily="2" charset="-122"/>
                  <a:cs typeface="Calibri" panose="020F0502020204030204" charset="0"/>
                  <a:sym typeface="Calibri" panose="020F0502020204030204" charset="0"/>
                </a:rPr>
                <a:t>3</a:t>
              </a:r>
              <a:endParaRPr lang="zh-CN" altLang="en-US" sz="1200" b="1" dirty="0">
                <a:solidFill>
                  <a:schemeClr val="bg1"/>
                </a:solidFill>
                <a:latin typeface="宋体" panose="02010600030101010101" pitchFamily="2" charset="-122"/>
                <a:ea typeface="宋体" panose="02010600030101010101" pitchFamily="2" charset="-122"/>
                <a:sym typeface="宋体" panose="02010600030101010101" pitchFamily="2" charset="-122"/>
              </a:endParaRPr>
            </a:p>
          </p:txBody>
        </p:sp>
        <p:sp>
          <p:nvSpPr>
            <p:cNvPr id="36879" name="Oval 42"/>
            <p:cNvSpPr/>
            <p:nvPr>
              <p:custDataLst>
                <p:tags r:id="rId16"/>
              </p:custDataLst>
            </p:nvPr>
          </p:nvSpPr>
          <p:spPr>
            <a:xfrm>
              <a:off x="1729316" y="45488"/>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0" name="Oval 42"/>
            <p:cNvSpPr/>
            <p:nvPr>
              <p:custDataLst>
                <p:tags r:id="rId17"/>
              </p:custDataLst>
            </p:nvPr>
          </p:nvSpPr>
          <p:spPr>
            <a:xfrm>
              <a:off x="2373236" y="45488"/>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1" name="Oval 42"/>
            <p:cNvSpPr/>
            <p:nvPr>
              <p:custDataLst>
                <p:tags r:id="rId18"/>
              </p:custDataLst>
            </p:nvPr>
          </p:nvSpPr>
          <p:spPr>
            <a:xfrm>
              <a:off x="3019252" y="45488"/>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2" name="Oval 42"/>
            <p:cNvSpPr/>
            <p:nvPr>
              <p:custDataLst>
                <p:tags r:id="rId19"/>
              </p:custDataLst>
            </p:nvPr>
          </p:nvSpPr>
          <p:spPr>
            <a:xfrm>
              <a:off x="1544212" y="922014"/>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3" name="Oval 42"/>
            <p:cNvSpPr/>
            <p:nvPr>
              <p:custDataLst>
                <p:tags r:id="rId20"/>
              </p:custDataLst>
            </p:nvPr>
          </p:nvSpPr>
          <p:spPr>
            <a:xfrm>
              <a:off x="2189692" y="922014"/>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4" name="Oval 42"/>
            <p:cNvSpPr/>
            <p:nvPr>
              <p:custDataLst>
                <p:tags r:id="rId21"/>
              </p:custDataLst>
            </p:nvPr>
          </p:nvSpPr>
          <p:spPr>
            <a:xfrm>
              <a:off x="2845339" y="929714"/>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5" name="Oval 42"/>
            <p:cNvSpPr/>
            <p:nvPr>
              <p:custDataLst>
                <p:tags r:id="rId22"/>
              </p:custDataLst>
            </p:nvPr>
          </p:nvSpPr>
          <p:spPr>
            <a:xfrm>
              <a:off x="1544212" y="1799359"/>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6" name="Oval 42"/>
            <p:cNvSpPr/>
            <p:nvPr>
              <p:custDataLst>
                <p:tags r:id="rId23"/>
              </p:custDataLst>
            </p:nvPr>
          </p:nvSpPr>
          <p:spPr>
            <a:xfrm>
              <a:off x="2189692" y="1807227"/>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7" name="Oval 42"/>
            <p:cNvSpPr/>
            <p:nvPr>
              <p:custDataLst>
                <p:tags r:id="rId24"/>
              </p:custDataLst>
            </p:nvPr>
          </p:nvSpPr>
          <p:spPr>
            <a:xfrm>
              <a:off x="2845339" y="1798502"/>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6888" name="Oval 42"/>
            <p:cNvSpPr/>
            <p:nvPr>
              <p:custDataLst>
                <p:tags r:id="rId25"/>
              </p:custDataLst>
            </p:nvPr>
          </p:nvSpPr>
          <p:spPr>
            <a:xfrm>
              <a:off x="3500987" y="1798502"/>
              <a:ext cx="133533" cy="144076"/>
            </a:xfrm>
            <a:prstGeom prst="ellipse">
              <a:avLst/>
            </a:prstGeom>
            <a:solidFill>
              <a:srgbClr val="E2E2E2"/>
            </a:solidFill>
            <a:ln w="19050" cap="flat" cmpd="sng">
              <a:solidFill>
                <a:srgbClr val="E74C2E"/>
              </a:solidFill>
              <a:prstDash val="solid"/>
              <a:miter/>
              <a:headEnd type="none" w="med" len="med"/>
              <a:tailEnd type="none" w="med" len="med"/>
            </a:ln>
          </p:spPr>
          <p:txBody>
            <a:bodyPr vert="horz" wrap="square" lIns="68580" tIns="34290" rIns="68580" bIns="34290" anchor="t" anchorCtr="0"/>
            <a:p>
              <a:endParaRPr sz="12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6889" name="文本框 8"/>
          <p:cNvSpPr/>
          <p:nvPr>
            <p:custDataLst>
              <p:tags r:id="rId26"/>
            </p:custDataLst>
          </p:nvPr>
        </p:nvSpPr>
        <p:spPr>
          <a:xfrm>
            <a:off x="5888990" y="925830"/>
            <a:ext cx="5053965" cy="1490345"/>
          </a:xfrm>
          <a:prstGeom prst="rect">
            <a:avLst/>
          </a:prstGeom>
          <a:noFill/>
          <a:ln w="9525">
            <a:noFill/>
          </a:ln>
        </p:spPr>
        <p:txBody>
          <a:bodyPr wrap="square" lIns="68580" tIns="34290" rIns="68580" bIns="34290">
            <a:noAutofit/>
          </a:bodyPr>
          <a:p>
            <a:pPr>
              <a:lnSpc>
                <a:spcPct val="150000"/>
              </a:lnSpc>
            </a:pPr>
            <a:r>
              <a:rPr lang="en-US" altLang="zh-CN" sz="2400" b="1" dirty="0">
                <a:solidFill>
                  <a:srgbClr val="E74C2E"/>
                </a:solidFill>
                <a:latin typeface="微软雅黑" panose="020B0503020204020204" charset="-122"/>
                <a:ea typeface="微软雅黑" panose="020B0503020204020204" charset="-122"/>
                <a:sym typeface="微软雅黑" panose="020B0503020204020204" charset="-122"/>
              </a:rPr>
              <a:t>01</a:t>
            </a:r>
            <a:r>
              <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rPr>
              <a:t>可能产生职业病危害的建设项目，建设单位应当在建设项目可行性论证阶段进行职业病危害预评价，编制预评价报告</a:t>
            </a:r>
            <a:r>
              <a:rPr lang="zh-CN" altLang="en-US" sz="1400" b="1" dirty="0">
                <a:solidFill>
                  <a:srgbClr val="404040"/>
                </a:solidFill>
                <a:uFillTx/>
                <a:latin typeface="微软雅黑" panose="020B0503020204020204" charset="-122"/>
                <a:ea typeface="微软雅黑" panose="020B0503020204020204" charset="-122"/>
                <a:sym typeface="微软雅黑" panose="020B0503020204020204" charset="-122"/>
              </a:rPr>
              <a:t>。</a:t>
            </a:r>
            <a:endParaRPr lang="zh-CN" altLang="en-US" sz="1400" b="1" dirty="0">
              <a:solidFill>
                <a:srgbClr val="404040"/>
              </a:solidFill>
              <a:uFillTx/>
              <a:latin typeface="微软雅黑" panose="020B0503020204020204" charset="-122"/>
              <a:ea typeface="微软雅黑" panose="020B0503020204020204" charset="-122"/>
              <a:sym typeface="微软雅黑" panose="020B0503020204020204" charset="-122"/>
            </a:endParaRPr>
          </a:p>
        </p:txBody>
      </p:sp>
      <p:sp>
        <p:nvSpPr>
          <p:cNvPr id="36890" name="文本框 8"/>
          <p:cNvSpPr/>
          <p:nvPr>
            <p:custDataLst>
              <p:tags r:id="rId27"/>
            </p:custDataLst>
          </p:nvPr>
        </p:nvSpPr>
        <p:spPr>
          <a:xfrm>
            <a:off x="5913120" y="2185035"/>
            <a:ext cx="4932680" cy="1490345"/>
          </a:xfrm>
          <a:prstGeom prst="rect">
            <a:avLst/>
          </a:prstGeom>
          <a:noFill/>
          <a:ln w="9525">
            <a:noFill/>
          </a:ln>
        </p:spPr>
        <p:txBody>
          <a:bodyPr wrap="square" lIns="68580" tIns="34290" rIns="68580" bIns="34290">
            <a:noAutofit/>
          </a:bodyPr>
          <a:p>
            <a:pPr>
              <a:lnSpc>
                <a:spcPct val="150000"/>
              </a:lnSpc>
            </a:pPr>
            <a:r>
              <a:rPr lang="en-US" altLang="zh-CN" sz="2400" b="1" dirty="0">
                <a:solidFill>
                  <a:srgbClr val="E74C2E"/>
                </a:solidFill>
                <a:latin typeface="微软雅黑" panose="020B0503020204020204" charset="-122"/>
                <a:ea typeface="微软雅黑" panose="020B0503020204020204" charset="-122"/>
                <a:sym typeface="微软雅黑" panose="020B0503020204020204" charset="-122"/>
              </a:rPr>
              <a:t>02</a:t>
            </a:r>
            <a:r>
              <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rPr>
              <a:t>存在职业病危害的建设项目，建设单位应当在施工前按照职业病防治有关法律、法规、规章和标准的要求，进行职业病防护设施设计。</a:t>
            </a:r>
            <a:endPar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endParaRPr>
          </a:p>
        </p:txBody>
      </p:sp>
      <p:sp>
        <p:nvSpPr>
          <p:cNvPr id="36891" name="文本框 8"/>
          <p:cNvSpPr/>
          <p:nvPr>
            <p:custDataLst>
              <p:tags r:id="rId28"/>
            </p:custDataLst>
          </p:nvPr>
        </p:nvSpPr>
        <p:spPr>
          <a:xfrm>
            <a:off x="5913120" y="3758565"/>
            <a:ext cx="5126355" cy="1587500"/>
          </a:xfrm>
          <a:prstGeom prst="rect">
            <a:avLst/>
          </a:prstGeom>
          <a:noFill/>
          <a:ln w="9525">
            <a:noFill/>
          </a:ln>
        </p:spPr>
        <p:txBody>
          <a:bodyPr wrap="square" lIns="68580" tIns="34290" rIns="68580" bIns="34290">
            <a:noAutofit/>
          </a:bodyPr>
          <a:p>
            <a:pPr>
              <a:lnSpc>
                <a:spcPct val="150000"/>
              </a:lnSpc>
            </a:pPr>
            <a:r>
              <a:rPr lang="en-US" altLang="zh-CN" sz="2400" b="1" dirty="0">
                <a:solidFill>
                  <a:srgbClr val="E74C2E"/>
                </a:solidFill>
                <a:latin typeface="微软雅黑" panose="020B0503020204020204" charset="-122"/>
                <a:ea typeface="微软雅黑" panose="020B0503020204020204" charset="-122"/>
                <a:sym typeface="微软雅黑" panose="020B0503020204020204" charset="-122"/>
              </a:rPr>
              <a:t>03</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建设项目在竣工验收前或者试运行期间，建设单位应当进行职业病危害控制效果评价，编制评价报告，</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职业病危害严重的项目应至少每三年进行一次现状评价。</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2" name="文本框 1"/>
          <p:cNvSpPr txBox="1"/>
          <p:nvPr/>
        </p:nvSpPr>
        <p:spPr>
          <a:xfrm>
            <a:off x="457835" y="625475"/>
            <a:ext cx="2109470" cy="425450"/>
          </a:xfrm>
          <a:prstGeom prst="rect">
            <a:avLst/>
          </a:prstGeom>
          <a:noFill/>
        </p:spPr>
        <p:txBody>
          <a:bodyPr wrap="square" rtlCol="0" anchor="t">
            <a:no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职业健康三同时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a:p>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6866"/>
                                        </p:tgtEl>
                                        <p:attrNameLst>
                                          <p:attrName>style.visibility</p:attrName>
                                        </p:attrNameLst>
                                      </p:cBhvr>
                                      <p:to>
                                        <p:strVal val="visible"/>
                                      </p:to>
                                    </p:set>
                                    <p:animEffect filter="dissolve">
                                      <p:cBhvr>
                                        <p:cTn id="7" dur="1000"/>
                                        <p:tgtEl>
                                          <p:spTgt spid="36866"/>
                                        </p:tgtEl>
                                      </p:cBhvr>
                                    </p:animEffect>
                                  </p:childTnLst>
                                </p:cTn>
                              </p:par>
                            </p:childTnLst>
                          </p:cTn>
                        </p:par>
                        <p:par>
                          <p:cTn id="8" fill="hold">
                            <p:stCondLst>
                              <p:cond delay="1000"/>
                            </p:stCondLst>
                            <p:childTnLst>
                              <p:par>
                                <p:cTn id="9" presetID="2" presetClass="entr" presetSubtype="2" fill="hold" grpId="0" nodeType="afterEffect">
                                  <p:stCondLst>
                                    <p:cond delay="0"/>
                                  </p:stCondLst>
                                  <p:childTnLst>
                                    <p:set>
                                      <p:cBhvr>
                                        <p:cTn id="10" dur="1" fill="hold">
                                          <p:stCondLst>
                                            <p:cond delay="0"/>
                                          </p:stCondLst>
                                        </p:cTn>
                                        <p:tgtEl>
                                          <p:spTgt spid="36889"/>
                                        </p:tgtEl>
                                        <p:attrNameLst>
                                          <p:attrName>style.visibility</p:attrName>
                                        </p:attrNameLst>
                                      </p:cBhvr>
                                      <p:to>
                                        <p:strVal val="visible"/>
                                      </p:to>
                                    </p:set>
                                    <p:anim calcmode="lin" valueType="num">
                                      <p:cBhvr>
                                        <p:cTn id="11" dur="500" fill="hold"/>
                                        <p:tgtEl>
                                          <p:spTgt spid="36889"/>
                                        </p:tgtEl>
                                        <p:attrNameLst>
                                          <p:attrName>ppt_x</p:attrName>
                                        </p:attrNameLst>
                                      </p:cBhvr>
                                      <p:tavLst>
                                        <p:tav tm="0">
                                          <p:val>
                                            <p:strVal val="1+#ppt_w/2"/>
                                          </p:val>
                                        </p:tav>
                                        <p:tav tm="100000">
                                          <p:val>
                                            <p:strVal val="#ppt_x"/>
                                          </p:val>
                                        </p:tav>
                                      </p:tavLst>
                                    </p:anim>
                                    <p:anim calcmode="lin" valueType="num">
                                      <p:cBhvr>
                                        <p:cTn id="12" dur="500" fill="hold"/>
                                        <p:tgtEl>
                                          <p:spTgt spid="36889"/>
                                        </p:tgtEl>
                                        <p:attrNameLst>
                                          <p:attrName>ppt_y</p:attrName>
                                        </p:attrNameLst>
                                      </p:cBhvr>
                                      <p:tavLst>
                                        <p:tav tm="0">
                                          <p:val>
                                            <p:strVal val="#ppt_y"/>
                                          </p:val>
                                        </p:tav>
                                        <p:tav tm="100000">
                                          <p:val>
                                            <p:strVal val="#ppt_y"/>
                                          </p:val>
                                        </p:tav>
                                      </p:tavLst>
                                    </p:anim>
                                  </p:childTnLst>
                                </p:cTn>
                              </p:par>
                            </p:childTnLst>
                          </p:cTn>
                        </p:par>
                        <p:par>
                          <p:cTn id="13" fill="hold">
                            <p:stCondLst>
                              <p:cond delay="1500"/>
                            </p:stCondLst>
                            <p:childTnLst>
                              <p:par>
                                <p:cTn id="14" presetID="2" presetClass="entr" presetSubtype="2" fill="hold" grpId="0" nodeType="afterEffect">
                                  <p:stCondLst>
                                    <p:cond delay="0"/>
                                  </p:stCondLst>
                                  <p:childTnLst>
                                    <p:set>
                                      <p:cBhvr>
                                        <p:cTn id="15" dur="1" fill="hold">
                                          <p:stCondLst>
                                            <p:cond delay="0"/>
                                          </p:stCondLst>
                                        </p:cTn>
                                        <p:tgtEl>
                                          <p:spTgt spid="36890"/>
                                        </p:tgtEl>
                                        <p:attrNameLst>
                                          <p:attrName>style.visibility</p:attrName>
                                        </p:attrNameLst>
                                      </p:cBhvr>
                                      <p:to>
                                        <p:strVal val="visible"/>
                                      </p:to>
                                    </p:set>
                                    <p:anim calcmode="lin" valueType="num">
                                      <p:cBhvr>
                                        <p:cTn id="16" dur="500" fill="hold"/>
                                        <p:tgtEl>
                                          <p:spTgt spid="36890"/>
                                        </p:tgtEl>
                                        <p:attrNameLst>
                                          <p:attrName>ppt_x</p:attrName>
                                        </p:attrNameLst>
                                      </p:cBhvr>
                                      <p:tavLst>
                                        <p:tav tm="0">
                                          <p:val>
                                            <p:strVal val="1+#ppt_w/2"/>
                                          </p:val>
                                        </p:tav>
                                        <p:tav tm="100000">
                                          <p:val>
                                            <p:strVal val="#ppt_x"/>
                                          </p:val>
                                        </p:tav>
                                      </p:tavLst>
                                    </p:anim>
                                    <p:anim calcmode="lin" valueType="num">
                                      <p:cBhvr>
                                        <p:cTn id="17" dur="500" fill="hold"/>
                                        <p:tgtEl>
                                          <p:spTgt spid="36890"/>
                                        </p:tgtEl>
                                        <p:attrNameLst>
                                          <p:attrName>ppt_y</p:attrName>
                                        </p:attrNameLst>
                                      </p:cBhvr>
                                      <p:tavLst>
                                        <p:tav tm="0">
                                          <p:val>
                                            <p:strVal val="#ppt_y"/>
                                          </p:val>
                                        </p:tav>
                                        <p:tav tm="100000">
                                          <p:val>
                                            <p:strVal val="#ppt_y"/>
                                          </p:val>
                                        </p:tav>
                                      </p:tavLst>
                                    </p:anim>
                                  </p:childTnLst>
                                </p:cTn>
                              </p:par>
                            </p:childTnLst>
                          </p:cTn>
                        </p:par>
                        <p:par>
                          <p:cTn id="18" fill="hold">
                            <p:stCondLst>
                              <p:cond delay="2000"/>
                            </p:stCondLst>
                            <p:childTnLst>
                              <p:par>
                                <p:cTn id="19" presetID="2" presetClass="entr" presetSubtype="2" fill="hold" grpId="0" nodeType="afterEffect">
                                  <p:stCondLst>
                                    <p:cond delay="0"/>
                                  </p:stCondLst>
                                  <p:childTnLst>
                                    <p:set>
                                      <p:cBhvr>
                                        <p:cTn id="20" dur="1" fill="hold">
                                          <p:stCondLst>
                                            <p:cond delay="0"/>
                                          </p:stCondLst>
                                        </p:cTn>
                                        <p:tgtEl>
                                          <p:spTgt spid="36891"/>
                                        </p:tgtEl>
                                        <p:attrNameLst>
                                          <p:attrName>style.visibility</p:attrName>
                                        </p:attrNameLst>
                                      </p:cBhvr>
                                      <p:to>
                                        <p:strVal val="visible"/>
                                      </p:to>
                                    </p:set>
                                    <p:anim calcmode="lin" valueType="num">
                                      <p:cBhvr>
                                        <p:cTn id="21" dur="500" fill="hold"/>
                                        <p:tgtEl>
                                          <p:spTgt spid="36891"/>
                                        </p:tgtEl>
                                        <p:attrNameLst>
                                          <p:attrName>ppt_x</p:attrName>
                                        </p:attrNameLst>
                                      </p:cBhvr>
                                      <p:tavLst>
                                        <p:tav tm="0">
                                          <p:val>
                                            <p:strVal val="1+#ppt_w/2"/>
                                          </p:val>
                                        </p:tav>
                                        <p:tav tm="100000">
                                          <p:val>
                                            <p:strVal val="#ppt_x"/>
                                          </p:val>
                                        </p:tav>
                                      </p:tavLst>
                                    </p:anim>
                                    <p:anim calcmode="lin" valueType="num">
                                      <p:cBhvr>
                                        <p:cTn id="22" dur="500" fill="hold"/>
                                        <p:tgtEl>
                                          <p:spTgt spid="368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9" grpId="0" bldLvl="0"/>
      <p:bldP spid="36890" grpId="0" bldLvl="0"/>
      <p:bldP spid="36891" grpId="0" bldLvl="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37890" name="圆角矩形 39"/>
          <p:cNvSpPr/>
          <p:nvPr>
            <p:custDataLst>
              <p:tags r:id="rId4"/>
            </p:custDataLst>
          </p:nvPr>
        </p:nvSpPr>
        <p:spPr>
          <a:xfrm>
            <a:off x="62230" y="1483360"/>
            <a:ext cx="2207260" cy="3089275"/>
          </a:xfrm>
          <a:prstGeom prst="roundRect">
            <a:avLst>
              <a:gd name="adj" fmla="val 16667"/>
            </a:avLst>
          </a:prstGeom>
          <a:solidFill>
            <a:srgbClr val="E8E8E8"/>
          </a:solidFill>
          <a:ln w="25400" cap="flat" cmpd="sng">
            <a:solidFill>
              <a:srgbClr val="404040"/>
            </a:solidFill>
            <a:prstDash val="solid"/>
            <a:miter/>
            <a:headEnd type="none" w="med" len="med"/>
            <a:tailEnd type="none" w="med" len="med"/>
          </a:ln>
        </p:spPr>
        <p:txBody>
          <a:bodyPr anchor="ctr" anchorCtr="0"/>
          <a:p>
            <a:pPr>
              <a:lnSpc>
                <a:spcPct val="15000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卫生行政部门给予警告，责令限期改正；逾期不改正的，处十万元以下的罚款。</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grpSp>
        <p:nvGrpSpPr>
          <p:cNvPr id="37891" name="组合 4"/>
          <p:cNvGrpSpPr/>
          <p:nvPr/>
        </p:nvGrpSpPr>
        <p:grpSpPr>
          <a:xfrm flipH="1">
            <a:off x="2379345" y="1131946"/>
            <a:ext cx="4276219" cy="4163320"/>
            <a:chOff x="-118" y="-146938"/>
            <a:chExt cx="3921352" cy="4145216"/>
          </a:xfrm>
        </p:grpSpPr>
        <p:grpSp>
          <p:nvGrpSpPr>
            <p:cNvPr id="37892" name="组合 6"/>
            <p:cNvGrpSpPr/>
            <p:nvPr/>
          </p:nvGrpSpPr>
          <p:grpSpPr>
            <a:xfrm>
              <a:off x="0" y="-146938"/>
              <a:ext cx="3921234" cy="4145216"/>
              <a:chOff x="0" y="-110994"/>
              <a:chExt cx="2962028" cy="3131220"/>
            </a:xfrm>
          </p:grpSpPr>
          <p:sp>
            <p:nvSpPr>
              <p:cNvPr id="37893" name="Freeform 5"/>
              <p:cNvSpPr/>
              <p:nvPr>
                <p:custDataLst>
                  <p:tags r:id="rId5"/>
                </p:custDataLst>
              </p:nvPr>
            </p:nvSpPr>
            <p:spPr>
              <a:xfrm>
                <a:off x="447779" y="1050202"/>
                <a:ext cx="1532038" cy="1739830"/>
              </a:xfrm>
              <a:custGeom>
                <a:avLst/>
                <a:gdLst>
                  <a:gd name="txL" fmla="*/ 0 w 407"/>
                  <a:gd name="txT" fmla="*/ 0 h 396"/>
                  <a:gd name="txR" fmla="*/ 407 w 407"/>
                  <a:gd name="txB" fmla="*/ 396 h 396"/>
                </a:gdLst>
                <a:ahLst/>
                <a:cxnLst>
                  <a:cxn ang="0">
                    <a:pos x="133" y="396"/>
                  </a:cxn>
                  <a:cxn ang="0">
                    <a:pos x="0" y="396"/>
                  </a:cxn>
                  <a:cxn ang="0">
                    <a:pos x="0" y="379"/>
                  </a:cxn>
                  <a:cxn ang="0">
                    <a:pos x="133" y="379"/>
                  </a:cxn>
                  <a:cxn ang="0">
                    <a:pos x="167" y="370"/>
                  </a:cxn>
                  <a:cxn ang="0">
                    <a:pos x="180" y="355"/>
                  </a:cxn>
                  <a:cxn ang="0">
                    <a:pos x="208" y="286"/>
                  </a:cxn>
                  <a:cxn ang="0">
                    <a:pos x="224" y="173"/>
                  </a:cxn>
                  <a:cxn ang="0">
                    <a:pos x="248" y="49"/>
                  </a:cxn>
                  <a:cxn ang="0">
                    <a:pos x="266" y="19"/>
                  </a:cxn>
                  <a:cxn ang="0">
                    <a:pos x="285" y="6"/>
                  </a:cxn>
                  <a:cxn ang="0">
                    <a:pos x="321" y="1"/>
                  </a:cxn>
                  <a:cxn ang="0">
                    <a:pos x="329" y="1"/>
                  </a:cxn>
                  <a:cxn ang="0">
                    <a:pos x="407" y="1"/>
                  </a:cxn>
                  <a:cxn ang="0">
                    <a:pos x="407" y="18"/>
                  </a:cxn>
                  <a:cxn ang="0">
                    <a:pos x="321" y="18"/>
                  </a:cxn>
                  <a:cxn ang="0">
                    <a:pos x="293" y="21"/>
                  </a:cxn>
                  <a:cxn ang="0">
                    <a:pos x="278" y="31"/>
                  </a:cxn>
                  <a:cxn ang="0">
                    <a:pos x="264" y="55"/>
                  </a:cxn>
                  <a:cxn ang="0">
                    <a:pos x="241" y="174"/>
                  </a:cxn>
                  <a:cxn ang="0">
                    <a:pos x="224" y="290"/>
                  </a:cxn>
                  <a:cxn ang="0">
                    <a:pos x="194" y="365"/>
                  </a:cxn>
                  <a:cxn ang="0">
                    <a:pos x="178" y="383"/>
                  </a:cxn>
                  <a:cxn ang="0">
                    <a:pos x="133" y="396"/>
                  </a:cxn>
                </a:cxnLst>
                <a:rect l="txL" t="txT" r="txR" b="txB"/>
                <a:pathLst>
                  <a:path w="407" h="396">
                    <a:moveTo>
                      <a:pt x="133" y="396"/>
                    </a:moveTo>
                    <a:cubicBezTo>
                      <a:pt x="0" y="396"/>
                      <a:pt x="0" y="396"/>
                      <a:pt x="0" y="396"/>
                    </a:cubicBezTo>
                    <a:cubicBezTo>
                      <a:pt x="0" y="379"/>
                      <a:pt x="0" y="379"/>
                      <a:pt x="0" y="379"/>
                    </a:cubicBezTo>
                    <a:cubicBezTo>
                      <a:pt x="133" y="379"/>
                      <a:pt x="133" y="379"/>
                      <a:pt x="133" y="379"/>
                    </a:cubicBezTo>
                    <a:cubicBezTo>
                      <a:pt x="147" y="379"/>
                      <a:pt x="158" y="377"/>
                      <a:pt x="167" y="370"/>
                    </a:cubicBezTo>
                    <a:cubicBezTo>
                      <a:pt x="172" y="366"/>
                      <a:pt x="176" y="361"/>
                      <a:pt x="180" y="355"/>
                    </a:cubicBezTo>
                    <a:cubicBezTo>
                      <a:pt x="195" y="334"/>
                      <a:pt x="203" y="307"/>
                      <a:pt x="208" y="286"/>
                    </a:cubicBezTo>
                    <a:cubicBezTo>
                      <a:pt x="216" y="254"/>
                      <a:pt x="221" y="218"/>
                      <a:pt x="224" y="173"/>
                    </a:cubicBezTo>
                    <a:cubicBezTo>
                      <a:pt x="227" y="137"/>
                      <a:pt x="232" y="91"/>
                      <a:pt x="248" y="49"/>
                    </a:cubicBezTo>
                    <a:cubicBezTo>
                      <a:pt x="252" y="38"/>
                      <a:pt x="257" y="27"/>
                      <a:pt x="266" y="19"/>
                    </a:cubicBezTo>
                    <a:cubicBezTo>
                      <a:pt x="271" y="14"/>
                      <a:pt x="277" y="9"/>
                      <a:pt x="285" y="6"/>
                    </a:cubicBezTo>
                    <a:cubicBezTo>
                      <a:pt x="298" y="0"/>
                      <a:pt x="310" y="0"/>
                      <a:pt x="321" y="1"/>
                    </a:cubicBezTo>
                    <a:cubicBezTo>
                      <a:pt x="329" y="1"/>
                      <a:pt x="329" y="1"/>
                      <a:pt x="329" y="1"/>
                    </a:cubicBezTo>
                    <a:cubicBezTo>
                      <a:pt x="407" y="1"/>
                      <a:pt x="407" y="1"/>
                      <a:pt x="407" y="1"/>
                    </a:cubicBezTo>
                    <a:cubicBezTo>
                      <a:pt x="407" y="18"/>
                      <a:pt x="407" y="18"/>
                      <a:pt x="407" y="18"/>
                    </a:cubicBezTo>
                    <a:cubicBezTo>
                      <a:pt x="321" y="18"/>
                      <a:pt x="321" y="18"/>
                      <a:pt x="321" y="18"/>
                    </a:cubicBezTo>
                    <a:cubicBezTo>
                      <a:pt x="310" y="17"/>
                      <a:pt x="301" y="17"/>
                      <a:pt x="293" y="21"/>
                    </a:cubicBezTo>
                    <a:cubicBezTo>
                      <a:pt x="286" y="24"/>
                      <a:pt x="281" y="27"/>
                      <a:pt x="278" y="31"/>
                    </a:cubicBezTo>
                    <a:cubicBezTo>
                      <a:pt x="271" y="37"/>
                      <a:pt x="267" y="46"/>
                      <a:pt x="264" y="55"/>
                    </a:cubicBezTo>
                    <a:cubicBezTo>
                      <a:pt x="249" y="95"/>
                      <a:pt x="244" y="140"/>
                      <a:pt x="241" y="174"/>
                    </a:cubicBezTo>
                    <a:cubicBezTo>
                      <a:pt x="238" y="220"/>
                      <a:pt x="233" y="257"/>
                      <a:pt x="224" y="290"/>
                    </a:cubicBezTo>
                    <a:cubicBezTo>
                      <a:pt x="219" y="312"/>
                      <a:pt x="211" y="341"/>
                      <a:pt x="194" y="365"/>
                    </a:cubicBezTo>
                    <a:cubicBezTo>
                      <a:pt x="189" y="372"/>
                      <a:pt x="184" y="378"/>
                      <a:pt x="178" y="383"/>
                    </a:cubicBezTo>
                    <a:cubicBezTo>
                      <a:pt x="165" y="394"/>
                      <a:pt x="148" y="396"/>
                      <a:pt x="133" y="396"/>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4" name="Oval 6"/>
              <p:cNvSpPr/>
              <p:nvPr>
                <p:custDataLst>
                  <p:tags r:id="rId6"/>
                </p:custDataLst>
              </p:nvPr>
            </p:nvSpPr>
            <p:spPr>
              <a:xfrm>
                <a:off x="116" y="2477415"/>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5" name="Freeform 7"/>
              <p:cNvSpPr>
                <a:spLocks noEditPoints="1"/>
              </p:cNvSpPr>
              <p:nvPr>
                <p:custDataLst>
                  <p:tags r:id="rId7"/>
                </p:custDataLst>
              </p:nvPr>
            </p:nvSpPr>
            <p:spPr>
              <a:xfrm>
                <a:off x="0" y="2477301"/>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6" name="Freeform 11"/>
              <p:cNvSpPr/>
              <p:nvPr>
                <p:custDataLst>
                  <p:tags r:id="rId8"/>
                </p:custDataLst>
              </p:nvPr>
            </p:nvSpPr>
            <p:spPr>
              <a:xfrm>
                <a:off x="420508" y="835290"/>
                <a:ext cx="1524120" cy="1029666"/>
              </a:xfrm>
              <a:custGeom>
                <a:avLst/>
                <a:gdLst>
                  <a:gd name="txL" fmla="*/ 0 w 405"/>
                  <a:gd name="txT" fmla="*/ 0 h 255"/>
                  <a:gd name="txR" fmla="*/ 405 w 405"/>
                  <a:gd name="txB" fmla="*/ 255 h 255"/>
                </a:gdLst>
                <a:ahLst/>
                <a:cxnLst>
                  <a:cxn ang="0">
                    <a:pos x="100" y="255"/>
                  </a:cxn>
                  <a:cxn ang="0">
                    <a:pos x="94" y="255"/>
                  </a:cxn>
                  <a:cxn ang="0">
                    <a:pos x="0" y="255"/>
                  </a:cxn>
                  <a:cxn ang="0">
                    <a:pos x="0" y="238"/>
                  </a:cxn>
                  <a:cxn ang="0">
                    <a:pos x="94" y="238"/>
                  </a:cxn>
                  <a:cxn ang="0">
                    <a:pos x="137" y="230"/>
                  </a:cxn>
                  <a:cxn ang="0">
                    <a:pos x="170" y="164"/>
                  </a:cxn>
                  <a:cxn ang="0">
                    <a:pos x="183" y="98"/>
                  </a:cxn>
                  <a:cxn ang="0">
                    <a:pos x="195" y="48"/>
                  </a:cxn>
                  <a:cxn ang="0">
                    <a:pos x="228" y="9"/>
                  </a:cxn>
                  <a:cxn ang="0">
                    <a:pos x="277" y="0"/>
                  </a:cxn>
                  <a:cxn ang="0">
                    <a:pos x="405" y="0"/>
                  </a:cxn>
                  <a:cxn ang="0">
                    <a:pos x="405" y="17"/>
                  </a:cxn>
                  <a:cxn ang="0">
                    <a:pos x="277" y="17"/>
                  </a:cxn>
                  <a:cxn ang="0">
                    <a:pos x="237" y="24"/>
                  </a:cxn>
                  <a:cxn ang="0">
                    <a:pos x="211" y="54"/>
                  </a:cxn>
                  <a:cxn ang="0">
                    <a:pos x="199" y="101"/>
                  </a:cxn>
                  <a:cxn ang="0">
                    <a:pos x="186" y="167"/>
                  </a:cxn>
                  <a:cxn ang="0">
                    <a:pos x="148" y="243"/>
                  </a:cxn>
                  <a:cxn ang="0">
                    <a:pos x="100" y="255"/>
                  </a:cxn>
                </a:cxnLst>
                <a:rect l="txL" t="txT" r="txR" b="txB"/>
                <a:pathLst>
                  <a:path w="405" h="255">
                    <a:moveTo>
                      <a:pt x="100" y="255"/>
                    </a:moveTo>
                    <a:cubicBezTo>
                      <a:pt x="98" y="255"/>
                      <a:pt x="96" y="255"/>
                      <a:pt x="94" y="255"/>
                    </a:cubicBezTo>
                    <a:cubicBezTo>
                      <a:pt x="0" y="255"/>
                      <a:pt x="0" y="255"/>
                      <a:pt x="0" y="255"/>
                    </a:cubicBezTo>
                    <a:cubicBezTo>
                      <a:pt x="0" y="238"/>
                      <a:pt x="0" y="238"/>
                      <a:pt x="0" y="238"/>
                    </a:cubicBezTo>
                    <a:cubicBezTo>
                      <a:pt x="94" y="238"/>
                      <a:pt x="94" y="238"/>
                      <a:pt x="94" y="238"/>
                    </a:cubicBezTo>
                    <a:cubicBezTo>
                      <a:pt x="109" y="238"/>
                      <a:pt x="126" y="238"/>
                      <a:pt x="137" y="230"/>
                    </a:cubicBezTo>
                    <a:cubicBezTo>
                      <a:pt x="157" y="215"/>
                      <a:pt x="163" y="189"/>
                      <a:pt x="170" y="164"/>
                    </a:cubicBezTo>
                    <a:cubicBezTo>
                      <a:pt x="175" y="141"/>
                      <a:pt x="179" y="119"/>
                      <a:pt x="183" y="98"/>
                    </a:cubicBezTo>
                    <a:cubicBezTo>
                      <a:pt x="186" y="81"/>
                      <a:pt x="189" y="64"/>
                      <a:pt x="195" y="48"/>
                    </a:cubicBezTo>
                    <a:cubicBezTo>
                      <a:pt x="201" y="32"/>
                      <a:pt x="213" y="18"/>
                      <a:pt x="228" y="9"/>
                    </a:cubicBezTo>
                    <a:cubicBezTo>
                      <a:pt x="245" y="0"/>
                      <a:pt x="260" y="0"/>
                      <a:pt x="277" y="0"/>
                    </a:cubicBezTo>
                    <a:cubicBezTo>
                      <a:pt x="405" y="0"/>
                      <a:pt x="405" y="0"/>
                      <a:pt x="405" y="0"/>
                    </a:cubicBezTo>
                    <a:cubicBezTo>
                      <a:pt x="405" y="17"/>
                      <a:pt x="405" y="17"/>
                      <a:pt x="405" y="17"/>
                    </a:cubicBezTo>
                    <a:cubicBezTo>
                      <a:pt x="277" y="17"/>
                      <a:pt x="277" y="17"/>
                      <a:pt x="277" y="17"/>
                    </a:cubicBezTo>
                    <a:cubicBezTo>
                      <a:pt x="262" y="17"/>
                      <a:pt x="249" y="17"/>
                      <a:pt x="237" y="24"/>
                    </a:cubicBezTo>
                    <a:cubicBezTo>
                      <a:pt x="225" y="31"/>
                      <a:pt x="215" y="42"/>
                      <a:pt x="211" y="54"/>
                    </a:cubicBezTo>
                    <a:cubicBezTo>
                      <a:pt x="205" y="69"/>
                      <a:pt x="202" y="84"/>
                      <a:pt x="199" y="101"/>
                    </a:cubicBezTo>
                    <a:cubicBezTo>
                      <a:pt x="196" y="122"/>
                      <a:pt x="192" y="145"/>
                      <a:pt x="186" y="167"/>
                    </a:cubicBezTo>
                    <a:cubicBezTo>
                      <a:pt x="179" y="195"/>
                      <a:pt x="172" y="225"/>
                      <a:pt x="148" y="243"/>
                    </a:cubicBezTo>
                    <a:cubicBezTo>
                      <a:pt x="134" y="254"/>
                      <a:pt x="116" y="255"/>
                      <a:pt x="100" y="25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7" name="Oval 12"/>
              <p:cNvSpPr/>
              <p:nvPr>
                <p:custDataLst>
                  <p:tags r:id="rId9"/>
                </p:custDataLst>
              </p:nvPr>
            </p:nvSpPr>
            <p:spPr>
              <a:xfrm>
                <a:off x="11113" y="1505036"/>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8" name="Freeform 13"/>
              <p:cNvSpPr>
                <a:spLocks noEditPoints="1"/>
              </p:cNvSpPr>
              <p:nvPr>
                <p:custDataLst>
                  <p:tags r:id="rId10"/>
                </p:custDataLst>
              </p:nvPr>
            </p:nvSpPr>
            <p:spPr>
              <a:xfrm>
                <a:off x="0" y="1533253"/>
                <a:ext cx="541338" cy="546100"/>
              </a:xfrm>
              <a:custGeom>
                <a:avLst/>
                <a:gdLst>
                  <a:gd name="txL" fmla="*/ 0 w 144"/>
                  <a:gd name="txT" fmla="*/ 0 h 145"/>
                  <a:gd name="txR" fmla="*/ 144 w 144"/>
                  <a:gd name="txB" fmla="*/ 145 h 145"/>
                </a:gdLst>
                <a:ahLst/>
                <a:cxnLst>
                  <a:cxn ang="0">
                    <a:pos x="72" y="145"/>
                  </a:cxn>
                  <a:cxn ang="0">
                    <a:pos x="0" y="73"/>
                  </a:cxn>
                  <a:cxn ang="0">
                    <a:pos x="72" y="0"/>
                  </a:cxn>
                  <a:cxn ang="0">
                    <a:pos x="144" y="73"/>
                  </a:cxn>
                  <a:cxn ang="0">
                    <a:pos x="72" y="145"/>
                  </a:cxn>
                  <a:cxn ang="0">
                    <a:pos x="72" y="7"/>
                  </a:cxn>
                  <a:cxn ang="0">
                    <a:pos x="7" y="73"/>
                  </a:cxn>
                  <a:cxn ang="0">
                    <a:pos x="72" y="138"/>
                  </a:cxn>
                  <a:cxn ang="0">
                    <a:pos x="137" y="73"/>
                  </a:cxn>
                  <a:cxn ang="0">
                    <a:pos x="72" y="7"/>
                  </a:cxn>
                </a:cxnLst>
                <a:rect l="txL" t="txT" r="txR" b="txB"/>
                <a:pathLst>
                  <a:path w="144" h="145">
                    <a:moveTo>
                      <a:pt x="72" y="145"/>
                    </a:moveTo>
                    <a:cubicBezTo>
                      <a:pt x="32" y="145"/>
                      <a:pt x="0" y="112"/>
                      <a:pt x="0" y="73"/>
                    </a:cubicBezTo>
                    <a:cubicBezTo>
                      <a:pt x="0" y="33"/>
                      <a:pt x="32" y="0"/>
                      <a:pt x="72" y="0"/>
                    </a:cubicBezTo>
                    <a:cubicBezTo>
                      <a:pt x="111" y="0"/>
                      <a:pt x="144" y="33"/>
                      <a:pt x="144" y="73"/>
                    </a:cubicBezTo>
                    <a:cubicBezTo>
                      <a:pt x="144" y="112"/>
                      <a:pt x="111" y="145"/>
                      <a:pt x="72" y="145"/>
                    </a:cubicBezTo>
                    <a:close/>
                    <a:moveTo>
                      <a:pt x="72" y="7"/>
                    </a:moveTo>
                    <a:cubicBezTo>
                      <a:pt x="36" y="7"/>
                      <a:pt x="7" y="37"/>
                      <a:pt x="7" y="73"/>
                    </a:cubicBezTo>
                    <a:cubicBezTo>
                      <a:pt x="7" y="108"/>
                      <a:pt x="36" y="138"/>
                      <a:pt x="72" y="138"/>
                    </a:cubicBezTo>
                    <a:cubicBezTo>
                      <a:pt x="108" y="138"/>
                      <a:pt x="137" y="108"/>
                      <a:pt x="137" y="73"/>
                    </a:cubicBezTo>
                    <a:cubicBezTo>
                      <a:pt x="137" y="37"/>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899" name="Freeform 17"/>
              <p:cNvSpPr/>
              <p:nvPr>
                <p:custDataLst>
                  <p:tags r:id="rId11"/>
                </p:custDataLst>
              </p:nvPr>
            </p:nvSpPr>
            <p:spPr>
              <a:xfrm>
                <a:off x="471967" y="615199"/>
                <a:ext cx="1522761" cy="433388"/>
              </a:xfrm>
              <a:custGeom>
                <a:avLst/>
                <a:gdLst>
                  <a:gd name="txL" fmla="*/ 0 w 399"/>
                  <a:gd name="txT" fmla="*/ 0 h 115"/>
                  <a:gd name="txR" fmla="*/ 399 w 399"/>
                  <a:gd name="txB" fmla="*/ 115 h 115"/>
                </a:gdLst>
                <a:ahLst/>
                <a:cxnLst>
                  <a:cxn ang="0">
                    <a:pos x="106" y="115"/>
                  </a:cxn>
                  <a:cxn ang="0">
                    <a:pos x="103" y="115"/>
                  </a:cxn>
                  <a:cxn ang="0">
                    <a:pos x="0" y="115"/>
                  </a:cxn>
                  <a:cxn ang="0">
                    <a:pos x="0" y="98"/>
                  </a:cxn>
                  <a:cxn ang="0">
                    <a:pos x="104" y="98"/>
                  </a:cxn>
                  <a:cxn ang="0">
                    <a:pos x="160" y="55"/>
                  </a:cxn>
                  <a:cxn ang="0">
                    <a:pos x="232" y="2"/>
                  </a:cxn>
                  <a:cxn ang="0">
                    <a:pos x="399" y="2"/>
                  </a:cxn>
                  <a:cxn ang="0">
                    <a:pos x="399" y="19"/>
                  </a:cxn>
                  <a:cxn ang="0">
                    <a:pos x="232" y="19"/>
                  </a:cxn>
                  <a:cxn ang="0">
                    <a:pos x="176" y="62"/>
                  </a:cxn>
                  <a:cxn ang="0">
                    <a:pos x="106" y="115"/>
                  </a:cxn>
                </a:cxnLst>
                <a:rect l="txL" t="txT" r="txR" b="txB"/>
                <a:pathLst>
                  <a:path w="399" h="115">
                    <a:moveTo>
                      <a:pt x="106" y="115"/>
                    </a:moveTo>
                    <a:cubicBezTo>
                      <a:pt x="104" y="115"/>
                      <a:pt x="103" y="115"/>
                      <a:pt x="103" y="115"/>
                    </a:cubicBezTo>
                    <a:cubicBezTo>
                      <a:pt x="0" y="115"/>
                      <a:pt x="0" y="115"/>
                      <a:pt x="0" y="115"/>
                    </a:cubicBezTo>
                    <a:cubicBezTo>
                      <a:pt x="0" y="98"/>
                      <a:pt x="0" y="98"/>
                      <a:pt x="0" y="98"/>
                    </a:cubicBezTo>
                    <a:cubicBezTo>
                      <a:pt x="104" y="98"/>
                      <a:pt x="104" y="98"/>
                      <a:pt x="104" y="98"/>
                    </a:cubicBezTo>
                    <a:cubicBezTo>
                      <a:pt x="106" y="99"/>
                      <a:pt x="141" y="102"/>
                      <a:pt x="160" y="55"/>
                    </a:cubicBezTo>
                    <a:cubicBezTo>
                      <a:pt x="182" y="0"/>
                      <a:pt x="230" y="2"/>
                      <a:pt x="232" y="2"/>
                    </a:cubicBezTo>
                    <a:cubicBezTo>
                      <a:pt x="399" y="2"/>
                      <a:pt x="399" y="2"/>
                      <a:pt x="399" y="2"/>
                    </a:cubicBezTo>
                    <a:cubicBezTo>
                      <a:pt x="399" y="19"/>
                      <a:pt x="399" y="19"/>
                      <a:pt x="399" y="19"/>
                    </a:cubicBezTo>
                    <a:cubicBezTo>
                      <a:pt x="232" y="19"/>
                      <a:pt x="232" y="19"/>
                      <a:pt x="232" y="19"/>
                    </a:cubicBezTo>
                    <a:cubicBezTo>
                      <a:pt x="230" y="19"/>
                      <a:pt x="193" y="18"/>
                      <a:pt x="176" y="62"/>
                    </a:cubicBezTo>
                    <a:cubicBezTo>
                      <a:pt x="156" y="111"/>
                      <a:pt x="118" y="115"/>
                      <a:pt x="106" y="11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0" name="Oval 18"/>
              <p:cNvSpPr/>
              <p:nvPr>
                <p:custDataLst>
                  <p:tags r:id="rId12"/>
                </p:custDataLst>
              </p:nvPr>
            </p:nvSpPr>
            <p:spPr>
              <a:xfrm>
                <a:off x="11113" y="758074"/>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1" name="Freeform 19"/>
              <p:cNvSpPr>
                <a:spLocks noEditPoints="1"/>
              </p:cNvSpPr>
              <p:nvPr>
                <p:custDataLst>
                  <p:tags r:id="rId13"/>
                </p:custDataLst>
              </p:nvPr>
            </p:nvSpPr>
            <p:spPr>
              <a:xfrm>
                <a:off x="0" y="746962"/>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1"/>
                      <a:pt x="0" y="72"/>
                    </a:cubicBezTo>
                    <a:cubicBezTo>
                      <a:pt x="0" y="32"/>
                      <a:pt x="32" y="0"/>
                      <a:pt x="72" y="0"/>
                    </a:cubicBezTo>
                    <a:cubicBezTo>
                      <a:pt x="111" y="0"/>
                      <a:pt x="144" y="32"/>
                      <a:pt x="144" y="72"/>
                    </a:cubicBezTo>
                    <a:cubicBezTo>
                      <a:pt x="144" y="111"/>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2" name="Freeform 23"/>
              <p:cNvSpPr/>
              <p:nvPr>
                <p:custDataLst>
                  <p:tags r:id="rId14"/>
                </p:custDataLst>
              </p:nvPr>
            </p:nvSpPr>
            <p:spPr>
              <a:xfrm>
                <a:off x="473731" y="153109"/>
                <a:ext cx="1626168" cy="321890"/>
              </a:xfrm>
              <a:custGeom>
                <a:avLst/>
                <a:gdLst>
                  <a:gd name="txL" fmla="*/ 0 w 409"/>
                  <a:gd name="txT" fmla="*/ 0 h 57"/>
                  <a:gd name="txR" fmla="*/ 409 w 409"/>
                  <a:gd name="txB" fmla="*/ 57 h 57"/>
                </a:gdLst>
                <a:ahLst/>
                <a:cxnLst>
                  <a:cxn ang="0">
                    <a:pos x="409" y="57"/>
                  </a:cxn>
                  <a:cxn ang="0">
                    <a:pos x="243" y="57"/>
                  </a:cxn>
                  <a:cxn ang="0">
                    <a:pos x="179" y="34"/>
                  </a:cxn>
                  <a:cxn ang="0">
                    <a:pos x="117" y="17"/>
                  </a:cxn>
                  <a:cxn ang="0">
                    <a:pos x="0" y="17"/>
                  </a:cxn>
                  <a:cxn ang="0">
                    <a:pos x="0" y="0"/>
                  </a:cxn>
                  <a:cxn ang="0">
                    <a:pos x="117" y="0"/>
                  </a:cxn>
                  <a:cxn ang="0">
                    <a:pos x="190" y="21"/>
                  </a:cxn>
                  <a:cxn ang="0">
                    <a:pos x="243" y="40"/>
                  </a:cxn>
                  <a:cxn ang="0">
                    <a:pos x="409" y="40"/>
                  </a:cxn>
                  <a:cxn ang="0">
                    <a:pos x="409" y="57"/>
                  </a:cxn>
                </a:cxnLst>
                <a:rect l="txL" t="txT" r="txR" b="txB"/>
                <a:pathLst>
                  <a:path w="409" h="57">
                    <a:moveTo>
                      <a:pt x="409" y="57"/>
                    </a:moveTo>
                    <a:cubicBezTo>
                      <a:pt x="243" y="57"/>
                      <a:pt x="243" y="57"/>
                      <a:pt x="243" y="57"/>
                    </a:cubicBezTo>
                    <a:cubicBezTo>
                      <a:pt x="220" y="57"/>
                      <a:pt x="195" y="48"/>
                      <a:pt x="179" y="34"/>
                    </a:cubicBezTo>
                    <a:cubicBezTo>
                      <a:pt x="162" y="19"/>
                      <a:pt x="140" y="17"/>
                      <a:pt x="117" y="17"/>
                    </a:cubicBezTo>
                    <a:cubicBezTo>
                      <a:pt x="0" y="17"/>
                      <a:pt x="0" y="17"/>
                      <a:pt x="0" y="17"/>
                    </a:cubicBezTo>
                    <a:cubicBezTo>
                      <a:pt x="0" y="0"/>
                      <a:pt x="0" y="0"/>
                      <a:pt x="0" y="0"/>
                    </a:cubicBezTo>
                    <a:cubicBezTo>
                      <a:pt x="117" y="0"/>
                      <a:pt x="117" y="0"/>
                      <a:pt x="117" y="0"/>
                    </a:cubicBezTo>
                    <a:cubicBezTo>
                      <a:pt x="142" y="0"/>
                      <a:pt x="168" y="2"/>
                      <a:pt x="190" y="21"/>
                    </a:cubicBezTo>
                    <a:cubicBezTo>
                      <a:pt x="203" y="33"/>
                      <a:pt x="223" y="40"/>
                      <a:pt x="243" y="40"/>
                    </a:cubicBezTo>
                    <a:cubicBezTo>
                      <a:pt x="409" y="40"/>
                      <a:pt x="409" y="40"/>
                      <a:pt x="409" y="40"/>
                    </a:cubicBezTo>
                    <a:lnTo>
                      <a:pt x="409" y="57"/>
                    </a:ln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3" name="Oval 24"/>
              <p:cNvSpPr/>
              <p:nvPr>
                <p:custDataLst>
                  <p:tags r:id="rId15"/>
                </p:custDataLst>
              </p:nvPr>
            </p:nvSpPr>
            <p:spPr>
              <a:xfrm>
                <a:off x="556" y="-110994"/>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4" name="Freeform 25"/>
              <p:cNvSpPr>
                <a:spLocks noEditPoints="1"/>
              </p:cNvSpPr>
              <p:nvPr>
                <p:custDataLst>
                  <p:tags r:id="rId16"/>
                </p:custDataLst>
              </p:nvPr>
            </p:nvSpPr>
            <p:spPr>
              <a:xfrm>
                <a:off x="0" y="-105546"/>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2"/>
                      <a:pt x="32" y="0"/>
                      <a:pt x="72" y="0"/>
                    </a:cubicBezTo>
                    <a:cubicBezTo>
                      <a:pt x="111" y="0"/>
                      <a:pt x="144" y="32"/>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5" name="Freeform 29"/>
              <p:cNvSpPr>
                <a:spLocks noEditPoints="1"/>
              </p:cNvSpPr>
              <p:nvPr>
                <p:custDataLst>
                  <p:tags r:id="rId17"/>
                </p:custDataLst>
              </p:nvPr>
            </p:nvSpPr>
            <p:spPr>
              <a:xfrm>
                <a:off x="1821027" y="204687"/>
                <a:ext cx="1141001" cy="1229772"/>
              </a:xfrm>
              <a:custGeom>
                <a:avLst/>
                <a:gdLst>
                  <a:gd name="txL" fmla="*/ 0 w 305"/>
                  <a:gd name="txT" fmla="*/ 0 h 305"/>
                  <a:gd name="txR" fmla="*/ 305 w 305"/>
                  <a:gd name="txB" fmla="*/ 305 h 305"/>
                </a:gdLst>
                <a:ahLst/>
                <a:cxnLst>
                  <a:cxn ang="0">
                    <a:pos x="305" y="154"/>
                  </a:cxn>
                  <a:cxn ang="0">
                    <a:pos x="283" y="120"/>
                  </a:cxn>
                  <a:cxn ang="0">
                    <a:pos x="295" y="98"/>
                  </a:cxn>
                  <a:cxn ang="0">
                    <a:pos x="260" y="72"/>
                  </a:cxn>
                  <a:cxn ang="0">
                    <a:pos x="262" y="46"/>
                  </a:cxn>
                  <a:cxn ang="0">
                    <a:pos x="222" y="38"/>
                  </a:cxn>
                  <a:cxn ang="0">
                    <a:pos x="214" y="13"/>
                  </a:cxn>
                  <a:cxn ang="0">
                    <a:pos x="171" y="20"/>
                  </a:cxn>
                  <a:cxn ang="0">
                    <a:pos x="155" y="0"/>
                  </a:cxn>
                  <a:cxn ang="0">
                    <a:pos x="120" y="22"/>
                  </a:cxn>
                  <a:cxn ang="0">
                    <a:pos x="98" y="11"/>
                  </a:cxn>
                  <a:cxn ang="0">
                    <a:pos x="72" y="46"/>
                  </a:cxn>
                  <a:cxn ang="0">
                    <a:pos x="46" y="44"/>
                  </a:cxn>
                  <a:cxn ang="0">
                    <a:pos x="38" y="84"/>
                  </a:cxn>
                  <a:cxn ang="0">
                    <a:pos x="13" y="91"/>
                  </a:cxn>
                  <a:cxn ang="0">
                    <a:pos x="20" y="134"/>
                  </a:cxn>
                  <a:cxn ang="0">
                    <a:pos x="0" y="151"/>
                  </a:cxn>
                  <a:cxn ang="0">
                    <a:pos x="23" y="185"/>
                  </a:cxn>
                  <a:cxn ang="0">
                    <a:pos x="11" y="207"/>
                  </a:cxn>
                  <a:cxn ang="0">
                    <a:pos x="46" y="234"/>
                  </a:cxn>
                  <a:cxn ang="0">
                    <a:pos x="44" y="259"/>
                  </a:cxn>
                  <a:cxn ang="0">
                    <a:pos x="84" y="268"/>
                  </a:cxn>
                  <a:cxn ang="0">
                    <a:pos x="91" y="292"/>
                  </a:cxn>
                  <a:cxn ang="0">
                    <a:pos x="134" y="285"/>
                  </a:cxn>
                  <a:cxn ang="0">
                    <a:pos x="151" y="305"/>
                  </a:cxn>
                  <a:cxn ang="0">
                    <a:pos x="185" y="283"/>
                  </a:cxn>
                  <a:cxn ang="0">
                    <a:pos x="207" y="295"/>
                  </a:cxn>
                  <a:cxn ang="0">
                    <a:pos x="234" y="259"/>
                  </a:cxn>
                  <a:cxn ang="0">
                    <a:pos x="259" y="261"/>
                  </a:cxn>
                  <a:cxn ang="0">
                    <a:pos x="267" y="222"/>
                  </a:cxn>
                  <a:cxn ang="0">
                    <a:pos x="292" y="214"/>
                  </a:cxn>
                  <a:cxn ang="0">
                    <a:pos x="285" y="171"/>
                  </a:cxn>
                  <a:cxn ang="0">
                    <a:pos x="187" y="259"/>
                  </a:cxn>
                  <a:cxn ang="0">
                    <a:pos x="118" y="47"/>
                  </a:cxn>
                  <a:cxn ang="0">
                    <a:pos x="187" y="259"/>
                  </a:cxn>
                </a:cxnLst>
                <a:rect l="txL" t="txT" r="txR" b="txB"/>
                <a:pathLst>
                  <a:path w="305" h="305">
                    <a:moveTo>
                      <a:pt x="304" y="172"/>
                    </a:moveTo>
                    <a:cubicBezTo>
                      <a:pt x="305" y="154"/>
                      <a:pt x="305" y="154"/>
                      <a:pt x="305" y="154"/>
                    </a:cubicBezTo>
                    <a:cubicBezTo>
                      <a:pt x="287" y="153"/>
                      <a:pt x="287" y="153"/>
                      <a:pt x="287" y="153"/>
                    </a:cubicBezTo>
                    <a:cubicBezTo>
                      <a:pt x="287" y="142"/>
                      <a:pt x="285" y="131"/>
                      <a:pt x="283" y="120"/>
                    </a:cubicBezTo>
                    <a:cubicBezTo>
                      <a:pt x="300" y="115"/>
                      <a:pt x="300" y="115"/>
                      <a:pt x="300" y="115"/>
                    </a:cubicBezTo>
                    <a:cubicBezTo>
                      <a:pt x="295" y="98"/>
                      <a:pt x="295" y="98"/>
                      <a:pt x="295" y="98"/>
                    </a:cubicBezTo>
                    <a:cubicBezTo>
                      <a:pt x="277" y="103"/>
                      <a:pt x="277" y="103"/>
                      <a:pt x="277" y="103"/>
                    </a:cubicBezTo>
                    <a:cubicBezTo>
                      <a:pt x="273" y="92"/>
                      <a:pt x="267" y="81"/>
                      <a:pt x="260" y="72"/>
                    </a:cubicBezTo>
                    <a:cubicBezTo>
                      <a:pt x="273" y="60"/>
                      <a:pt x="273" y="60"/>
                      <a:pt x="273" y="60"/>
                    </a:cubicBezTo>
                    <a:cubicBezTo>
                      <a:pt x="262" y="46"/>
                      <a:pt x="262" y="46"/>
                      <a:pt x="262" y="46"/>
                    </a:cubicBezTo>
                    <a:cubicBezTo>
                      <a:pt x="248" y="58"/>
                      <a:pt x="248" y="58"/>
                      <a:pt x="248" y="58"/>
                    </a:cubicBezTo>
                    <a:cubicBezTo>
                      <a:pt x="240" y="50"/>
                      <a:pt x="231" y="43"/>
                      <a:pt x="222" y="38"/>
                    </a:cubicBezTo>
                    <a:cubicBezTo>
                      <a:pt x="230" y="22"/>
                      <a:pt x="230" y="22"/>
                      <a:pt x="230" y="22"/>
                    </a:cubicBezTo>
                    <a:cubicBezTo>
                      <a:pt x="214" y="13"/>
                      <a:pt x="214" y="13"/>
                      <a:pt x="214" y="13"/>
                    </a:cubicBezTo>
                    <a:cubicBezTo>
                      <a:pt x="206" y="30"/>
                      <a:pt x="206" y="30"/>
                      <a:pt x="206" y="30"/>
                    </a:cubicBezTo>
                    <a:cubicBezTo>
                      <a:pt x="195" y="24"/>
                      <a:pt x="183" y="21"/>
                      <a:pt x="171" y="20"/>
                    </a:cubicBezTo>
                    <a:cubicBezTo>
                      <a:pt x="172" y="1"/>
                      <a:pt x="172" y="1"/>
                      <a:pt x="172" y="1"/>
                    </a:cubicBezTo>
                    <a:cubicBezTo>
                      <a:pt x="155" y="0"/>
                      <a:pt x="155" y="0"/>
                      <a:pt x="155" y="0"/>
                    </a:cubicBezTo>
                    <a:cubicBezTo>
                      <a:pt x="153" y="18"/>
                      <a:pt x="153" y="18"/>
                      <a:pt x="153" y="18"/>
                    </a:cubicBezTo>
                    <a:cubicBezTo>
                      <a:pt x="142" y="18"/>
                      <a:pt x="131" y="20"/>
                      <a:pt x="120" y="22"/>
                    </a:cubicBezTo>
                    <a:cubicBezTo>
                      <a:pt x="115" y="5"/>
                      <a:pt x="115" y="5"/>
                      <a:pt x="115" y="5"/>
                    </a:cubicBezTo>
                    <a:cubicBezTo>
                      <a:pt x="98" y="11"/>
                      <a:pt x="98" y="11"/>
                      <a:pt x="98" y="11"/>
                    </a:cubicBezTo>
                    <a:cubicBezTo>
                      <a:pt x="103" y="28"/>
                      <a:pt x="103" y="28"/>
                      <a:pt x="103" y="28"/>
                    </a:cubicBezTo>
                    <a:cubicBezTo>
                      <a:pt x="92" y="32"/>
                      <a:pt x="81" y="39"/>
                      <a:pt x="72" y="46"/>
                    </a:cubicBezTo>
                    <a:cubicBezTo>
                      <a:pt x="60" y="32"/>
                      <a:pt x="60" y="32"/>
                      <a:pt x="60" y="32"/>
                    </a:cubicBezTo>
                    <a:cubicBezTo>
                      <a:pt x="46" y="44"/>
                      <a:pt x="46" y="44"/>
                      <a:pt x="46" y="44"/>
                    </a:cubicBezTo>
                    <a:cubicBezTo>
                      <a:pt x="58" y="57"/>
                      <a:pt x="58" y="57"/>
                      <a:pt x="58" y="57"/>
                    </a:cubicBezTo>
                    <a:cubicBezTo>
                      <a:pt x="50" y="65"/>
                      <a:pt x="43" y="74"/>
                      <a:pt x="38" y="84"/>
                    </a:cubicBezTo>
                    <a:cubicBezTo>
                      <a:pt x="22" y="75"/>
                      <a:pt x="22" y="75"/>
                      <a:pt x="22" y="75"/>
                    </a:cubicBezTo>
                    <a:cubicBezTo>
                      <a:pt x="13" y="91"/>
                      <a:pt x="13" y="91"/>
                      <a:pt x="13" y="91"/>
                    </a:cubicBezTo>
                    <a:cubicBezTo>
                      <a:pt x="30" y="99"/>
                      <a:pt x="30" y="99"/>
                      <a:pt x="30" y="99"/>
                    </a:cubicBezTo>
                    <a:cubicBezTo>
                      <a:pt x="25" y="110"/>
                      <a:pt x="21" y="122"/>
                      <a:pt x="20" y="134"/>
                    </a:cubicBezTo>
                    <a:cubicBezTo>
                      <a:pt x="2" y="133"/>
                      <a:pt x="2" y="133"/>
                      <a:pt x="2" y="133"/>
                    </a:cubicBezTo>
                    <a:cubicBezTo>
                      <a:pt x="0" y="151"/>
                      <a:pt x="0" y="151"/>
                      <a:pt x="0" y="151"/>
                    </a:cubicBezTo>
                    <a:cubicBezTo>
                      <a:pt x="18" y="152"/>
                      <a:pt x="18" y="152"/>
                      <a:pt x="18" y="152"/>
                    </a:cubicBezTo>
                    <a:cubicBezTo>
                      <a:pt x="18" y="163"/>
                      <a:pt x="20" y="174"/>
                      <a:pt x="23" y="185"/>
                    </a:cubicBezTo>
                    <a:cubicBezTo>
                      <a:pt x="5" y="190"/>
                      <a:pt x="5" y="190"/>
                      <a:pt x="5" y="190"/>
                    </a:cubicBezTo>
                    <a:cubicBezTo>
                      <a:pt x="11" y="207"/>
                      <a:pt x="11" y="207"/>
                      <a:pt x="11" y="207"/>
                    </a:cubicBezTo>
                    <a:cubicBezTo>
                      <a:pt x="28" y="202"/>
                      <a:pt x="28" y="202"/>
                      <a:pt x="28" y="202"/>
                    </a:cubicBezTo>
                    <a:cubicBezTo>
                      <a:pt x="32" y="213"/>
                      <a:pt x="38" y="224"/>
                      <a:pt x="46" y="234"/>
                    </a:cubicBezTo>
                    <a:cubicBezTo>
                      <a:pt x="32" y="245"/>
                      <a:pt x="32" y="245"/>
                      <a:pt x="32" y="245"/>
                    </a:cubicBezTo>
                    <a:cubicBezTo>
                      <a:pt x="44" y="259"/>
                      <a:pt x="44" y="259"/>
                      <a:pt x="44" y="259"/>
                    </a:cubicBezTo>
                    <a:cubicBezTo>
                      <a:pt x="57" y="247"/>
                      <a:pt x="57" y="247"/>
                      <a:pt x="57" y="247"/>
                    </a:cubicBezTo>
                    <a:cubicBezTo>
                      <a:pt x="65" y="255"/>
                      <a:pt x="74" y="262"/>
                      <a:pt x="84" y="268"/>
                    </a:cubicBezTo>
                    <a:cubicBezTo>
                      <a:pt x="75" y="284"/>
                      <a:pt x="75" y="284"/>
                      <a:pt x="75" y="284"/>
                    </a:cubicBezTo>
                    <a:cubicBezTo>
                      <a:pt x="91" y="292"/>
                      <a:pt x="91" y="292"/>
                      <a:pt x="91" y="292"/>
                    </a:cubicBezTo>
                    <a:cubicBezTo>
                      <a:pt x="99" y="275"/>
                      <a:pt x="99" y="275"/>
                      <a:pt x="99" y="275"/>
                    </a:cubicBezTo>
                    <a:cubicBezTo>
                      <a:pt x="110" y="280"/>
                      <a:pt x="122" y="284"/>
                      <a:pt x="134" y="285"/>
                    </a:cubicBezTo>
                    <a:cubicBezTo>
                      <a:pt x="133" y="304"/>
                      <a:pt x="133" y="304"/>
                      <a:pt x="133" y="304"/>
                    </a:cubicBezTo>
                    <a:cubicBezTo>
                      <a:pt x="151" y="305"/>
                      <a:pt x="151" y="305"/>
                      <a:pt x="151" y="305"/>
                    </a:cubicBezTo>
                    <a:cubicBezTo>
                      <a:pt x="152" y="287"/>
                      <a:pt x="152" y="287"/>
                      <a:pt x="152" y="287"/>
                    </a:cubicBezTo>
                    <a:cubicBezTo>
                      <a:pt x="163" y="287"/>
                      <a:pt x="174" y="285"/>
                      <a:pt x="185" y="283"/>
                    </a:cubicBezTo>
                    <a:cubicBezTo>
                      <a:pt x="190" y="300"/>
                      <a:pt x="190" y="300"/>
                      <a:pt x="190" y="300"/>
                    </a:cubicBezTo>
                    <a:cubicBezTo>
                      <a:pt x="207" y="295"/>
                      <a:pt x="207" y="295"/>
                      <a:pt x="207" y="295"/>
                    </a:cubicBezTo>
                    <a:cubicBezTo>
                      <a:pt x="202" y="277"/>
                      <a:pt x="202" y="277"/>
                      <a:pt x="202" y="277"/>
                    </a:cubicBezTo>
                    <a:cubicBezTo>
                      <a:pt x="214" y="273"/>
                      <a:pt x="224" y="267"/>
                      <a:pt x="234" y="259"/>
                    </a:cubicBezTo>
                    <a:cubicBezTo>
                      <a:pt x="245" y="273"/>
                      <a:pt x="245" y="273"/>
                      <a:pt x="245" y="273"/>
                    </a:cubicBezTo>
                    <a:cubicBezTo>
                      <a:pt x="259" y="261"/>
                      <a:pt x="259" y="261"/>
                      <a:pt x="259" y="261"/>
                    </a:cubicBezTo>
                    <a:cubicBezTo>
                      <a:pt x="247" y="248"/>
                      <a:pt x="247" y="248"/>
                      <a:pt x="247" y="248"/>
                    </a:cubicBezTo>
                    <a:cubicBezTo>
                      <a:pt x="255" y="240"/>
                      <a:pt x="262" y="231"/>
                      <a:pt x="267" y="222"/>
                    </a:cubicBezTo>
                    <a:cubicBezTo>
                      <a:pt x="284" y="230"/>
                      <a:pt x="284" y="230"/>
                      <a:pt x="284" y="230"/>
                    </a:cubicBezTo>
                    <a:cubicBezTo>
                      <a:pt x="292" y="214"/>
                      <a:pt x="292" y="214"/>
                      <a:pt x="292" y="214"/>
                    </a:cubicBezTo>
                    <a:cubicBezTo>
                      <a:pt x="276" y="206"/>
                      <a:pt x="276" y="206"/>
                      <a:pt x="276" y="206"/>
                    </a:cubicBezTo>
                    <a:cubicBezTo>
                      <a:pt x="281" y="195"/>
                      <a:pt x="284" y="183"/>
                      <a:pt x="285" y="171"/>
                    </a:cubicBezTo>
                    <a:lnTo>
                      <a:pt x="304" y="172"/>
                    </a:lnTo>
                    <a:close/>
                    <a:moveTo>
                      <a:pt x="187" y="259"/>
                    </a:moveTo>
                    <a:cubicBezTo>
                      <a:pt x="128" y="277"/>
                      <a:pt x="65" y="245"/>
                      <a:pt x="47" y="186"/>
                    </a:cubicBezTo>
                    <a:cubicBezTo>
                      <a:pt x="28" y="128"/>
                      <a:pt x="60" y="65"/>
                      <a:pt x="118" y="47"/>
                    </a:cubicBezTo>
                    <a:cubicBezTo>
                      <a:pt x="177" y="28"/>
                      <a:pt x="240" y="60"/>
                      <a:pt x="258" y="118"/>
                    </a:cubicBezTo>
                    <a:cubicBezTo>
                      <a:pt x="277" y="177"/>
                      <a:pt x="245" y="240"/>
                      <a:pt x="187" y="25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7906" name="Freeform 30"/>
              <p:cNvSpPr/>
              <p:nvPr>
                <p:custDataLst>
                  <p:tags r:id="rId18"/>
                </p:custDataLst>
              </p:nvPr>
            </p:nvSpPr>
            <p:spPr>
              <a:xfrm>
                <a:off x="1985975" y="405272"/>
                <a:ext cx="809785" cy="814277"/>
              </a:xfrm>
              <a:custGeom>
                <a:avLst/>
                <a:gdLst>
                  <a:gd name="txL" fmla="*/ 0 w 205"/>
                  <a:gd name="txT" fmla="*/ 0 h 205"/>
                  <a:gd name="txR" fmla="*/ 205 w 205"/>
                  <a:gd name="txB" fmla="*/ 205 h 205"/>
                </a:gdLst>
                <a:ahLst/>
                <a:cxnLst>
                  <a:cxn ang="0">
                    <a:pos x="190" y="74"/>
                  </a:cxn>
                  <a:cxn ang="0">
                    <a:pos x="131" y="190"/>
                  </a:cxn>
                  <a:cxn ang="0">
                    <a:pos x="15" y="130"/>
                  </a:cxn>
                  <a:cxn ang="0">
                    <a:pos x="74" y="15"/>
                  </a:cxn>
                  <a:cxn ang="0">
                    <a:pos x="190" y="74"/>
                  </a:cxn>
                </a:cxnLst>
                <a:rect l="txL" t="txT" r="txR" b="txB"/>
                <a:pathLst>
                  <a:path w="205" h="205">
                    <a:moveTo>
                      <a:pt x="190" y="74"/>
                    </a:moveTo>
                    <a:cubicBezTo>
                      <a:pt x="205" y="123"/>
                      <a:pt x="179" y="174"/>
                      <a:pt x="131" y="190"/>
                    </a:cubicBezTo>
                    <a:cubicBezTo>
                      <a:pt x="82" y="205"/>
                      <a:pt x="31" y="179"/>
                      <a:pt x="15" y="130"/>
                    </a:cubicBezTo>
                    <a:cubicBezTo>
                      <a:pt x="0" y="82"/>
                      <a:pt x="27" y="31"/>
                      <a:pt x="74" y="15"/>
                    </a:cubicBezTo>
                    <a:cubicBezTo>
                      <a:pt x="123" y="0"/>
                      <a:pt x="174" y="26"/>
                      <a:pt x="190" y="7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7907" name="文本框 147"/>
            <p:cNvSpPr/>
            <p:nvPr>
              <p:custDataLst>
                <p:tags r:id="rId19"/>
              </p:custDataLst>
            </p:nvPr>
          </p:nvSpPr>
          <p:spPr>
            <a:xfrm>
              <a:off x="2707013" y="743886"/>
              <a:ext cx="889178" cy="1084922"/>
            </a:xfrm>
            <a:prstGeom prst="rect">
              <a:avLst/>
            </a:prstGeom>
            <a:noFill/>
            <a:ln w="9525">
              <a:noFill/>
            </a:ln>
          </p:spPr>
          <p:txBody>
            <a:bodyPr wrap="square">
              <a:noAutofit/>
            </a:bodyPr>
            <a:p>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职业病防治法</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37908" name="文本框 148"/>
            <p:cNvSpPr/>
            <p:nvPr>
              <p:custDataLst>
                <p:tags r:id="rId20"/>
              </p:custDataLst>
            </p:nvPr>
          </p:nvSpPr>
          <p:spPr>
            <a:xfrm>
              <a:off x="24657" y="8172"/>
              <a:ext cx="506821" cy="36669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A</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7909" name="文本框 149"/>
            <p:cNvSpPr/>
            <p:nvPr>
              <p:custDataLst>
                <p:tags r:id="rId21"/>
              </p:custDataLst>
            </p:nvPr>
          </p:nvSpPr>
          <p:spPr>
            <a:xfrm>
              <a:off x="11901" y="1141006"/>
              <a:ext cx="506821" cy="36669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B</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7910" name="文本框 150"/>
            <p:cNvSpPr/>
            <p:nvPr>
              <p:custDataLst>
                <p:tags r:id="rId22"/>
              </p:custDataLst>
            </p:nvPr>
          </p:nvSpPr>
          <p:spPr>
            <a:xfrm>
              <a:off x="24547" y="2210135"/>
              <a:ext cx="506821" cy="36669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C</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7911" name="文本框 151"/>
            <p:cNvSpPr/>
            <p:nvPr>
              <p:custDataLst>
                <p:tags r:id="rId23"/>
              </p:custDataLst>
            </p:nvPr>
          </p:nvSpPr>
          <p:spPr>
            <a:xfrm>
              <a:off x="-118" y="3441731"/>
              <a:ext cx="506821" cy="366698"/>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D</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37916" name="圆角矩形 41"/>
          <p:cNvSpPr/>
          <p:nvPr>
            <p:custDataLst>
              <p:tags r:id="rId24"/>
            </p:custDataLst>
          </p:nvPr>
        </p:nvSpPr>
        <p:spPr>
          <a:xfrm>
            <a:off x="6654800" y="979805"/>
            <a:ext cx="5384165" cy="94043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FFFFFF"/>
              </a:buClr>
              <a:buFont typeface="Wingdings" panose="05000000000000000000" pitchFamily="2" charset="2"/>
              <a:buNone/>
            </a:pPr>
            <a:r>
              <a:rPr lang="zh-CN" altLang="en-US" sz="1400" b="1" dirty="0">
                <a:solidFill>
                  <a:srgbClr val="FFFFFF"/>
                </a:solidFill>
                <a:uFillTx/>
                <a:latin typeface="微软雅黑" panose="020B0503020204020204" charset="-122"/>
                <a:ea typeface="微软雅黑" panose="020B0503020204020204" charset="-122"/>
                <a:sym typeface="微软雅黑" panose="020B0503020204020204" charset="-122"/>
              </a:rPr>
              <a:t>未按照规定及时、如实向卫生行政部门申报产生职业病危害的项目的</a:t>
            </a:r>
            <a:endParaRPr lang="zh-CN" altLang="en-US" sz="1400" b="1" dirty="0">
              <a:solidFill>
                <a:srgbClr val="FFFFFF"/>
              </a:solidFill>
              <a:uFillTx/>
              <a:latin typeface="微软雅黑" panose="020B0503020204020204" charset="-122"/>
              <a:ea typeface="微软雅黑" panose="020B0503020204020204" charset="-122"/>
              <a:sym typeface="微软雅黑" panose="020B0503020204020204" charset="-122"/>
            </a:endParaRPr>
          </a:p>
        </p:txBody>
      </p:sp>
      <p:sp>
        <p:nvSpPr>
          <p:cNvPr id="37917" name="圆角矩形 42"/>
          <p:cNvSpPr/>
          <p:nvPr>
            <p:custDataLst>
              <p:tags r:id="rId25"/>
            </p:custDataLst>
          </p:nvPr>
        </p:nvSpPr>
        <p:spPr>
          <a:xfrm>
            <a:off x="6654800" y="2109470"/>
            <a:ext cx="5383530" cy="100711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rPr>
              <a:t>未实施由专人负责的职业病危害因素日常监测，或者监测系统不能正常监测的</a:t>
            </a:r>
            <a:endPar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37918" name="圆角矩形 43"/>
          <p:cNvSpPr/>
          <p:nvPr>
            <p:custDataLst>
              <p:tags r:id="rId26"/>
            </p:custDataLst>
          </p:nvPr>
        </p:nvSpPr>
        <p:spPr>
          <a:xfrm>
            <a:off x="6654800" y="3280410"/>
            <a:ext cx="5393690" cy="101790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rPr>
              <a:t>订立或者变更劳动合同时，未告知劳动者职业病危害真实情况的</a:t>
            </a:r>
            <a:endPar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37919" name="圆角矩形 44"/>
          <p:cNvSpPr/>
          <p:nvPr>
            <p:custDataLst>
              <p:tags r:id="rId27"/>
            </p:custDataLst>
          </p:nvPr>
        </p:nvSpPr>
        <p:spPr>
          <a:xfrm>
            <a:off x="6654800" y="4462780"/>
            <a:ext cx="5382895" cy="102743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marL="171450" indent="-171450">
              <a:lnSpc>
                <a:spcPts val="2000"/>
              </a:lnSpc>
              <a:buClr>
                <a:srgbClr val="FFFFFF"/>
              </a:buClr>
              <a:buFont typeface="Wingdings" panose="05000000000000000000" pitchFamily="2" charset="2"/>
              <a:buChar char=""/>
            </a:pPr>
            <a:r>
              <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rPr>
              <a:t>未组织职业健康检查、建立职业健康监护档案或者未将检查结果书面告知劳动者的；</a:t>
            </a:r>
            <a:endPar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endParaRPr>
          </a:p>
          <a:p>
            <a:pPr marL="171450" indent="-171450">
              <a:lnSpc>
                <a:spcPts val="2000"/>
              </a:lnSpc>
              <a:buClr>
                <a:srgbClr val="FFFFFF"/>
              </a:buClr>
              <a:buFont typeface="Wingdings" panose="05000000000000000000" pitchFamily="2" charset="2"/>
              <a:buChar char=""/>
            </a:pPr>
            <a:r>
              <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rPr>
              <a:t>在劳动者离开用人单位时提供职业健康监护档案复印件的</a:t>
            </a:r>
            <a:endParaRPr lang="en-US" altLang="zh-CN" sz="14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2" name="文本框 1"/>
          <p:cNvSpPr txBox="1"/>
          <p:nvPr/>
        </p:nvSpPr>
        <p:spPr>
          <a:xfrm>
            <a:off x="431165" y="679450"/>
            <a:ext cx="1838325" cy="398780"/>
          </a:xfrm>
          <a:prstGeom prst="rect">
            <a:avLst/>
          </a:prstGeom>
          <a:noFill/>
        </p:spPr>
        <p:txBody>
          <a:bodyPr wrap="square" rtlCol="0" anchor="t">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法律责任</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filter="blinds(horizontal)">
                                      <p:cBhvr>
                                        <p:cTn id="7" dur="500"/>
                                        <p:tgtEl>
                                          <p:spTgt spid="37890"/>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37891"/>
                                        </p:tgtEl>
                                        <p:attrNameLst>
                                          <p:attrName>style.visibility</p:attrName>
                                        </p:attrNameLst>
                                      </p:cBhvr>
                                      <p:to>
                                        <p:strVal val="visible"/>
                                      </p:to>
                                    </p:set>
                                    <p:anim calcmode="lin" valueType="num">
                                      <p:cBhvr>
                                        <p:cTn id="11" dur="500" fill="hold"/>
                                        <p:tgtEl>
                                          <p:spTgt spid="37891"/>
                                        </p:tgtEl>
                                        <p:attrNameLst>
                                          <p:attrName>ppt_x</p:attrName>
                                        </p:attrNameLst>
                                      </p:cBhvr>
                                      <p:tavLst>
                                        <p:tav tm="0">
                                          <p:val>
                                            <p:strVal val="#ppt_x"/>
                                          </p:val>
                                        </p:tav>
                                        <p:tav tm="100000">
                                          <p:val>
                                            <p:strVal val="#ppt_x"/>
                                          </p:val>
                                        </p:tav>
                                      </p:tavLst>
                                    </p:anim>
                                    <p:anim calcmode="lin" valueType="num">
                                      <p:cBhvr>
                                        <p:cTn id="12" dur="500" fill="hold"/>
                                        <p:tgtEl>
                                          <p:spTgt spid="37891"/>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37916"/>
                                        </p:tgtEl>
                                        <p:attrNameLst>
                                          <p:attrName>style.visibility</p:attrName>
                                        </p:attrNameLst>
                                      </p:cBhvr>
                                      <p:to>
                                        <p:strVal val="visible"/>
                                      </p:to>
                                    </p:set>
                                    <p:anim calcmode="lin" valueType="num">
                                      <p:cBhvr>
                                        <p:cTn id="16" dur="500" fill="hold"/>
                                        <p:tgtEl>
                                          <p:spTgt spid="37916"/>
                                        </p:tgtEl>
                                        <p:attrNameLst>
                                          <p:attrName>ppt_x</p:attrName>
                                        </p:attrNameLst>
                                      </p:cBhvr>
                                      <p:tavLst>
                                        <p:tav tm="0">
                                          <p:val>
                                            <p:strVal val="#ppt_x"/>
                                          </p:val>
                                        </p:tav>
                                        <p:tav tm="100000">
                                          <p:val>
                                            <p:strVal val="#ppt_x"/>
                                          </p:val>
                                        </p:tav>
                                      </p:tavLst>
                                    </p:anim>
                                    <p:anim calcmode="lin" valueType="num">
                                      <p:cBhvr>
                                        <p:cTn id="17" dur="500" fill="hold"/>
                                        <p:tgtEl>
                                          <p:spTgt spid="37916"/>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37917"/>
                                        </p:tgtEl>
                                        <p:attrNameLst>
                                          <p:attrName>style.visibility</p:attrName>
                                        </p:attrNameLst>
                                      </p:cBhvr>
                                      <p:to>
                                        <p:strVal val="visible"/>
                                      </p:to>
                                    </p:set>
                                    <p:anim calcmode="lin" valueType="num">
                                      <p:cBhvr>
                                        <p:cTn id="21" dur="500" fill="hold"/>
                                        <p:tgtEl>
                                          <p:spTgt spid="37917"/>
                                        </p:tgtEl>
                                        <p:attrNameLst>
                                          <p:attrName>ppt_x</p:attrName>
                                        </p:attrNameLst>
                                      </p:cBhvr>
                                      <p:tavLst>
                                        <p:tav tm="0">
                                          <p:val>
                                            <p:strVal val="#ppt_x"/>
                                          </p:val>
                                        </p:tav>
                                        <p:tav tm="100000">
                                          <p:val>
                                            <p:strVal val="#ppt_x"/>
                                          </p:val>
                                        </p:tav>
                                      </p:tavLst>
                                    </p:anim>
                                    <p:anim calcmode="lin" valueType="num">
                                      <p:cBhvr>
                                        <p:cTn id="22" dur="500" fill="hold"/>
                                        <p:tgtEl>
                                          <p:spTgt spid="37917"/>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37918"/>
                                        </p:tgtEl>
                                        <p:attrNameLst>
                                          <p:attrName>style.visibility</p:attrName>
                                        </p:attrNameLst>
                                      </p:cBhvr>
                                      <p:to>
                                        <p:strVal val="visible"/>
                                      </p:to>
                                    </p:set>
                                    <p:anim calcmode="lin" valueType="num">
                                      <p:cBhvr>
                                        <p:cTn id="26" dur="500" fill="hold"/>
                                        <p:tgtEl>
                                          <p:spTgt spid="37918"/>
                                        </p:tgtEl>
                                        <p:attrNameLst>
                                          <p:attrName>ppt_x</p:attrName>
                                        </p:attrNameLst>
                                      </p:cBhvr>
                                      <p:tavLst>
                                        <p:tav tm="0">
                                          <p:val>
                                            <p:strVal val="#ppt_x"/>
                                          </p:val>
                                        </p:tav>
                                        <p:tav tm="100000">
                                          <p:val>
                                            <p:strVal val="#ppt_x"/>
                                          </p:val>
                                        </p:tav>
                                      </p:tavLst>
                                    </p:anim>
                                    <p:anim calcmode="lin" valueType="num">
                                      <p:cBhvr>
                                        <p:cTn id="27" dur="500" fill="hold"/>
                                        <p:tgtEl>
                                          <p:spTgt spid="37918"/>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37919"/>
                                        </p:tgtEl>
                                        <p:attrNameLst>
                                          <p:attrName>style.visibility</p:attrName>
                                        </p:attrNameLst>
                                      </p:cBhvr>
                                      <p:to>
                                        <p:strVal val="visible"/>
                                      </p:to>
                                    </p:set>
                                    <p:anim calcmode="lin" valueType="num">
                                      <p:cBhvr>
                                        <p:cTn id="31" dur="500" fill="hold"/>
                                        <p:tgtEl>
                                          <p:spTgt spid="37919"/>
                                        </p:tgtEl>
                                        <p:attrNameLst>
                                          <p:attrName>ppt_x</p:attrName>
                                        </p:attrNameLst>
                                      </p:cBhvr>
                                      <p:tavLst>
                                        <p:tav tm="0">
                                          <p:val>
                                            <p:strVal val="#ppt_x"/>
                                          </p:val>
                                        </p:tav>
                                        <p:tav tm="100000">
                                          <p:val>
                                            <p:strVal val="#ppt_x"/>
                                          </p:val>
                                        </p:tav>
                                      </p:tavLst>
                                    </p:anim>
                                    <p:anim calcmode="lin" valueType="num">
                                      <p:cBhvr>
                                        <p:cTn id="32" dur="500" fill="hold"/>
                                        <p:tgtEl>
                                          <p:spTgt spid="379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ldLvl="0" animBg="1"/>
      <p:bldP spid="37916" grpId="0" bldLvl="0" animBg="1"/>
      <p:bldP spid="37917" grpId="0" bldLvl="0" animBg="1"/>
      <p:bldP spid="37918" grpId="0" bldLvl="0" animBg="1"/>
      <p:bldP spid="37919"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23495" y="5316220"/>
            <a:ext cx="12215495" cy="1548765"/>
          </a:xfrm>
          <a:prstGeom prst="rect">
            <a:avLst/>
          </a:prstGeom>
          <a:noFill/>
          <a:ln w="9525">
            <a:noFill/>
          </a:ln>
        </p:spPr>
      </p:pic>
      <p:grpSp>
        <p:nvGrpSpPr>
          <p:cNvPr id="38914" name="组合 15"/>
          <p:cNvGrpSpPr/>
          <p:nvPr/>
        </p:nvGrpSpPr>
        <p:grpSpPr>
          <a:xfrm>
            <a:off x="7499985" y="3061335"/>
            <a:ext cx="3716020" cy="2683510"/>
            <a:chOff x="0" y="0"/>
            <a:chExt cx="3717113" cy="2682771"/>
          </a:xfrm>
        </p:grpSpPr>
        <p:sp>
          <p:nvSpPr>
            <p:cNvPr id="38915" name="矩形 16"/>
            <p:cNvSpPr/>
            <p:nvPr>
              <p:custDataLst>
                <p:tags r:id="rId4"/>
              </p:custDataLst>
            </p:nvPr>
          </p:nvSpPr>
          <p:spPr>
            <a:xfrm>
              <a:off x="267414" y="512304"/>
              <a:ext cx="3449699" cy="2170467"/>
            </a:xfrm>
            <a:prstGeom prst="rect">
              <a:avLst/>
            </a:prstGeom>
            <a:noFill/>
            <a:ln w="9525">
              <a:noFill/>
            </a:ln>
          </p:spPr>
          <p:txBody>
            <a:bodyPr wrap="square">
              <a:noAutofit/>
            </a:bodyPr>
            <a:p>
              <a:pPr algn="just">
                <a:lnSpc>
                  <a:spcPts val="1965"/>
                </a:lnSpc>
              </a:pPr>
              <a:r>
                <a:rPr lang="en-US" altLang="zh-CN" sz="1600" b="1" dirty="0">
                  <a:solidFill>
                    <a:srgbClr val="404040"/>
                  </a:solidFill>
                  <a:uFillTx/>
                  <a:latin typeface="微软雅黑" panose="020B0503020204020204" charset="-122"/>
                  <a:ea typeface="微软雅黑" panose="020B0503020204020204" charset="-122"/>
                  <a:sym typeface="微软雅黑" panose="020B0503020204020204" charset="-122"/>
                </a:rPr>
                <a:t>产生职业病危害的用人单位，应当在醒目位置设置公告栏，公布有关职业病防治的规章制度、操作规程、职业病危害事故应急救援措施和工作场所职业病危害因素检测结果</a:t>
              </a:r>
              <a:r>
                <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endParaRPr>
            </a:p>
          </p:txBody>
        </p:sp>
        <p:sp>
          <p:nvSpPr>
            <p:cNvPr id="38916" name="TextBox 17"/>
            <p:cNvSpPr/>
            <p:nvPr>
              <p:custDataLst>
                <p:tags r:id="rId5"/>
              </p:custDataLst>
            </p:nvPr>
          </p:nvSpPr>
          <p:spPr>
            <a:xfrm>
              <a:off x="861044" y="71993"/>
              <a:ext cx="2011680" cy="368300"/>
            </a:xfrm>
            <a:prstGeom prst="rect">
              <a:avLst/>
            </a:prstGeom>
            <a:noFill/>
            <a:ln w="9525">
              <a:noFill/>
            </a:ln>
          </p:spPr>
          <p:txBody>
            <a:bodyPr wrap="non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职业危害因素告知</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38917" name="直接连接符 18"/>
            <p:cNvSpPr/>
            <p:nvPr>
              <p:custDataLst>
                <p:tags r:id="rId6"/>
              </p:custDataLst>
            </p:nvPr>
          </p:nvSpPr>
          <p:spPr>
            <a:xfrm>
              <a:off x="0" y="0"/>
              <a:ext cx="1" cy="1799504"/>
            </a:xfrm>
            <a:prstGeom prst="line">
              <a:avLst/>
            </a:prstGeom>
            <a:ln w="19050" cap="flat" cmpd="sng">
              <a:solidFill>
                <a:srgbClr val="1C2B38"/>
              </a:solidFill>
              <a:prstDash val="solid"/>
              <a:miter/>
              <a:headEnd type="none" w="med" len="med"/>
              <a:tailEnd type="none" w="med" len="med"/>
            </a:ln>
          </p:spPr>
        </p:sp>
      </p:grpSp>
      <p:grpSp>
        <p:nvGrpSpPr>
          <p:cNvPr id="38918" name="组合 19"/>
          <p:cNvGrpSpPr/>
          <p:nvPr/>
        </p:nvGrpSpPr>
        <p:grpSpPr>
          <a:xfrm>
            <a:off x="307975" y="3138235"/>
            <a:ext cx="3443606" cy="2519933"/>
            <a:chOff x="-212651" y="21337"/>
            <a:chExt cx="3442413" cy="2519895"/>
          </a:xfrm>
        </p:grpSpPr>
        <p:grpSp>
          <p:nvGrpSpPr>
            <p:cNvPr id="38919" name="组合 20"/>
            <p:cNvGrpSpPr/>
            <p:nvPr/>
          </p:nvGrpSpPr>
          <p:grpSpPr>
            <a:xfrm>
              <a:off x="-212651" y="21590"/>
              <a:ext cx="3260865" cy="2519642"/>
              <a:chOff x="-212651" y="21590"/>
              <a:chExt cx="3260865" cy="2519642"/>
            </a:xfrm>
          </p:grpSpPr>
          <p:sp>
            <p:nvSpPr>
              <p:cNvPr id="38920" name="矩形 22"/>
              <p:cNvSpPr/>
              <p:nvPr>
                <p:custDataLst>
                  <p:tags r:id="rId7"/>
                </p:custDataLst>
              </p:nvPr>
            </p:nvSpPr>
            <p:spPr>
              <a:xfrm>
                <a:off x="-212651" y="427984"/>
                <a:ext cx="3260865" cy="2113248"/>
              </a:xfrm>
              <a:prstGeom prst="rect">
                <a:avLst/>
              </a:prstGeom>
              <a:noFill/>
              <a:ln w="9525">
                <a:noFill/>
              </a:ln>
            </p:spPr>
            <p:txBody>
              <a:bodyPr wrap="square">
                <a:noAutofit/>
              </a:bodyPr>
              <a:p>
                <a:pPr algn="just">
                  <a:lnSpc>
                    <a:spcPts val="1965"/>
                  </a:lnSpc>
                </a:pPr>
                <a:r>
                  <a:rPr lang="en-US" altLang="zh-CN" sz="1600" b="1" dirty="0">
                    <a:solidFill>
                      <a:srgbClr val="404040"/>
                    </a:solidFill>
                    <a:latin typeface="微软雅黑" panose="020B0503020204020204" charset="-122"/>
                    <a:ea typeface="微软雅黑" panose="020B0503020204020204" charset="-122"/>
                    <a:sym typeface="微软雅黑" panose="020B0503020204020204" charset="-122"/>
                  </a:rPr>
                  <a:t>建设项目竣工验收</a:t>
                </a: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30日内</a:t>
                </a:r>
                <a:r>
                  <a:rPr lang="en-US" altLang="zh-CN" sz="1600" b="1" dirty="0">
                    <a:solidFill>
                      <a:srgbClr val="404040"/>
                    </a:solidFill>
                    <a:latin typeface="微软雅黑" panose="020B0503020204020204" charset="-122"/>
                    <a:ea typeface="微软雅黑" panose="020B0503020204020204" charset="-122"/>
                    <a:sym typeface="微软雅黑" panose="020B0503020204020204" charset="-122"/>
                  </a:rPr>
                  <a:t>进行申报 </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，通过“职业病危害项目申报系统”进行申报，同时将《职业病危害项目申报表》加盖公章并由主要负责人签字后，连同有关文件、资料一并上报所在地的市级、县级卫生行政部门。</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38921" name="TextBox 23"/>
              <p:cNvSpPr/>
              <p:nvPr>
                <p:custDataLst>
                  <p:tags r:id="rId8"/>
                </p:custDataLst>
              </p:nvPr>
            </p:nvSpPr>
            <p:spPr>
              <a:xfrm>
                <a:off x="147629" y="21590"/>
                <a:ext cx="2079625" cy="368300"/>
              </a:xfrm>
              <a:prstGeom prst="rect">
                <a:avLst/>
              </a:prstGeom>
              <a:noFill/>
              <a:ln w="9525">
                <a:noFill/>
              </a:ln>
            </p:spPr>
            <p:txBody>
              <a:bodyPr wrap="non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职业危害项目申报</a:t>
                </a:r>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 </a:t>
                </a:r>
                <a:endParaRPr lang="en-US" altLang="zh-CN"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38922" name="直接连接符 21"/>
            <p:cNvSpPr/>
            <p:nvPr>
              <p:custDataLst>
                <p:tags r:id="rId9"/>
              </p:custDataLst>
            </p:nvPr>
          </p:nvSpPr>
          <p:spPr>
            <a:xfrm>
              <a:off x="3229761" y="21337"/>
              <a:ext cx="1" cy="1799973"/>
            </a:xfrm>
            <a:prstGeom prst="line">
              <a:avLst/>
            </a:prstGeom>
            <a:ln w="19050" cap="flat" cmpd="sng">
              <a:solidFill>
                <a:srgbClr val="1C2B38"/>
              </a:solidFill>
              <a:prstDash val="solid"/>
              <a:miter/>
              <a:headEnd type="none" w="med" len="med"/>
              <a:tailEnd type="none" w="med" len="med"/>
            </a:ln>
          </p:spPr>
        </p:sp>
      </p:grpSp>
      <p:sp>
        <p:nvSpPr>
          <p:cNvPr id="38923" name="直接连接符 24"/>
          <p:cNvSpPr/>
          <p:nvPr>
            <p:custDataLst>
              <p:tags r:id="rId10"/>
            </p:custDataLst>
          </p:nvPr>
        </p:nvSpPr>
        <p:spPr>
          <a:xfrm>
            <a:off x="1738630" y="3058160"/>
            <a:ext cx="7923213" cy="1588"/>
          </a:xfrm>
          <a:prstGeom prst="line">
            <a:avLst/>
          </a:prstGeom>
          <a:ln w="9525" cap="flat" cmpd="sng">
            <a:solidFill>
              <a:srgbClr val="1C2B38"/>
            </a:solidFill>
            <a:prstDash val="dash"/>
            <a:miter/>
            <a:headEnd type="none" w="med" len="med"/>
            <a:tailEnd type="none" w="med" len="med"/>
          </a:ln>
        </p:spPr>
      </p:sp>
      <p:grpSp>
        <p:nvGrpSpPr>
          <p:cNvPr id="38924" name="Group 5"/>
          <p:cNvGrpSpPr/>
          <p:nvPr/>
        </p:nvGrpSpPr>
        <p:grpSpPr>
          <a:xfrm>
            <a:off x="4474845" y="3244215"/>
            <a:ext cx="2318385" cy="1682750"/>
            <a:chOff x="-26" y="-13"/>
            <a:chExt cx="867" cy="597"/>
          </a:xfrm>
        </p:grpSpPr>
        <p:sp>
          <p:nvSpPr>
            <p:cNvPr id="38925" name="AutoShape 4"/>
            <p:cNvSpPr>
              <a:spLocks noChangeAspect="1" noTextEdit="1"/>
            </p:cNvSpPr>
            <p:nvPr>
              <p:custDataLst>
                <p:tags r:id="rId11"/>
              </p:custDataLst>
            </p:nvPr>
          </p:nvSpPr>
          <p:spPr>
            <a:xfrm>
              <a:off x="0" y="0"/>
              <a:ext cx="841" cy="584"/>
            </a:xfrm>
            <a:prstGeom prst="rect">
              <a:avLst/>
            </a:prstGeom>
            <a:no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8926" name="Freeform 6"/>
            <p:cNvSpPr>
              <a:spLocks noEditPoints="1"/>
            </p:cNvSpPr>
            <p:nvPr>
              <p:custDataLst>
                <p:tags r:id="rId12"/>
              </p:custDataLst>
            </p:nvPr>
          </p:nvSpPr>
          <p:spPr>
            <a:xfrm>
              <a:off x="-26" y="-13"/>
              <a:ext cx="831" cy="589"/>
            </a:xfrm>
            <a:custGeom>
              <a:avLst/>
              <a:gdLst>
                <a:gd name="txL" fmla="*/ 0 w 175"/>
                <a:gd name="txT" fmla="*/ 0 h 124"/>
                <a:gd name="txR" fmla="*/ 175 w 175"/>
                <a:gd name="txB" fmla="*/ 124 h 124"/>
              </a:gdLst>
              <a:ahLst/>
              <a:cxnLst>
                <a:cxn ang="0">
                  <a:pos x="20" y="14"/>
                </a:cxn>
                <a:cxn ang="0">
                  <a:pos x="105" y="14"/>
                </a:cxn>
                <a:cxn ang="0">
                  <a:pos x="105" y="14"/>
                </a:cxn>
                <a:cxn ang="0">
                  <a:pos x="105" y="7"/>
                </a:cxn>
                <a:cxn ang="0">
                  <a:pos x="112" y="0"/>
                </a:cxn>
                <a:cxn ang="0">
                  <a:pos x="145" y="0"/>
                </a:cxn>
                <a:cxn ang="0">
                  <a:pos x="152" y="7"/>
                </a:cxn>
                <a:cxn ang="0">
                  <a:pos x="152" y="14"/>
                </a:cxn>
                <a:cxn ang="0">
                  <a:pos x="152" y="14"/>
                </a:cxn>
                <a:cxn ang="0">
                  <a:pos x="156" y="14"/>
                </a:cxn>
                <a:cxn ang="0">
                  <a:pos x="175" y="33"/>
                </a:cxn>
                <a:cxn ang="0">
                  <a:pos x="175" y="104"/>
                </a:cxn>
                <a:cxn ang="0">
                  <a:pos x="156" y="124"/>
                </a:cxn>
                <a:cxn ang="0">
                  <a:pos x="20" y="124"/>
                </a:cxn>
                <a:cxn ang="0">
                  <a:pos x="0" y="104"/>
                </a:cxn>
                <a:cxn ang="0">
                  <a:pos x="0" y="33"/>
                </a:cxn>
                <a:cxn ang="0">
                  <a:pos x="20" y="14"/>
                </a:cxn>
                <a:cxn ang="0">
                  <a:pos x="115" y="14"/>
                </a:cxn>
                <a:cxn ang="0">
                  <a:pos x="141" y="14"/>
                </a:cxn>
                <a:cxn ang="0">
                  <a:pos x="141" y="4"/>
                </a:cxn>
                <a:cxn ang="0">
                  <a:pos x="115" y="4"/>
                </a:cxn>
                <a:cxn ang="0">
                  <a:pos x="115" y="14"/>
                </a:cxn>
                <a:cxn ang="0">
                  <a:pos x="90" y="27"/>
                </a:cxn>
                <a:cxn ang="0">
                  <a:pos x="48" y="69"/>
                </a:cxn>
                <a:cxn ang="0">
                  <a:pos x="90" y="111"/>
                </a:cxn>
                <a:cxn ang="0">
                  <a:pos x="132" y="69"/>
                </a:cxn>
                <a:cxn ang="0">
                  <a:pos x="90" y="27"/>
                </a:cxn>
                <a:cxn ang="0">
                  <a:pos x="119" y="69"/>
                </a:cxn>
                <a:cxn ang="0">
                  <a:pos x="90" y="41"/>
                </a:cxn>
                <a:cxn ang="0">
                  <a:pos x="62" y="69"/>
                </a:cxn>
                <a:cxn ang="0">
                  <a:pos x="90" y="98"/>
                </a:cxn>
                <a:cxn ang="0">
                  <a:pos x="119" y="69"/>
                </a:cxn>
                <a:cxn ang="0">
                  <a:pos x="90" y="35"/>
                </a:cxn>
                <a:cxn ang="0">
                  <a:pos x="56" y="69"/>
                </a:cxn>
                <a:cxn ang="0">
                  <a:pos x="90" y="104"/>
                </a:cxn>
                <a:cxn ang="0">
                  <a:pos x="124" y="69"/>
                </a:cxn>
                <a:cxn ang="0">
                  <a:pos x="90" y="35"/>
                </a:cxn>
              </a:cxnLst>
              <a:rect l="txL" t="txT" r="txR" b="txB"/>
              <a:pathLst>
                <a:path w="175" h="124">
                  <a:moveTo>
                    <a:pt x="20" y="14"/>
                  </a:moveTo>
                  <a:cubicBezTo>
                    <a:pt x="105" y="14"/>
                    <a:pt x="105" y="14"/>
                    <a:pt x="105" y="14"/>
                  </a:cubicBezTo>
                  <a:cubicBezTo>
                    <a:pt x="105" y="14"/>
                    <a:pt x="105" y="14"/>
                    <a:pt x="105" y="14"/>
                  </a:cubicBezTo>
                  <a:cubicBezTo>
                    <a:pt x="105" y="7"/>
                    <a:pt x="105" y="7"/>
                    <a:pt x="105" y="7"/>
                  </a:cubicBezTo>
                  <a:cubicBezTo>
                    <a:pt x="105" y="3"/>
                    <a:pt x="108" y="0"/>
                    <a:pt x="112" y="0"/>
                  </a:cubicBezTo>
                  <a:cubicBezTo>
                    <a:pt x="145" y="0"/>
                    <a:pt x="145" y="0"/>
                    <a:pt x="145" y="0"/>
                  </a:cubicBezTo>
                  <a:cubicBezTo>
                    <a:pt x="149" y="0"/>
                    <a:pt x="152" y="3"/>
                    <a:pt x="152" y="7"/>
                  </a:cubicBezTo>
                  <a:cubicBezTo>
                    <a:pt x="152" y="14"/>
                    <a:pt x="152" y="14"/>
                    <a:pt x="152" y="14"/>
                  </a:cubicBezTo>
                  <a:cubicBezTo>
                    <a:pt x="152" y="14"/>
                    <a:pt x="152" y="14"/>
                    <a:pt x="152" y="14"/>
                  </a:cubicBezTo>
                  <a:cubicBezTo>
                    <a:pt x="156" y="14"/>
                    <a:pt x="156" y="14"/>
                    <a:pt x="156" y="14"/>
                  </a:cubicBezTo>
                  <a:cubicBezTo>
                    <a:pt x="167" y="14"/>
                    <a:pt x="175" y="23"/>
                    <a:pt x="175" y="33"/>
                  </a:cubicBezTo>
                  <a:cubicBezTo>
                    <a:pt x="175" y="104"/>
                    <a:pt x="175" y="104"/>
                    <a:pt x="175" y="104"/>
                  </a:cubicBezTo>
                  <a:cubicBezTo>
                    <a:pt x="175" y="115"/>
                    <a:pt x="167" y="124"/>
                    <a:pt x="156" y="124"/>
                  </a:cubicBezTo>
                  <a:cubicBezTo>
                    <a:pt x="20" y="124"/>
                    <a:pt x="20" y="124"/>
                    <a:pt x="20" y="124"/>
                  </a:cubicBezTo>
                  <a:cubicBezTo>
                    <a:pt x="9" y="124"/>
                    <a:pt x="0" y="115"/>
                    <a:pt x="0" y="104"/>
                  </a:cubicBezTo>
                  <a:cubicBezTo>
                    <a:pt x="0" y="33"/>
                    <a:pt x="0" y="33"/>
                    <a:pt x="0" y="33"/>
                  </a:cubicBezTo>
                  <a:cubicBezTo>
                    <a:pt x="0" y="23"/>
                    <a:pt x="9" y="14"/>
                    <a:pt x="20" y="14"/>
                  </a:cubicBezTo>
                  <a:close/>
                  <a:moveTo>
                    <a:pt x="115" y="14"/>
                  </a:moveTo>
                  <a:cubicBezTo>
                    <a:pt x="141" y="14"/>
                    <a:pt x="141" y="14"/>
                    <a:pt x="141" y="14"/>
                  </a:cubicBezTo>
                  <a:cubicBezTo>
                    <a:pt x="141" y="4"/>
                    <a:pt x="141" y="4"/>
                    <a:pt x="141" y="4"/>
                  </a:cubicBezTo>
                  <a:cubicBezTo>
                    <a:pt x="115" y="4"/>
                    <a:pt x="115" y="4"/>
                    <a:pt x="115" y="4"/>
                  </a:cubicBezTo>
                  <a:cubicBezTo>
                    <a:pt x="115" y="14"/>
                    <a:pt x="115" y="14"/>
                    <a:pt x="115" y="14"/>
                  </a:cubicBezTo>
                  <a:close/>
                  <a:moveTo>
                    <a:pt x="90" y="27"/>
                  </a:moveTo>
                  <a:cubicBezTo>
                    <a:pt x="67" y="27"/>
                    <a:pt x="48" y="46"/>
                    <a:pt x="48" y="69"/>
                  </a:cubicBezTo>
                  <a:cubicBezTo>
                    <a:pt x="48" y="92"/>
                    <a:pt x="67" y="111"/>
                    <a:pt x="90" y="111"/>
                  </a:cubicBezTo>
                  <a:cubicBezTo>
                    <a:pt x="113" y="111"/>
                    <a:pt x="132" y="92"/>
                    <a:pt x="132" y="69"/>
                  </a:cubicBezTo>
                  <a:cubicBezTo>
                    <a:pt x="132" y="46"/>
                    <a:pt x="113" y="27"/>
                    <a:pt x="90" y="27"/>
                  </a:cubicBezTo>
                  <a:close/>
                  <a:moveTo>
                    <a:pt x="119" y="69"/>
                  </a:moveTo>
                  <a:cubicBezTo>
                    <a:pt x="119" y="53"/>
                    <a:pt x="106" y="41"/>
                    <a:pt x="90" y="41"/>
                  </a:cubicBezTo>
                  <a:cubicBezTo>
                    <a:pt x="74" y="41"/>
                    <a:pt x="62" y="53"/>
                    <a:pt x="62" y="69"/>
                  </a:cubicBezTo>
                  <a:cubicBezTo>
                    <a:pt x="62" y="85"/>
                    <a:pt x="74" y="98"/>
                    <a:pt x="90" y="98"/>
                  </a:cubicBezTo>
                  <a:cubicBezTo>
                    <a:pt x="106" y="98"/>
                    <a:pt x="119" y="85"/>
                    <a:pt x="119" y="69"/>
                  </a:cubicBezTo>
                  <a:close/>
                  <a:moveTo>
                    <a:pt x="90" y="35"/>
                  </a:moveTo>
                  <a:cubicBezTo>
                    <a:pt x="71" y="35"/>
                    <a:pt x="56" y="50"/>
                    <a:pt x="56" y="69"/>
                  </a:cubicBezTo>
                  <a:cubicBezTo>
                    <a:pt x="56" y="88"/>
                    <a:pt x="71" y="104"/>
                    <a:pt x="90" y="104"/>
                  </a:cubicBezTo>
                  <a:cubicBezTo>
                    <a:pt x="109" y="104"/>
                    <a:pt x="124" y="88"/>
                    <a:pt x="124" y="69"/>
                  </a:cubicBezTo>
                  <a:cubicBezTo>
                    <a:pt x="124" y="50"/>
                    <a:pt x="109" y="35"/>
                    <a:pt x="90" y="35"/>
                  </a:cubicBezTo>
                  <a:close/>
                </a:path>
              </a:pathLst>
            </a:custGeom>
            <a:solidFill>
              <a:srgbClr val="464F5A"/>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38931" name="组合 2"/>
          <p:cNvGrpSpPr/>
          <p:nvPr/>
        </p:nvGrpSpPr>
        <p:grpSpPr>
          <a:xfrm>
            <a:off x="612775" y="1268730"/>
            <a:ext cx="2348865" cy="1564640"/>
            <a:chOff x="0" y="0"/>
            <a:chExt cx="2782" cy="1988"/>
          </a:xfrm>
        </p:grpSpPr>
        <p:grpSp>
          <p:nvGrpSpPr>
            <p:cNvPr id="38932" name="组合 3"/>
            <p:cNvGrpSpPr/>
            <p:nvPr/>
          </p:nvGrpSpPr>
          <p:grpSpPr>
            <a:xfrm>
              <a:off x="0" y="0"/>
              <a:ext cx="2782" cy="1988"/>
              <a:chOff x="0" y="0"/>
              <a:chExt cx="1766291" cy="1262363"/>
            </a:xfrm>
          </p:grpSpPr>
          <p:sp>
            <p:nvSpPr>
              <p:cNvPr id="38933" name="Freeform 6"/>
              <p:cNvSpPr>
                <a:spLocks noEditPoints="1"/>
              </p:cNvSpPr>
              <p:nvPr>
                <p:custDataLst>
                  <p:tags r:id="rId13"/>
                </p:custDataLst>
              </p:nvPr>
            </p:nvSpPr>
            <p:spPr>
              <a:xfrm>
                <a:off x="160198" y="0"/>
                <a:ext cx="1421248" cy="1011535"/>
              </a:xfrm>
              <a:custGeom>
                <a:avLst/>
                <a:gdLst>
                  <a:gd name="txL" fmla="*/ 0 w 293"/>
                  <a:gd name="txT" fmla="*/ 0 h 208"/>
                  <a:gd name="txR" fmla="*/ 293 w 293"/>
                  <a:gd name="txB" fmla="*/ 208 h 208"/>
                </a:gdLst>
                <a:ahLst/>
                <a:cxnLst>
                  <a:cxn ang="0">
                    <a:pos x="293" y="187"/>
                  </a:cxn>
                  <a:cxn ang="0">
                    <a:pos x="272" y="208"/>
                  </a:cxn>
                  <a:cxn ang="0">
                    <a:pos x="21" y="208"/>
                  </a:cxn>
                  <a:cxn ang="0">
                    <a:pos x="0" y="187"/>
                  </a:cxn>
                  <a:cxn ang="0">
                    <a:pos x="0" y="21"/>
                  </a:cxn>
                  <a:cxn ang="0">
                    <a:pos x="21" y="0"/>
                  </a:cxn>
                  <a:cxn ang="0">
                    <a:pos x="272" y="0"/>
                  </a:cxn>
                  <a:cxn ang="0">
                    <a:pos x="293" y="21"/>
                  </a:cxn>
                  <a:cxn ang="0">
                    <a:pos x="293" y="187"/>
                  </a:cxn>
                  <a:cxn ang="0">
                    <a:pos x="263" y="23"/>
                  </a:cxn>
                  <a:cxn ang="0">
                    <a:pos x="29" y="23"/>
                  </a:cxn>
                  <a:cxn ang="0">
                    <a:pos x="29" y="182"/>
                  </a:cxn>
                  <a:cxn ang="0">
                    <a:pos x="263" y="182"/>
                  </a:cxn>
                  <a:cxn ang="0">
                    <a:pos x="263" y="23"/>
                  </a:cxn>
                </a:cxnLst>
                <a:rect l="txL" t="txT" r="txR" b="txB"/>
                <a:pathLst>
                  <a:path w="293" h="208">
                    <a:moveTo>
                      <a:pt x="293" y="187"/>
                    </a:moveTo>
                    <a:cubicBezTo>
                      <a:pt x="293" y="199"/>
                      <a:pt x="284" y="208"/>
                      <a:pt x="272" y="208"/>
                    </a:cubicBezTo>
                    <a:cubicBezTo>
                      <a:pt x="21" y="208"/>
                      <a:pt x="21" y="208"/>
                      <a:pt x="21" y="208"/>
                    </a:cubicBezTo>
                    <a:cubicBezTo>
                      <a:pt x="9" y="208"/>
                      <a:pt x="0" y="199"/>
                      <a:pt x="0" y="187"/>
                    </a:cubicBezTo>
                    <a:cubicBezTo>
                      <a:pt x="0" y="21"/>
                      <a:pt x="0" y="21"/>
                      <a:pt x="0" y="21"/>
                    </a:cubicBezTo>
                    <a:cubicBezTo>
                      <a:pt x="0" y="9"/>
                      <a:pt x="9" y="0"/>
                      <a:pt x="21" y="0"/>
                    </a:cubicBezTo>
                    <a:cubicBezTo>
                      <a:pt x="272" y="0"/>
                      <a:pt x="272" y="0"/>
                      <a:pt x="272" y="0"/>
                    </a:cubicBezTo>
                    <a:cubicBezTo>
                      <a:pt x="284" y="0"/>
                      <a:pt x="293" y="9"/>
                      <a:pt x="293" y="21"/>
                    </a:cubicBezTo>
                    <a:lnTo>
                      <a:pt x="293" y="187"/>
                    </a:lnTo>
                    <a:close/>
                    <a:moveTo>
                      <a:pt x="263" y="23"/>
                    </a:moveTo>
                    <a:cubicBezTo>
                      <a:pt x="29" y="23"/>
                      <a:pt x="29" y="23"/>
                      <a:pt x="29" y="23"/>
                    </a:cubicBezTo>
                    <a:cubicBezTo>
                      <a:pt x="29" y="182"/>
                      <a:pt x="29" y="182"/>
                      <a:pt x="29" y="182"/>
                    </a:cubicBezTo>
                    <a:cubicBezTo>
                      <a:pt x="263" y="182"/>
                      <a:pt x="263" y="182"/>
                      <a:pt x="263" y="182"/>
                    </a:cubicBezTo>
                    <a:lnTo>
                      <a:pt x="263" y="23"/>
                    </a:ln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8934" name="Freeform 7"/>
              <p:cNvSpPr>
                <a:spLocks noEditPoints="1"/>
              </p:cNvSpPr>
              <p:nvPr>
                <p:custDataLst>
                  <p:tags r:id="rId14"/>
                </p:custDataLst>
              </p:nvPr>
            </p:nvSpPr>
            <p:spPr>
              <a:xfrm>
                <a:off x="0" y="1079382"/>
                <a:ext cx="1766291" cy="182981"/>
              </a:xfrm>
              <a:custGeom>
                <a:avLst/>
                <a:gdLst>
                  <a:gd name="txL" fmla="*/ 0 w 364"/>
                  <a:gd name="txT" fmla="*/ 0 h 38"/>
                  <a:gd name="txR" fmla="*/ 364 w 364"/>
                  <a:gd name="txB" fmla="*/ 38 h 38"/>
                </a:gdLst>
                <a:ahLst/>
                <a:cxnLst>
                  <a:cxn ang="0">
                    <a:pos x="364" y="19"/>
                  </a:cxn>
                  <a:cxn ang="0">
                    <a:pos x="345" y="38"/>
                  </a:cxn>
                  <a:cxn ang="0">
                    <a:pos x="19" y="38"/>
                  </a:cxn>
                  <a:cxn ang="0">
                    <a:pos x="0" y="19"/>
                  </a:cxn>
                  <a:cxn ang="0">
                    <a:pos x="0" y="19"/>
                  </a:cxn>
                  <a:cxn ang="0">
                    <a:pos x="19" y="0"/>
                  </a:cxn>
                  <a:cxn ang="0">
                    <a:pos x="345" y="0"/>
                  </a:cxn>
                  <a:cxn ang="0">
                    <a:pos x="364" y="19"/>
                  </a:cxn>
                  <a:cxn ang="0">
                    <a:pos x="104" y="10"/>
                  </a:cxn>
                  <a:cxn ang="0">
                    <a:pos x="50" y="10"/>
                  </a:cxn>
                  <a:cxn ang="0">
                    <a:pos x="50" y="28"/>
                  </a:cxn>
                  <a:cxn ang="0">
                    <a:pos x="104" y="28"/>
                  </a:cxn>
                  <a:cxn ang="0">
                    <a:pos x="104" y="10"/>
                  </a:cxn>
                  <a:cxn ang="0">
                    <a:pos x="278" y="8"/>
                  </a:cxn>
                  <a:cxn ang="0">
                    <a:pos x="267" y="18"/>
                  </a:cxn>
                  <a:cxn ang="0">
                    <a:pos x="278" y="27"/>
                  </a:cxn>
                  <a:cxn ang="0">
                    <a:pos x="289" y="18"/>
                  </a:cxn>
                  <a:cxn ang="0">
                    <a:pos x="278" y="8"/>
                  </a:cxn>
                  <a:cxn ang="0">
                    <a:pos x="312" y="8"/>
                  </a:cxn>
                  <a:cxn ang="0">
                    <a:pos x="301" y="17"/>
                  </a:cxn>
                  <a:cxn ang="0">
                    <a:pos x="312" y="27"/>
                  </a:cxn>
                  <a:cxn ang="0">
                    <a:pos x="323" y="17"/>
                  </a:cxn>
                  <a:cxn ang="0">
                    <a:pos x="312" y="8"/>
                  </a:cxn>
                </a:cxnLst>
                <a:rect l="txL" t="txT" r="txR" b="txB"/>
                <a:pathLst>
                  <a:path w="364" h="38">
                    <a:moveTo>
                      <a:pt x="364" y="19"/>
                    </a:moveTo>
                    <a:cubicBezTo>
                      <a:pt x="364" y="29"/>
                      <a:pt x="355" y="38"/>
                      <a:pt x="345" y="38"/>
                    </a:cubicBezTo>
                    <a:cubicBezTo>
                      <a:pt x="19" y="38"/>
                      <a:pt x="19" y="38"/>
                      <a:pt x="19" y="38"/>
                    </a:cubicBezTo>
                    <a:cubicBezTo>
                      <a:pt x="9" y="38"/>
                      <a:pt x="0" y="29"/>
                      <a:pt x="0" y="19"/>
                    </a:cubicBezTo>
                    <a:cubicBezTo>
                      <a:pt x="0" y="19"/>
                      <a:pt x="0" y="19"/>
                      <a:pt x="0" y="19"/>
                    </a:cubicBezTo>
                    <a:cubicBezTo>
                      <a:pt x="0" y="8"/>
                      <a:pt x="9" y="0"/>
                      <a:pt x="19" y="0"/>
                    </a:cubicBezTo>
                    <a:cubicBezTo>
                      <a:pt x="345" y="0"/>
                      <a:pt x="345" y="0"/>
                      <a:pt x="345" y="0"/>
                    </a:cubicBezTo>
                    <a:cubicBezTo>
                      <a:pt x="355" y="0"/>
                      <a:pt x="364" y="8"/>
                      <a:pt x="364" y="19"/>
                    </a:cubicBezTo>
                    <a:close/>
                    <a:moveTo>
                      <a:pt x="104" y="10"/>
                    </a:moveTo>
                    <a:cubicBezTo>
                      <a:pt x="50" y="10"/>
                      <a:pt x="50" y="10"/>
                      <a:pt x="50" y="10"/>
                    </a:cubicBezTo>
                    <a:cubicBezTo>
                      <a:pt x="50" y="28"/>
                      <a:pt x="50" y="28"/>
                      <a:pt x="50" y="28"/>
                    </a:cubicBezTo>
                    <a:cubicBezTo>
                      <a:pt x="104" y="28"/>
                      <a:pt x="104" y="28"/>
                      <a:pt x="104" y="28"/>
                    </a:cubicBezTo>
                    <a:lnTo>
                      <a:pt x="104" y="10"/>
                    </a:lnTo>
                    <a:close/>
                    <a:moveTo>
                      <a:pt x="278" y="8"/>
                    </a:moveTo>
                    <a:cubicBezTo>
                      <a:pt x="272" y="8"/>
                      <a:pt x="267" y="13"/>
                      <a:pt x="267" y="18"/>
                    </a:cubicBezTo>
                    <a:cubicBezTo>
                      <a:pt x="267" y="23"/>
                      <a:pt x="272" y="27"/>
                      <a:pt x="278" y="27"/>
                    </a:cubicBezTo>
                    <a:cubicBezTo>
                      <a:pt x="284" y="27"/>
                      <a:pt x="289" y="23"/>
                      <a:pt x="289" y="18"/>
                    </a:cubicBezTo>
                    <a:cubicBezTo>
                      <a:pt x="289" y="13"/>
                      <a:pt x="284" y="8"/>
                      <a:pt x="278" y="8"/>
                    </a:cubicBezTo>
                    <a:close/>
                    <a:moveTo>
                      <a:pt x="312" y="8"/>
                    </a:moveTo>
                    <a:cubicBezTo>
                      <a:pt x="306" y="8"/>
                      <a:pt x="301" y="12"/>
                      <a:pt x="301" y="17"/>
                    </a:cubicBezTo>
                    <a:cubicBezTo>
                      <a:pt x="301" y="22"/>
                      <a:pt x="306" y="27"/>
                      <a:pt x="312" y="27"/>
                    </a:cubicBezTo>
                    <a:cubicBezTo>
                      <a:pt x="318" y="27"/>
                      <a:pt x="323" y="22"/>
                      <a:pt x="323" y="17"/>
                    </a:cubicBezTo>
                    <a:cubicBezTo>
                      <a:pt x="323" y="12"/>
                      <a:pt x="318" y="8"/>
                      <a:pt x="312" y="8"/>
                    </a:cubicBez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8935" name="圆角矩形 34"/>
            <p:cNvSpPr/>
            <p:nvPr>
              <p:custDataLst>
                <p:tags r:id="rId15"/>
              </p:custDataLst>
            </p:nvPr>
          </p:nvSpPr>
          <p:spPr>
            <a:xfrm>
              <a:off x="403" y="149"/>
              <a:ext cx="1928" cy="1304"/>
            </a:xfrm>
            <a:prstGeom prst="roundRect">
              <a:avLst>
                <a:gd name="adj" fmla="val 16667"/>
              </a:avLst>
            </a:prstGeom>
            <a:blipFill rotWithShape="1">
              <a:blip r:embed="rId16"/>
              <a:stretch>
                <a:fillRect/>
              </a:stretch>
            </a:blipFill>
            <a:ln w="25400" cap="flat" cmpd="sng">
              <a:solidFill>
                <a:srgbClr val="E74C2E"/>
              </a:solidFill>
              <a:prstDash val="solid"/>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nvGrpSpPr>
          <p:cNvPr id="38936" name="组合 6"/>
          <p:cNvGrpSpPr/>
          <p:nvPr/>
        </p:nvGrpSpPr>
        <p:grpSpPr>
          <a:xfrm>
            <a:off x="4270375" y="1283335"/>
            <a:ext cx="2428875" cy="1584325"/>
            <a:chOff x="0" y="0"/>
            <a:chExt cx="2782" cy="1980"/>
          </a:xfrm>
        </p:grpSpPr>
        <p:grpSp>
          <p:nvGrpSpPr>
            <p:cNvPr id="38937" name="组合 11"/>
            <p:cNvGrpSpPr/>
            <p:nvPr/>
          </p:nvGrpSpPr>
          <p:grpSpPr>
            <a:xfrm>
              <a:off x="0" y="0"/>
              <a:ext cx="2782" cy="1981"/>
              <a:chOff x="0" y="0"/>
              <a:chExt cx="1766291" cy="1258250"/>
            </a:xfrm>
          </p:grpSpPr>
          <p:sp>
            <p:nvSpPr>
              <p:cNvPr id="38938" name="Freeform 10"/>
              <p:cNvSpPr>
                <a:spLocks noEditPoints="1"/>
              </p:cNvSpPr>
              <p:nvPr>
                <p:custDataLst>
                  <p:tags r:id="rId17"/>
                </p:custDataLst>
              </p:nvPr>
            </p:nvSpPr>
            <p:spPr>
              <a:xfrm>
                <a:off x="160198" y="0"/>
                <a:ext cx="1417141" cy="1005367"/>
              </a:xfrm>
              <a:custGeom>
                <a:avLst/>
                <a:gdLst>
                  <a:gd name="txL" fmla="*/ 0 w 292"/>
                  <a:gd name="txT" fmla="*/ 0 h 207"/>
                  <a:gd name="txR" fmla="*/ 292 w 292"/>
                  <a:gd name="txB" fmla="*/ 207 h 207"/>
                </a:gdLst>
                <a:ahLst/>
                <a:cxnLst>
                  <a:cxn ang="0">
                    <a:pos x="292" y="187"/>
                  </a:cxn>
                  <a:cxn ang="0">
                    <a:pos x="272" y="207"/>
                  </a:cxn>
                  <a:cxn ang="0">
                    <a:pos x="20" y="207"/>
                  </a:cxn>
                  <a:cxn ang="0">
                    <a:pos x="0" y="187"/>
                  </a:cxn>
                  <a:cxn ang="0">
                    <a:pos x="0" y="20"/>
                  </a:cxn>
                  <a:cxn ang="0">
                    <a:pos x="20" y="0"/>
                  </a:cxn>
                  <a:cxn ang="0">
                    <a:pos x="272" y="0"/>
                  </a:cxn>
                  <a:cxn ang="0">
                    <a:pos x="292" y="20"/>
                  </a:cxn>
                  <a:cxn ang="0">
                    <a:pos x="292" y="187"/>
                  </a:cxn>
                  <a:cxn ang="0">
                    <a:pos x="263" y="22"/>
                  </a:cxn>
                  <a:cxn ang="0">
                    <a:pos x="29" y="22"/>
                  </a:cxn>
                  <a:cxn ang="0">
                    <a:pos x="29" y="182"/>
                  </a:cxn>
                  <a:cxn ang="0">
                    <a:pos x="263" y="182"/>
                  </a:cxn>
                  <a:cxn ang="0">
                    <a:pos x="263" y="22"/>
                  </a:cxn>
                </a:cxnLst>
                <a:rect l="txL" t="txT" r="txR" b="txB"/>
                <a:pathLst>
                  <a:path w="292" h="207">
                    <a:moveTo>
                      <a:pt x="292" y="187"/>
                    </a:moveTo>
                    <a:cubicBezTo>
                      <a:pt x="292" y="198"/>
                      <a:pt x="283" y="207"/>
                      <a:pt x="272" y="207"/>
                    </a:cubicBezTo>
                    <a:cubicBezTo>
                      <a:pt x="20" y="207"/>
                      <a:pt x="20" y="207"/>
                      <a:pt x="20" y="207"/>
                    </a:cubicBezTo>
                    <a:cubicBezTo>
                      <a:pt x="9" y="207"/>
                      <a:pt x="0" y="198"/>
                      <a:pt x="0" y="187"/>
                    </a:cubicBezTo>
                    <a:cubicBezTo>
                      <a:pt x="0" y="20"/>
                      <a:pt x="0" y="20"/>
                      <a:pt x="0" y="20"/>
                    </a:cubicBezTo>
                    <a:cubicBezTo>
                      <a:pt x="0" y="9"/>
                      <a:pt x="9" y="0"/>
                      <a:pt x="20" y="0"/>
                    </a:cubicBezTo>
                    <a:cubicBezTo>
                      <a:pt x="272" y="0"/>
                      <a:pt x="272" y="0"/>
                      <a:pt x="272" y="0"/>
                    </a:cubicBezTo>
                    <a:cubicBezTo>
                      <a:pt x="283" y="0"/>
                      <a:pt x="292" y="9"/>
                      <a:pt x="292" y="20"/>
                    </a:cubicBezTo>
                    <a:lnTo>
                      <a:pt x="292" y="187"/>
                    </a:lnTo>
                    <a:close/>
                    <a:moveTo>
                      <a:pt x="263" y="22"/>
                    </a:moveTo>
                    <a:cubicBezTo>
                      <a:pt x="29" y="22"/>
                      <a:pt x="29" y="22"/>
                      <a:pt x="29" y="22"/>
                    </a:cubicBezTo>
                    <a:cubicBezTo>
                      <a:pt x="29" y="182"/>
                      <a:pt x="29" y="182"/>
                      <a:pt x="29" y="182"/>
                    </a:cubicBezTo>
                    <a:cubicBezTo>
                      <a:pt x="263" y="182"/>
                      <a:pt x="263" y="182"/>
                      <a:pt x="263" y="182"/>
                    </a:cubicBezTo>
                    <a:lnTo>
                      <a:pt x="263" y="22"/>
                    </a:ln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8939" name="Freeform 11"/>
              <p:cNvSpPr>
                <a:spLocks noEditPoints="1"/>
              </p:cNvSpPr>
              <p:nvPr>
                <p:custDataLst>
                  <p:tags r:id="rId18"/>
                </p:custDataLst>
              </p:nvPr>
            </p:nvSpPr>
            <p:spPr>
              <a:xfrm>
                <a:off x="0" y="1073213"/>
                <a:ext cx="1766291" cy="185037"/>
              </a:xfrm>
              <a:custGeom>
                <a:avLst/>
                <a:gdLst>
                  <a:gd name="txL" fmla="*/ 0 w 364"/>
                  <a:gd name="txT" fmla="*/ 0 h 38"/>
                  <a:gd name="txR" fmla="*/ 364 w 364"/>
                  <a:gd name="txB" fmla="*/ 38 h 38"/>
                </a:gdLst>
                <a:ahLst/>
                <a:cxnLst>
                  <a:cxn ang="0">
                    <a:pos x="364" y="19"/>
                  </a:cxn>
                  <a:cxn ang="0">
                    <a:pos x="345" y="38"/>
                  </a:cxn>
                  <a:cxn ang="0">
                    <a:pos x="19" y="38"/>
                  </a:cxn>
                  <a:cxn ang="0">
                    <a:pos x="0" y="19"/>
                  </a:cxn>
                  <a:cxn ang="0">
                    <a:pos x="0" y="19"/>
                  </a:cxn>
                  <a:cxn ang="0">
                    <a:pos x="19" y="0"/>
                  </a:cxn>
                  <a:cxn ang="0">
                    <a:pos x="345" y="0"/>
                  </a:cxn>
                  <a:cxn ang="0">
                    <a:pos x="364" y="19"/>
                  </a:cxn>
                  <a:cxn ang="0">
                    <a:pos x="104" y="11"/>
                  </a:cxn>
                  <a:cxn ang="0">
                    <a:pos x="50" y="11"/>
                  </a:cxn>
                  <a:cxn ang="0">
                    <a:pos x="50" y="28"/>
                  </a:cxn>
                  <a:cxn ang="0">
                    <a:pos x="104" y="28"/>
                  </a:cxn>
                  <a:cxn ang="0">
                    <a:pos x="104" y="11"/>
                  </a:cxn>
                  <a:cxn ang="0">
                    <a:pos x="278" y="9"/>
                  </a:cxn>
                  <a:cxn ang="0">
                    <a:pos x="267" y="18"/>
                  </a:cxn>
                  <a:cxn ang="0">
                    <a:pos x="278" y="28"/>
                  </a:cxn>
                  <a:cxn ang="0">
                    <a:pos x="289" y="18"/>
                  </a:cxn>
                  <a:cxn ang="0">
                    <a:pos x="278" y="9"/>
                  </a:cxn>
                  <a:cxn ang="0">
                    <a:pos x="312" y="8"/>
                  </a:cxn>
                  <a:cxn ang="0">
                    <a:pos x="300" y="18"/>
                  </a:cxn>
                  <a:cxn ang="0">
                    <a:pos x="312" y="27"/>
                  </a:cxn>
                  <a:cxn ang="0">
                    <a:pos x="323" y="18"/>
                  </a:cxn>
                  <a:cxn ang="0">
                    <a:pos x="312" y="8"/>
                  </a:cxn>
                </a:cxnLst>
                <a:rect l="txL" t="txT" r="txR" b="txB"/>
                <a:pathLst>
                  <a:path w="364" h="38">
                    <a:moveTo>
                      <a:pt x="364" y="19"/>
                    </a:moveTo>
                    <a:cubicBezTo>
                      <a:pt x="364" y="30"/>
                      <a:pt x="355" y="38"/>
                      <a:pt x="345" y="38"/>
                    </a:cubicBezTo>
                    <a:cubicBezTo>
                      <a:pt x="19" y="38"/>
                      <a:pt x="19" y="38"/>
                      <a:pt x="19" y="38"/>
                    </a:cubicBezTo>
                    <a:cubicBezTo>
                      <a:pt x="8" y="38"/>
                      <a:pt x="0" y="30"/>
                      <a:pt x="0" y="19"/>
                    </a:cubicBezTo>
                    <a:cubicBezTo>
                      <a:pt x="0" y="19"/>
                      <a:pt x="0" y="19"/>
                      <a:pt x="0" y="19"/>
                    </a:cubicBezTo>
                    <a:cubicBezTo>
                      <a:pt x="0" y="9"/>
                      <a:pt x="8" y="0"/>
                      <a:pt x="19" y="0"/>
                    </a:cubicBezTo>
                    <a:cubicBezTo>
                      <a:pt x="345" y="0"/>
                      <a:pt x="345" y="0"/>
                      <a:pt x="345" y="0"/>
                    </a:cubicBezTo>
                    <a:cubicBezTo>
                      <a:pt x="355" y="0"/>
                      <a:pt x="364" y="9"/>
                      <a:pt x="364" y="19"/>
                    </a:cubicBezTo>
                    <a:close/>
                    <a:moveTo>
                      <a:pt x="104" y="11"/>
                    </a:moveTo>
                    <a:cubicBezTo>
                      <a:pt x="50" y="11"/>
                      <a:pt x="50" y="11"/>
                      <a:pt x="50" y="11"/>
                    </a:cubicBezTo>
                    <a:cubicBezTo>
                      <a:pt x="50" y="28"/>
                      <a:pt x="50" y="28"/>
                      <a:pt x="50" y="28"/>
                    </a:cubicBezTo>
                    <a:cubicBezTo>
                      <a:pt x="104" y="28"/>
                      <a:pt x="104" y="28"/>
                      <a:pt x="104" y="28"/>
                    </a:cubicBezTo>
                    <a:lnTo>
                      <a:pt x="104" y="11"/>
                    </a:lnTo>
                    <a:close/>
                    <a:moveTo>
                      <a:pt x="278" y="9"/>
                    </a:moveTo>
                    <a:cubicBezTo>
                      <a:pt x="272" y="9"/>
                      <a:pt x="267" y="13"/>
                      <a:pt x="267" y="18"/>
                    </a:cubicBezTo>
                    <a:cubicBezTo>
                      <a:pt x="267" y="24"/>
                      <a:pt x="272" y="28"/>
                      <a:pt x="278" y="28"/>
                    </a:cubicBezTo>
                    <a:cubicBezTo>
                      <a:pt x="284" y="28"/>
                      <a:pt x="289" y="24"/>
                      <a:pt x="289" y="18"/>
                    </a:cubicBezTo>
                    <a:cubicBezTo>
                      <a:pt x="289" y="13"/>
                      <a:pt x="284" y="9"/>
                      <a:pt x="278" y="9"/>
                    </a:cubicBezTo>
                    <a:close/>
                    <a:moveTo>
                      <a:pt x="312" y="8"/>
                    </a:moveTo>
                    <a:cubicBezTo>
                      <a:pt x="305" y="8"/>
                      <a:pt x="300" y="12"/>
                      <a:pt x="300" y="18"/>
                    </a:cubicBezTo>
                    <a:cubicBezTo>
                      <a:pt x="300" y="23"/>
                      <a:pt x="305" y="27"/>
                      <a:pt x="312" y="27"/>
                    </a:cubicBezTo>
                    <a:cubicBezTo>
                      <a:pt x="318" y="27"/>
                      <a:pt x="323" y="23"/>
                      <a:pt x="323" y="18"/>
                    </a:cubicBezTo>
                    <a:cubicBezTo>
                      <a:pt x="323" y="12"/>
                      <a:pt x="318" y="8"/>
                      <a:pt x="312" y="8"/>
                    </a:cubicBez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8940" name="圆角矩形 35"/>
            <p:cNvSpPr/>
            <p:nvPr>
              <p:custDataLst>
                <p:tags r:id="rId19"/>
              </p:custDataLst>
            </p:nvPr>
          </p:nvSpPr>
          <p:spPr>
            <a:xfrm>
              <a:off x="404" y="137"/>
              <a:ext cx="1928" cy="1304"/>
            </a:xfrm>
            <a:prstGeom prst="roundRect">
              <a:avLst>
                <a:gd name="adj" fmla="val 16667"/>
              </a:avLst>
            </a:prstGeom>
            <a:blipFill rotWithShape="1">
              <a:blip r:embed="rId20"/>
              <a:stretch>
                <a:fillRect/>
              </a:stretch>
            </a:blipFill>
            <a:ln w="25400" cap="flat" cmpd="sng">
              <a:solidFill>
                <a:srgbClr val="E74C2E"/>
              </a:solidFill>
              <a:prstDash val="solid"/>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nvGrpSpPr>
          <p:cNvPr id="38941" name="组合 10"/>
          <p:cNvGrpSpPr/>
          <p:nvPr/>
        </p:nvGrpSpPr>
        <p:grpSpPr>
          <a:xfrm>
            <a:off x="8689975" y="1265555"/>
            <a:ext cx="2352040" cy="1567815"/>
            <a:chOff x="0" y="0"/>
            <a:chExt cx="2782" cy="1988"/>
          </a:xfrm>
        </p:grpSpPr>
        <p:grpSp>
          <p:nvGrpSpPr>
            <p:cNvPr id="38942" name="组合 7"/>
            <p:cNvGrpSpPr/>
            <p:nvPr/>
          </p:nvGrpSpPr>
          <p:grpSpPr>
            <a:xfrm>
              <a:off x="0" y="0"/>
              <a:ext cx="2782" cy="1988"/>
              <a:chOff x="0" y="0"/>
              <a:chExt cx="1766291" cy="1262362"/>
            </a:xfrm>
          </p:grpSpPr>
          <p:sp>
            <p:nvSpPr>
              <p:cNvPr id="38943" name="Freeform 8"/>
              <p:cNvSpPr>
                <a:spLocks noEditPoints="1"/>
              </p:cNvSpPr>
              <p:nvPr>
                <p:custDataLst>
                  <p:tags r:id="rId21"/>
                </p:custDataLst>
              </p:nvPr>
            </p:nvSpPr>
            <p:spPr>
              <a:xfrm>
                <a:off x="160198" y="0"/>
                <a:ext cx="1423302" cy="1009479"/>
              </a:xfrm>
              <a:custGeom>
                <a:avLst/>
                <a:gdLst>
                  <a:gd name="txL" fmla="*/ 0 w 293"/>
                  <a:gd name="txT" fmla="*/ 0 h 208"/>
                  <a:gd name="txR" fmla="*/ 293 w 293"/>
                  <a:gd name="txB" fmla="*/ 208 h 208"/>
                </a:gdLst>
                <a:ahLst/>
                <a:cxnLst>
                  <a:cxn ang="0">
                    <a:pos x="293" y="188"/>
                  </a:cxn>
                  <a:cxn ang="0">
                    <a:pos x="272" y="208"/>
                  </a:cxn>
                  <a:cxn ang="0">
                    <a:pos x="20" y="208"/>
                  </a:cxn>
                  <a:cxn ang="0">
                    <a:pos x="0" y="188"/>
                  </a:cxn>
                  <a:cxn ang="0">
                    <a:pos x="0" y="21"/>
                  </a:cxn>
                  <a:cxn ang="0">
                    <a:pos x="20" y="0"/>
                  </a:cxn>
                  <a:cxn ang="0">
                    <a:pos x="272" y="0"/>
                  </a:cxn>
                  <a:cxn ang="0">
                    <a:pos x="293" y="21"/>
                  </a:cxn>
                  <a:cxn ang="0">
                    <a:pos x="293" y="188"/>
                  </a:cxn>
                  <a:cxn ang="0">
                    <a:pos x="263" y="23"/>
                  </a:cxn>
                  <a:cxn ang="0">
                    <a:pos x="29" y="23"/>
                  </a:cxn>
                  <a:cxn ang="0">
                    <a:pos x="29" y="182"/>
                  </a:cxn>
                  <a:cxn ang="0">
                    <a:pos x="263" y="182"/>
                  </a:cxn>
                  <a:cxn ang="0">
                    <a:pos x="263" y="23"/>
                  </a:cxn>
                </a:cxnLst>
                <a:rect l="txL" t="txT" r="txR" b="txB"/>
                <a:pathLst>
                  <a:path w="293" h="208">
                    <a:moveTo>
                      <a:pt x="293" y="188"/>
                    </a:moveTo>
                    <a:cubicBezTo>
                      <a:pt x="293" y="199"/>
                      <a:pt x="283" y="208"/>
                      <a:pt x="272" y="208"/>
                    </a:cubicBezTo>
                    <a:cubicBezTo>
                      <a:pt x="20" y="208"/>
                      <a:pt x="20" y="208"/>
                      <a:pt x="20" y="208"/>
                    </a:cubicBezTo>
                    <a:cubicBezTo>
                      <a:pt x="9" y="208"/>
                      <a:pt x="0" y="199"/>
                      <a:pt x="0" y="188"/>
                    </a:cubicBezTo>
                    <a:cubicBezTo>
                      <a:pt x="0" y="21"/>
                      <a:pt x="0" y="21"/>
                      <a:pt x="0" y="21"/>
                    </a:cubicBezTo>
                    <a:cubicBezTo>
                      <a:pt x="0" y="10"/>
                      <a:pt x="9" y="0"/>
                      <a:pt x="20" y="0"/>
                    </a:cubicBezTo>
                    <a:cubicBezTo>
                      <a:pt x="272" y="0"/>
                      <a:pt x="272" y="0"/>
                      <a:pt x="272" y="0"/>
                    </a:cubicBezTo>
                    <a:cubicBezTo>
                      <a:pt x="283" y="0"/>
                      <a:pt x="293" y="10"/>
                      <a:pt x="293" y="21"/>
                    </a:cubicBezTo>
                    <a:lnTo>
                      <a:pt x="293" y="188"/>
                    </a:lnTo>
                    <a:close/>
                    <a:moveTo>
                      <a:pt x="263" y="23"/>
                    </a:moveTo>
                    <a:cubicBezTo>
                      <a:pt x="29" y="23"/>
                      <a:pt x="29" y="23"/>
                      <a:pt x="29" y="23"/>
                    </a:cubicBezTo>
                    <a:cubicBezTo>
                      <a:pt x="29" y="182"/>
                      <a:pt x="29" y="182"/>
                      <a:pt x="29" y="182"/>
                    </a:cubicBezTo>
                    <a:cubicBezTo>
                      <a:pt x="263" y="182"/>
                      <a:pt x="263" y="182"/>
                      <a:pt x="263" y="182"/>
                    </a:cubicBezTo>
                    <a:lnTo>
                      <a:pt x="263" y="23"/>
                    </a:ln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38944" name="Freeform 9"/>
              <p:cNvSpPr>
                <a:spLocks noEditPoints="1"/>
              </p:cNvSpPr>
              <p:nvPr>
                <p:custDataLst>
                  <p:tags r:id="rId22"/>
                </p:custDataLst>
              </p:nvPr>
            </p:nvSpPr>
            <p:spPr>
              <a:xfrm>
                <a:off x="0" y="1077325"/>
                <a:ext cx="1766291" cy="185037"/>
              </a:xfrm>
              <a:custGeom>
                <a:avLst/>
                <a:gdLst>
                  <a:gd name="txL" fmla="*/ 0 w 364"/>
                  <a:gd name="txT" fmla="*/ 0 h 38"/>
                  <a:gd name="txR" fmla="*/ 364 w 364"/>
                  <a:gd name="txB" fmla="*/ 38 h 38"/>
                </a:gdLst>
                <a:ahLst/>
                <a:cxnLst>
                  <a:cxn ang="0">
                    <a:pos x="364" y="19"/>
                  </a:cxn>
                  <a:cxn ang="0">
                    <a:pos x="345" y="38"/>
                  </a:cxn>
                  <a:cxn ang="0">
                    <a:pos x="19" y="38"/>
                  </a:cxn>
                  <a:cxn ang="0">
                    <a:pos x="0" y="19"/>
                  </a:cxn>
                  <a:cxn ang="0">
                    <a:pos x="0" y="19"/>
                  </a:cxn>
                  <a:cxn ang="0">
                    <a:pos x="19" y="0"/>
                  </a:cxn>
                  <a:cxn ang="0">
                    <a:pos x="345" y="0"/>
                  </a:cxn>
                  <a:cxn ang="0">
                    <a:pos x="364" y="19"/>
                  </a:cxn>
                  <a:cxn ang="0">
                    <a:pos x="104" y="11"/>
                  </a:cxn>
                  <a:cxn ang="0">
                    <a:pos x="50" y="11"/>
                  </a:cxn>
                  <a:cxn ang="0">
                    <a:pos x="50" y="28"/>
                  </a:cxn>
                  <a:cxn ang="0">
                    <a:pos x="104" y="28"/>
                  </a:cxn>
                  <a:cxn ang="0">
                    <a:pos x="104" y="11"/>
                  </a:cxn>
                  <a:cxn ang="0">
                    <a:pos x="278" y="9"/>
                  </a:cxn>
                  <a:cxn ang="0">
                    <a:pos x="267" y="18"/>
                  </a:cxn>
                  <a:cxn ang="0">
                    <a:pos x="278" y="28"/>
                  </a:cxn>
                  <a:cxn ang="0">
                    <a:pos x="289" y="18"/>
                  </a:cxn>
                  <a:cxn ang="0">
                    <a:pos x="278" y="9"/>
                  </a:cxn>
                  <a:cxn ang="0">
                    <a:pos x="312" y="8"/>
                  </a:cxn>
                  <a:cxn ang="0">
                    <a:pos x="300" y="18"/>
                  </a:cxn>
                  <a:cxn ang="0">
                    <a:pos x="312" y="27"/>
                  </a:cxn>
                  <a:cxn ang="0">
                    <a:pos x="323" y="18"/>
                  </a:cxn>
                  <a:cxn ang="0">
                    <a:pos x="312" y="8"/>
                  </a:cxn>
                </a:cxnLst>
                <a:rect l="txL" t="txT" r="txR" b="txB"/>
                <a:pathLst>
                  <a:path w="364" h="38">
                    <a:moveTo>
                      <a:pt x="364" y="19"/>
                    </a:moveTo>
                    <a:cubicBezTo>
                      <a:pt x="364" y="30"/>
                      <a:pt x="355" y="38"/>
                      <a:pt x="345" y="38"/>
                    </a:cubicBezTo>
                    <a:cubicBezTo>
                      <a:pt x="19" y="38"/>
                      <a:pt x="19" y="38"/>
                      <a:pt x="19" y="38"/>
                    </a:cubicBezTo>
                    <a:cubicBezTo>
                      <a:pt x="8" y="38"/>
                      <a:pt x="0" y="30"/>
                      <a:pt x="0" y="19"/>
                    </a:cubicBezTo>
                    <a:cubicBezTo>
                      <a:pt x="0" y="19"/>
                      <a:pt x="0" y="19"/>
                      <a:pt x="0" y="19"/>
                    </a:cubicBezTo>
                    <a:cubicBezTo>
                      <a:pt x="0" y="9"/>
                      <a:pt x="8" y="0"/>
                      <a:pt x="19" y="0"/>
                    </a:cubicBezTo>
                    <a:cubicBezTo>
                      <a:pt x="345" y="0"/>
                      <a:pt x="345" y="0"/>
                      <a:pt x="345" y="0"/>
                    </a:cubicBezTo>
                    <a:cubicBezTo>
                      <a:pt x="355" y="0"/>
                      <a:pt x="364" y="9"/>
                      <a:pt x="364" y="19"/>
                    </a:cubicBezTo>
                    <a:close/>
                    <a:moveTo>
                      <a:pt x="104" y="11"/>
                    </a:moveTo>
                    <a:cubicBezTo>
                      <a:pt x="50" y="11"/>
                      <a:pt x="50" y="11"/>
                      <a:pt x="50" y="11"/>
                    </a:cubicBezTo>
                    <a:cubicBezTo>
                      <a:pt x="50" y="28"/>
                      <a:pt x="50" y="28"/>
                      <a:pt x="50" y="28"/>
                    </a:cubicBezTo>
                    <a:cubicBezTo>
                      <a:pt x="104" y="28"/>
                      <a:pt x="104" y="28"/>
                      <a:pt x="104" y="28"/>
                    </a:cubicBezTo>
                    <a:lnTo>
                      <a:pt x="104" y="11"/>
                    </a:lnTo>
                    <a:close/>
                    <a:moveTo>
                      <a:pt x="278" y="9"/>
                    </a:moveTo>
                    <a:cubicBezTo>
                      <a:pt x="272" y="9"/>
                      <a:pt x="267" y="13"/>
                      <a:pt x="267" y="18"/>
                    </a:cubicBezTo>
                    <a:cubicBezTo>
                      <a:pt x="267" y="24"/>
                      <a:pt x="272" y="28"/>
                      <a:pt x="278" y="28"/>
                    </a:cubicBezTo>
                    <a:cubicBezTo>
                      <a:pt x="284" y="28"/>
                      <a:pt x="289" y="24"/>
                      <a:pt x="289" y="18"/>
                    </a:cubicBezTo>
                    <a:cubicBezTo>
                      <a:pt x="289" y="13"/>
                      <a:pt x="284" y="9"/>
                      <a:pt x="278" y="9"/>
                    </a:cubicBezTo>
                    <a:close/>
                    <a:moveTo>
                      <a:pt x="312" y="8"/>
                    </a:moveTo>
                    <a:cubicBezTo>
                      <a:pt x="305" y="8"/>
                      <a:pt x="300" y="12"/>
                      <a:pt x="300" y="18"/>
                    </a:cubicBezTo>
                    <a:cubicBezTo>
                      <a:pt x="300" y="23"/>
                      <a:pt x="305" y="27"/>
                      <a:pt x="312" y="27"/>
                    </a:cubicBezTo>
                    <a:cubicBezTo>
                      <a:pt x="318" y="27"/>
                      <a:pt x="323" y="23"/>
                      <a:pt x="323" y="18"/>
                    </a:cubicBezTo>
                    <a:cubicBezTo>
                      <a:pt x="323" y="12"/>
                      <a:pt x="318" y="8"/>
                      <a:pt x="312" y="8"/>
                    </a:cubicBezTo>
                    <a:close/>
                  </a:path>
                </a:pathLst>
              </a:custGeom>
              <a:solidFill>
                <a:srgbClr val="E74C2E"/>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38945" name="圆角矩形 36"/>
            <p:cNvSpPr/>
            <p:nvPr>
              <p:custDataLst>
                <p:tags r:id="rId23"/>
              </p:custDataLst>
            </p:nvPr>
          </p:nvSpPr>
          <p:spPr>
            <a:xfrm>
              <a:off x="408" y="149"/>
              <a:ext cx="1928" cy="1304"/>
            </a:xfrm>
            <a:prstGeom prst="roundRect">
              <a:avLst>
                <a:gd name="adj" fmla="val 16667"/>
              </a:avLst>
            </a:prstGeom>
            <a:blipFill rotWithShape="1">
              <a:blip r:embed="rId24"/>
              <a:stretch>
                <a:fillRect/>
              </a:stretch>
            </a:blipFill>
            <a:ln w="25400" cap="flat" cmpd="sng">
              <a:solidFill>
                <a:srgbClr val="E74C2E"/>
              </a:solidFill>
              <a:prstDash val="solid"/>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2" name="文本框 1"/>
          <p:cNvSpPr txBox="1"/>
          <p:nvPr/>
        </p:nvSpPr>
        <p:spPr>
          <a:xfrm>
            <a:off x="234315" y="643255"/>
            <a:ext cx="1998980" cy="370205"/>
          </a:xfrm>
          <a:prstGeom prst="rect">
            <a:avLst/>
          </a:prstGeom>
          <a:noFill/>
        </p:spPr>
        <p:txBody>
          <a:bodyPr wrap="square" rtlCol="0" anchor="t">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职业健康管理</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8931"/>
                                        </p:tgtEl>
                                        <p:attrNameLst>
                                          <p:attrName>style.visibility</p:attrName>
                                        </p:attrNameLst>
                                      </p:cBhvr>
                                      <p:to>
                                        <p:strVal val="visible"/>
                                      </p:to>
                                    </p:set>
                                    <p:animEffect filter="fade">
                                      <p:cBhvr>
                                        <p:cTn id="7" dur="500"/>
                                        <p:tgtEl>
                                          <p:spTgt spid="38931"/>
                                        </p:tgtEl>
                                      </p:cBhvr>
                                    </p:animEffect>
                                    <p:anim calcmode="lin" valueType="num">
                                      <p:cBhvr>
                                        <p:cTn id="8" dur="500" fill="hold"/>
                                        <p:tgtEl>
                                          <p:spTgt spid="38931"/>
                                        </p:tgtEl>
                                        <p:attrNameLst>
                                          <p:attrName>ppt_x</p:attrName>
                                        </p:attrNameLst>
                                      </p:cBhvr>
                                      <p:tavLst>
                                        <p:tav tm="0">
                                          <p:val>
                                            <p:strVal val="#ppt_x"/>
                                          </p:val>
                                        </p:tav>
                                        <p:tav tm="100000">
                                          <p:val>
                                            <p:strVal val="#ppt_x"/>
                                          </p:val>
                                        </p:tav>
                                      </p:tavLst>
                                    </p:anim>
                                    <p:anim calcmode="lin" valueType="num">
                                      <p:cBhvr>
                                        <p:cTn id="9" dur="500" fill="hold"/>
                                        <p:tgtEl>
                                          <p:spTgt spid="3893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8936"/>
                                        </p:tgtEl>
                                        <p:attrNameLst>
                                          <p:attrName>style.visibility</p:attrName>
                                        </p:attrNameLst>
                                      </p:cBhvr>
                                      <p:to>
                                        <p:strVal val="visible"/>
                                      </p:to>
                                    </p:set>
                                    <p:animEffect filter="fade">
                                      <p:cBhvr>
                                        <p:cTn id="13" dur="500"/>
                                        <p:tgtEl>
                                          <p:spTgt spid="38936"/>
                                        </p:tgtEl>
                                      </p:cBhvr>
                                    </p:animEffect>
                                    <p:anim calcmode="lin" valueType="num">
                                      <p:cBhvr>
                                        <p:cTn id="14" dur="500" fill="hold"/>
                                        <p:tgtEl>
                                          <p:spTgt spid="38936"/>
                                        </p:tgtEl>
                                        <p:attrNameLst>
                                          <p:attrName>ppt_x</p:attrName>
                                        </p:attrNameLst>
                                      </p:cBhvr>
                                      <p:tavLst>
                                        <p:tav tm="0">
                                          <p:val>
                                            <p:strVal val="#ppt_x"/>
                                          </p:val>
                                        </p:tav>
                                        <p:tav tm="100000">
                                          <p:val>
                                            <p:strVal val="#ppt_x"/>
                                          </p:val>
                                        </p:tav>
                                      </p:tavLst>
                                    </p:anim>
                                    <p:anim calcmode="lin" valueType="num">
                                      <p:cBhvr>
                                        <p:cTn id="15" dur="500" fill="hold"/>
                                        <p:tgtEl>
                                          <p:spTgt spid="38936"/>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8941"/>
                                        </p:tgtEl>
                                        <p:attrNameLst>
                                          <p:attrName>style.visibility</p:attrName>
                                        </p:attrNameLst>
                                      </p:cBhvr>
                                      <p:to>
                                        <p:strVal val="visible"/>
                                      </p:to>
                                    </p:set>
                                    <p:animEffect filter="fade">
                                      <p:cBhvr>
                                        <p:cTn id="19" dur="500"/>
                                        <p:tgtEl>
                                          <p:spTgt spid="38941"/>
                                        </p:tgtEl>
                                      </p:cBhvr>
                                    </p:animEffect>
                                    <p:anim calcmode="lin" valueType="num">
                                      <p:cBhvr>
                                        <p:cTn id="20" dur="500" fill="hold"/>
                                        <p:tgtEl>
                                          <p:spTgt spid="38941"/>
                                        </p:tgtEl>
                                        <p:attrNameLst>
                                          <p:attrName>ppt_x</p:attrName>
                                        </p:attrNameLst>
                                      </p:cBhvr>
                                      <p:tavLst>
                                        <p:tav tm="0">
                                          <p:val>
                                            <p:strVal val="#ppt_x"/>
                                          </p:val>
                                        </p:tav>
                                        <p:tav tm="100000">
                                          <p:val>
                                            <p:strVal val="#ppt_x"/>
                                          </p:val>
                                        </p:tav>
                                      </p:tavLst>
                                    </p:anim>
                                    <p:anim calcmode="lin" valueType="num">
                                      <p:cBhvr>
                                        <p:cTn id="21" dur="500" fill="hold"/>
                                        <p:tgtEl>
                                          <p:spTgt spid="38941"/>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2" presetClass="entr" presetSubtype="8" fill="hold" nodeType="afterEffect">
                                  <p:stCondLst>
                                    <p:cond delay="0"/>
                                  </p:stCondLst>
                                  <p:childTnLst>
                                    <p:set>
                                      <p:cBhvr>
                                        <p:cTn id="24" dur="1" fill="hold">
                                          <p:stCondLst>
                                            <p:cond delay="0"/>
                                          </p:stCondLst>
                                        </p:cTn>
                                        <p:tgtEl>
                                          <p:spTgt spid="38923"/>
                                        </p:tgtEl>
                                        <p:attrNameLst>
                                          <p:attrName>style.visibility</p:attrName>
                                        </p:attrNameLst>
                                      </p:cBhvr>
                                      <p:to>
                                        <p:strVal val="visible"/>
                                      </p:to>
                                    </p:set>
                                    <p:animEffect filter="wipe(left)">
                                      <p:cBhvr>
                                        <p:cTn id="25" dur="500"/>
                                        <p:tgtEl>
                                          <p:spTgt spid="38923"/>
                                        </p:tgtEl>
                                      </p:cBhvr>
                                    </p:animEffect>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38924"/>
                                        </p:tgtEl>
                                        <p:attrNameLst>
                                          <p:attrName>style.visibility</p:attrName>
                                        </p:attrNameLst>
                                      </p:cBhvr>
                                      <p:to>
                                        <p:strVal val="visible"/>
                                      </p:to>
                                    </p:set>
                                    <p:anim calcmode="lin" valueType="num">
                                      <p:cBhvr>
                                        <p:cTn id="29" dur="500" fill="hold"/>
                                        <p:tgtEl>
                                          <p:spTgt spid="38924"/>
                                        </p:tgtEl>
                                        <p:attrNameLst>
                                          <p:attrName>ppt_w</p:attrName>
                                        </p:attrNameLst>
                                      </p:cBhvr>
                                      <p:tavLst>
                                        <p:tav tm="0">
                                          <p:val>
                                            <p:fltVal val="0.000000"/>
                                          </p:val>
                                        </p:tav>
                                        <p:tav tm="100000">
                                          <p:val>
                                            <p:strVal val="#ppt_w"/>
                                          </p:val>
                                        </p:tav>
                                      </p:tavLst>
                                    </p:anim>
                                    <p:anim calcmode="lin" valueType="num">
                                      <p:cBhvr>
                                        <p:cTn id="30" dur="500" fill="hold"/>
                                        <p:tgtEl>
                                          <p:spTgt spid="38924"/>
                                        </p:tgtEl>
                                        <p:attrNameLst>
                                          <p:attrName>ppt_h</p:attrName>
                                        </p:attrNameLst>
                                      </p:cBhvr>
                                      <p:tavLst>
                                        <p:tav tm="0">
                                          <p:val>
                                            <p:fltVal val="0.000000"/>
                                          </p:val>
                                        </p:tav>
                                        <p:tav tm="100000">
                                          <p:val>
                                            <p:strVal val="#ppt_h"/>
                                          </p:val>
                                        </p:tav>
                                      </p:tavLst>
                                    </p:anim>
                                    <p:animEffect filter="fade">
                                      <p:cBhvr>
                                        <p:cTn id="31" dur="500"/>
                                        <p:tgtEl>
                                          <p:spTgt spid="38924"/>
                                        </p:tgtEl>
                                      </p:cBhvr>
                                    </p:animEffect>
                                  </p:childTnLst>
                                </p:cTn>
                              </p:par>
                            </p:childTnLst>
                          </p:cTn>
                        </p:par>
                        <p:par>
                          <p:cTn id="32" fill="hold">
                            <p:stCondLst>
                              <p:cond delay="2500"/>
                            </p:stCondLst>
                            <p:childTnLst>
                              <p:par>
                                <p:cTn id="33" presetID="22" presetClass="entr" presetSubtype="2" fill="hold" nodeType="afterEffect">
                                  <p:stCondLst>
                                    <p:cond delay="0"/>
                                  </p:stCondLst>
                                  <p:childTnLst>
                                    <p:set>
                                      <p:cBhvr>
                                        <p:cTn id="34" dur="1" fill="hold">
                                          <p:stCondLst>
                                            <p:cond delay="0"/>
                                          </p:stCondLst>
                                        </p:cTn>
                                        <p:tgtEl>
                                          <p:spTgt spid="38918"/>
                                        </p:tgtEl>
                                        <p:attrNameLst>
                                          <p:attrName>style.visibility</p:attrName>
                                        </p:attrNameLst>
                                      </p:cBhvr>
                                      <p:to>
                                        <p:strVal val="visible"/>
                                      </p:to>
                                    </p:set>
                                    <p:animEffect filter="wipe(right)">
                                      <p:cBhvr>
                                        <p:cTn id="35" dur="1000"/>
                                        <p:tgtEl>
                                          <p:spTgt spid="38918"/>
                                        </p:tgtEl>
                                      </p:cBhvr>
                                    </p:animEffect>
                                  </p:childTnLst>
                                </p:cTn>
                              </p:par>
                            </p:childTnLst>
                          </p:cTn>
                        </p:par>
                        <p:par>
                          <p:cTn id="36" fill="hold">
                            <p:stCondLst>
                              <p:cond delay="3500"/>
                            </p:stCondLst>
                            <p:childTnLst>
                              <p:par>
                                <p:cTn id="37" presetID="22" presetClass="entr" presetSubtype="8" fill="hold" nodeType="afterEffect">
                                  <p:stCondLst>
                                    <p:cond delay="0"/>
                                  </p:stCondLst>
                                  <p:childTnLst>
                                    <p:set>
                                      <p:cBhvr>
                                        <p:cTn id="38" dur="1" fill="hold">
                                          <p:stCondLst>
                                            <p:cond delay="0"/>
                                          </p:stCondLst>
                                        </p:cTn>
                                        <p:tgtEl>
                                          <p:spTgt spid="38914"/>
                                        </p:tgtEl>
                                        <p:attrNameLst>
                                          <p:attrName>style.visibility</p:attrName>
                                        </p:attrNameLst>
                                      </p:cBhvr>
                                      <p:to>
                                        <p:strVal val="visible"/>
                                      </p:to>
                                    </p:set>
                                    <p:animEffect filter="wipe(left)">
                                      <p:cBhvr>
                                        <p:cTn id="39" dur="10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9942" name="TextBox 16"/>
          <p:cNvSpPr/>
          <p:nvPr>
            <p:custDataLst>
              <p:tags r:id="rId2"/>
            </p:custDataLst>
          </p:nvPr>
        </p:nvSpPr>
        <p:spPr>
          <a:xfrm>
            <a:off x="3173730" y="2190750"/>
            <a:ext cx="6112510" cy="484505"/>
          </a:xfrm>
          <a:prstGeom prst="rect">
            <a:avLst/>
          </a:prstGeom>
          <a:noFill/>
          <a:ln w="9525">
            <a:noFill/>
          </a:ln>
        </p:spPr>
        <p:txBody>
          <a:bodyPr wrap="square">
            <a:noAutofit/>
          </a:bodyPr>
          <a:p>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400" b="1" i="1" dirty="0">
                <a:solidFill>
                  <a:srgbClr val="FFFFFF"/>
                </a:solidFill>
                <a:latin typeface="微软雅黑" panose="020B0503020204020204" charset="-122"/>
                <a:ea typeface="微软雅黑" panose="020B0503020204020204" charset="-122"/>
                <a:sym typeface="微软雅黑" panose="020B0503020204020204" charset="-122"/>
              </a:rPr>
              <a:t>职业健康监护技术规范</a:t>
            </a:r>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》GB188-2014</a:t>
            </a:r>
            <a:endPar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39943" name="组合 2"/>
          <p:cNvGrpSpPr/>
          <p:nvPr/>
        </p:nvGrpSpPr>
        <p:grpSpPr>
          <a:xfrm>
            <a:off x="526816" y="1071738"/>
            <a:ext cx="11179898" cy="2261501"/>
            <a:chOff x="-213" y="382"/>
            <a:chExt cx="14801" cy="2818"/>
          </a:xfrm>
        </p:grpSpPr>
        <p:sp>
          <p:nvSpPr>
            <p:cNvPr id="39944" name="矩形 9"/>
            <p:cNvSpPr/>
            <p:nvPr>
              <p:custDataLst>
                <p:tags r:id="rId3"/>
              </p:custDataLst>
            </p:nvPr>
          </p:nvSpPr>
          <p:spPr>
            <a:xfrm>
              <a:off x="-73" y="2746"/>
              <a:ext cx="14661" cy="454"/>
            </a:xfrm>
            <a:prstGeom prst="rect">
              <a:avLst/>
            </a:prstGeom>
            <a:solidFill>
              <a:srgbClr val="3F3F3F"/>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39945" name="TextBox 12"/>
            <p:cNvSpPr/>
            <p:nvPr>
              <p:custDataLst>
                <p:tags r:id="rId4"/>
              </p:custDataLst>
            </p:nvPr>
          </p:nvSpPr>
          <p:spPr>
            <a:xfrm>
              <a:off x="-213" y="382"/>
              <a:ext cx="14800" cy="2185"/>
            </a:xfrm>
            <a:prstGeom prst="rect">
              <a:avLst/>
            </a:prstGeom>
            <a:noFill/>
            <a:ln w="9525">
              <a:noFill/>
            </a:ln>
          </p:spPr>
          <p:txBody>
            <a:bodyPr wrap="square">
              <a:spAutoFit/>
            </a:bodyPr>
            <a:p>
              <a:pPr>
                <a:lnSpc>
                  <a:spcPct val="200000"/>
                </a:lnSpc>
                <a:buClr>
                  <a:schemeClr val="tx1"/>
                </a:buClr>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职业健康监护：</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为及时发现劳动者的职业损害，根据劳动者的职业接触史，对劳动者进行有针对性的定期或不定期健康检查和连续的、动态的医学观察，记录职业接触史及健康变化，评价劳动者健康变化与职业病危害因素的关系。</a:t>
              </a:r>
              <a:endParaRPr lang="zh-CN" altLang="en-US" b="1" i="1" baseline="0" dirty="0">
                <a:solidFill>
                  <a:srgbClr val="404040"/>
                </a:solidFill>
                <a:latin typeface="微软雅黑" panose="020B0503020204020204" charset="-122"/>
                <a:ea typeface="微软雅黑" panose="020B0503020204020204" charset="-122"/>
                <a:sym typeface="Calibri" panose="020F0502020204030204" charset="0"/>
              </a:endParaRPr>
            </a:p>
          </p:txBody>
        </p:sp>
      </p:grpSp>
      <p:grpSp>
        <p:nvGrpSpPr>
          <p:cNvPr id="39946" name="组合 15"/>
          <p:cNvGrpSpPr/>
          <p:nvPr/>
        </p:nvGrpSpPr>
        <p:grpSpPr>
          <a:xfrm>
            <a:off x="495935" y="3769360"/>
            <a:ext cx="5511800" cy="2581910"/>
            <a:chOff x="0" y="0"/>
            <a:chExt cx="6649" cy="2766"/>
          </a:xfrm>
        </p:grpSpPr>
        <p:grpSp>
          <p:nvGrpSpPr>
            <p:cNvPr id="39947" name="组合 10"/>
            <p:cNvGrpSpPr/>
            <p:nvPr/>
          </p:nvGrpSpPr>
          <p:grpSpPr>
            <a:xfrm>
              <a:off x="25" y="0"/>
              <a:ext cx="6624" cy="2766"/>
              <a:chOff x="0" y="0"/>
              <a:chExt cx="6624" cy="2766"/>
            </a:xfrm>
          </p:grpSpPr>
          <p:sp>
            <p:nvSpPr>
              <p:cNvPr id="39948" name="圆角矩形 36"/>
              <p:cNvSpPr/>
              <p:nvPr>
                <p:custDataLst>
                  <p:tags r:id="rId5"/>
                </p:custDataLst>
              </p:nvPr>
            </p:nvSpPr>
            <p:spPr>
              <a:xfrm>
                <a:off x="12" y="0"/>
                <a:ext cx="6499" cy="2766"/>
              </a:xfrm>
              <a:prstGeom prst="roundRect">
                <a:avLst>
                  <a:gd name="adj" fmla="val 7861"/>
                </a:avLst>
              </a:prstGeom>
              <a:gradFill rotWithShape="1">
                <a:gsLst>
                  <a:gs pos="0">
                    <a:srgbClr val="F2F2F2">
                      <a:alpha val="100000"/>
                    </a:srgbClr>
                  </a:gs>
                  <a:gs pos="50000">
                    <a:srgbClr val="D8D8D8">
                      <a:alpha val="100000"/>
                    </a:srgbClr>
                  </a:gs>
                  <a:gs pos="100000">
                    <a:srgbClr val="F2F2F2">
                      <a:alpha val="100000"/>
                    </a:srgbClr>
                  </a:gs>
                </a:gsLst>
                <a:lin ang="5400000" scaled="1"/>
                <a:tileRect/>
              </a:gra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39949" name="五边形 4"/>
              <p:cNvSpPr/>
              <p:nvPr>
                <p:custDataLst>
                  <p:tags r:id="rId6"/>
                </p:custDataLst>
              </p:nvPr>
            </p:nvSpPr>
            <p:spPr>
              <a:xfrm>
                <a:off x="0" y="924"/>
                <a:ext cx="2439" cy="850"/>
              </a:xfrm>
              <a:custGeom>
                <a:avLst/>
                <a:gdLst>
                  <a:gd name="txL" fmla="*/ 0 w 2454237"/>
                  <a:gd name="txT" fmla="*/ 0 h 918020"/>
                  <a:gd name="txR" fmla="*/ 2454237 w 2454237"/>
                  <a:gd name="txB" fmla="*/ 918020 h 918020"/>
                </a:gdLst>
                <a:ahLst/>
                <a:cxnLst>
                  <a:cxn ang="0">
                    <a:pos x="0" y="0"/>
                  </a:cxn>
                  <a:cxn ang="0">
                    <a:pos x="2006227" y="0"/>
                  </a:cxn>
                  <a:cxn ang="0">
                    <a:pos x="2448272" y="459010"/>
                  </a:cxn>
                  <a:cxn ang="0">
                    <a:pos x="2006227" y="918020"/>
                  </a:cxn>
                  <a:cxn ang="0">
                    <a:pos x="0" y="918020"/>
                  </a:cxn>
                  <a:cxn ang="0">
                    <a:pos x="3008" y="436506"/>
                  </a:cxn>
                  <a:cxn ang="0">
                    <a:pos x="0" y="0"/>
                  </a:cxn>
                </a:cxnLst>
                <a:rect l="txL" t="txT" r="txR" b="txB"/>
                <a:pathLst>
                  <a:path w="2454237" h="918020">
                    <a:moveTo>
                      <a:pt x="5965" y="0"/>
                    </a:moveTo>
                    <a:lnTo>
                      <a:pt x="2012192" y="0"/>
                    </a:lnTo>
                    <a:lnTo>
                      <a:pt x="2454237" y="459010"/>
                    </a:lnTo>
                    <a:lnTo>
                      <a:pt x="2012192" y="918020"/>
                    </a:lnTo>
                    <a:lnTo>
                      <a:pt x="5965" y="918020"/>
                    </a:lnTo>
                    <a:cubicBezTo>
                      <a:pt x="-21073" y="545160"/>
                      <a:pt x="107512" y="594200"/>
                      <a:pt x="106509" y="448698"/>
                    </a:cubicBezTo>
                    <a:cubicBezTo>
                      <a:pt x="105506" y="303196"/>
                      <a:pt x="-29608" y="267422"/>
                      <a:pt x="5965" y="0"/>
                    </a:cubicBezTo>
                    <a:close/>
                  </a:path>
                </a:pathLst>
              </a:custGeom>
              <a:solidFill>
                <a:srgbClr val="7F7F7F">
                  <a:alpha val="93999"/>
                </a:srgbClr>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39950" name="TextBox 61"/>
              <p:cNvSpPr/>
              <p:nvPr>
                <p:custDataLst>
                  <p:tags r:id="rId7"/>
                </p:custDataLst>
              </p:nvPr>
            </p:nvSpPr>
            <p:spPr>
              <a:xfrm>
                <a:off x="2356" y="5"/>
                <a:ext cx="4268" cy="2093"/>
              </a:xfrm>
              <a:prstGeom prst="rect">
                <a:avLst/>
              </a:prstGeom>
              <a:noFill/>
              <a:ln w="9525">
                <a:noFill/>
              </a:ln>
            </p:spPr>
            <p:txBody>
              <a:bodyPr wrap="square">
                <a:noAutofit/>
              </a:bodyPr>
              <a:p>
                <a:pPr indent="0" fontAlgn="auto">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岗前：</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发现新从业人员有无职业禁忌症，确定是否能从事该岗位</a:t>
                </a:r>
                <a:endParaRPr lang="zh-CN" altLang="en-US" sz="1600" b="1" i="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岗中：</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发现劳动者在工作中的健康异常变化，评价职业病危害因素的控制效果</a:t>
                </a:r>
                <a:endParaRPr lang="zh-CN" altLang="en-US" sz="1600" b="1" i="1" dirty="0">
                  <a:solidFill>
                    <a:srgbClr val="404040"/>
                  </a:solidFill>
                  <a:latin typeface="微软雅黑" panose="020B0503020204020204" charset="-122"/>
                  <a:ea typeface="微软雅黑" panose="020B0503020204020204" charset="-122"/>
                  <a:sym typeface="微软雅黑" panose="020B0503020204020204" charset="-122"/>
                </a:endParaRPr>
              </a:p>
              <a:p>
                <a:pPr indent="0" fontAlgn="auto">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离岗：</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确定在停止接触职业病危害时的健康状况</a:t>
                </a:r>
                <a:endParaRPr lang="en-US" altLang="zh-CN" sz="1600" b="1" i="1" baseline="0" dirty="0">
                  <a:solidFill>
                    <a:srgbClr val="595959"/>
                  </a:solidFill>
                  <a:latin typeface="微软雅黑" panose="020B0503020204020204" charset="-122"/>
                  <a:ea typeface="微软雅黑" panose="020B0503020204020204" charset="-122"/>
                  <a:sym typeface="Arial" panose="020B0604020202020204" pitchFamily="34" charset="0"/>
                </a:endParaRPr>
              </a:p>
            </p:txBody>
          </p:sp>
        </p:grpSp>
        <p:sp>
          <p:nvSpPr>
            <p:cNvPr id="39951" name="TextBox 53"/>
            <p:cNvSpPr/>
            <p:nvPr>
              <p:custDataLst>
                <p:tags r:id="rId8"/>
              </p:custDataLst>
            </p:nvPr>
          </p:nvSpPr>
          <p:spPr>
            <a:xfrm>
              <a:off x="0" y="1149"/>
              <a:ext cx="2268" cy="361"/>
            </a:xfrm>
            <a:prstGeom prst="rect">
              <a:avLst/>
            </a:prstGeom>
            <a:noFill/>
            <a:ln w="9525">
              <a:noFill/>
            </a:ln>
          </p:spPr>
          <p:txBody>
            <a:bodyPr wrap="square">
              <a:spAutoFit/>
            </a:bodyPr>
            <a:p>
              <a:pPr algn="ctr">
                <a:lnSpc>
                  <a:spcPct val="80000"/>
                </a:lnSpc>
                <a:buNone/>
              </a:pPr>
              <a:r>
                <a:rPr lang="zh-CN" altLang="en-US" sz="2000" b="1" i="1" baseline="0" dirty="0">
                  <a:solidFill>
                    <a:schemeClr val="bg1"/>
                  </a:solidFill>
                  <a:latin typeface="Agency FB" pitchFamily="2" charset="0"/>
                  <a:ea typeface="微软雅黑" panose="020B0503020204020204" charset="-122"/>
                  <a:sym typeface="Agency FB" pitchFamily="2" charset="0"/>
                </a:rPr>
                <a:t>职业健康体检</a:t>
              </a:r>
              <a:endParaRPr lang="zh-CN" altLang="en-US" sz="2000" b="1" i="1" baseline="0" dirty="0">
                <a:solidFill>
                  <a:schemeClr val="bg1"/>
                </a:solidFill>
                <a:latin typeface="Agency FB" pitchFamily="2" charset="0"/>
                <a:ea typeface="微软雅黑" panose="020B0503020204020204" charset="-122"/>
                <a:sym typeface="Agency FB" pitchFamily="2" charset="0"/>
              </a:endParaRPr>
            </a:p>
          </p:txBody>
        </p:sp>
      </p:grpSp>
      <p:sp>
        <p:nvSpPr>
          <p:cNvPr id="39952" name="直接连接符 55"/>
          <p:cNvSpPr/>
          <p:nvPr>
            <p:custDataLst>
              <p:tags r:id="rId9"/>
            </p:custDataLst>
          </p:nvPr>
        </p:nvSpPr>
        <p:spPr>
          <a:xfrm flipV="1">
            <a:off x="713105" y="3607435"/>
            <a:ext cx="10962005" cy="635"/>
          </a:xfrm>
          <a:prstGeom prst="line">
            <a:avLst/>
          </a:prstGeom>
          <a:ln w="22225" cap="flat" cmpd="sng">
            <a:solidFill>
              <a:srgbClr val="A5A5A5"/>
            </a:solidFill>
            <a:prstDash val="dash"/>
            <a:miter/>
            <a:headEnd type="none" w="med" len="med"/>
            <a:tailEnd type="none" w="med" len="med"/>
          </a:ln>
        </p:spPr>
      </p:sp>
      <p:grpSp>
        <p:nvGrpSpPr>
          <p:cNvPr id="39954" name="组合 16"/>
          <p:cNvGrpSpPr/>
          <p:nvPr/>
        </p:nvGrpSpPr>
        <p:grpSpPr>
          <a:xfrm>
            <a:off x="6286500" y="3734435"/>
            <a:ext cx="5466133" cy="2616835"/>
            <a:chOff x="-15" y="8"/>
            <a:chExt cx="6115" cy="2959"/>
          </a:xfrm>
        </p:grpSpPr>
        <p:grpSp>
          <p:nvGrpSpPr>
            <p:cNvPr id="39955" name="组合 14"/>
            <p:cNvGrpSpPr/>
            <p:nvPr/>
          </p:nvGrpSpPr>
          <p:grpSpPr>
            <a:xfrm>
              <a:off x="-15" y="8"/>
              <a:ext cx="6115" cy="2959"/>
              <a:chOff x="-15" y="8"/>
              <a:chExt cx="6115" cy="2959"/>
            </a:xfrm>
          </p:grpSpPr>
          <p:sp>
            <p:nvSpPr>
              <p:cNvPr id="39956" name="圆角矩形 4"/>
              <p:cNvSpPr/>
              <p:nvPr>
                <p:custDataLst>
                  <p:tags r:id="rId10"/>
                </p:custDataLst>
              </p:nvPr>
            </p:nvSpPr>
            <p:spPr>
              <a:xfrm>
                <a:off x="-15" y="8"/>
                <a:ext cx="6115" cy="2959"/>
              </a:xfrm>
              <a:prstGeom prst="roundRect">
                <a:avLst>
                  <a:gd name="adj" fmla="val 7861"/>
                </a:avLst>
              </a:prstGeom>
              <a:gradFill rotWithShape="1">
                <a:gsLst>
                  <a:gs pos="0">
                    <a:srgbClr val="F2F2F2">
                      <a:alpha val="100000"/>
                    </a:srgbClr>
                  </a:gs>
                  <a:gs pos="50000">
                    <a:srgbClr val="D8D8D8">
                      <a:alpha val="100000"/>
                    </a:srgbClr>
                  </a:gs>
                  <a:gs pos="100000">
                    <a:srgbClr val="F2F2F2">
                      <a:alpha val="100000"/>
                    </a:srgbClr>
                  </a:gs>
                </a:gsLst>
                <a:lin ang="5400000" scaled="1"/>
                <a:tileRect/>
              </a:gra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39957" name="五边形 4"/>
              <p:cNvSpPr/>
              <p:nvPr>
                <p:custDataLst>
                  <p:tags r:id="rId11"/>
                </p:custDataLst>
              </p:nvPr>
            </p:nvSpPr>
            <p:spPr>
              <a:xfrm flipH="1">
                <a:off x="3549" y="932"/>
                <a:ext cx="2551" cy="850"/>
              </a:xfrm>
              <a:custGeom>
                <a:avLst/>
                <a:gdLst>
                  <a:gd name="txL" fmla="*/ 0 w 2454237"/>
                  <a:gd name="txT" fmla="*/ 0 h 918020"/>
                  <a:gd name="txR" fmla="*/ 2454237 w 2454237"/>
                  <a:gd name="txB" fmla="*/ 918020 h 918020"/>
                </a:gdLst>
                <a:ahLst/>
                <a:cxnLst>
                  <a:cxn ang="0">
                    <a:pos x="0" y="0"/>
                  </a:cxn>
                  <a:cxn ang="0">
                    <a:pos x="2006227" y="0"/>
                  </a:cxn>
                  <a:cxn ang="0">
                    <a:pos x="2448272" y="459010"/>
                  </a:cxn>
                  <a:cxn ang="0">
                    <a:pos x="2006227" y="918020"/>
                  </a:cxn>
                  <a:cxn ang="0">
                    <a:pos x="0" y="918020"/>
                  </a:cxn>
                  <a:cxn ang="0">
                    <a:pos x="3008" y="436506"/>
                  </a:cxn>
                  <a:cxn ang="0">
                    <a:pos x="0" y="0"/>
                  </a:cxn>
                </a:cxnLst>
                <a:rect l="txL" t="txT" r="txR" b="txB"/>
                <a:pathLst>
                  <a:path w="2454237" h="918020">
                    <a:moveTo>
                      <a:pt x="5965" y="0"/>
                    </a:moveTo>
                    <a:lnTo>
                      <a:pt x="2012192" y="0"/>
                    </a:lnTo>
                    <a:lnTo>
                      <a:pt x="2454237" y="459010"/>
                    </a:lnTo>
                    <a:lnTo>
                      <a:pt x="2012192" y="918020"/>
                    </a:lnTo>
                    <a:lnTo>
                      <a:pt x="5965" y="918020"/>
                    </a:lnTo>
                    <a:cubicBezTo>
                      <a:pt x="-21073" y="545160"/>
                      <a:pt x="107512" y="594200"/>
                      <a:pt x="106509" y="448698"/>
                    </a:cubicBezTo>
                    <a:cubicBezTo>
                      <a:pt x="105506" y="303196"/>
                      <a:pt x="-29608" y="267422"/>
                      <a:pt x="5965" y="0"/>
                    </a:cubicBezTo>
                    <a:close/>
                  </a:path>
                </a:pathLst>
              </a:custGeom>
              <a:solidFill>
                <a:srgbClr val="7F7F7F">
                  <a:alpha val="98000"/>
                </a:srgbClr>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39958" name="TextBox 61"/>
              <p:cNvSpPr/>
              <p:nvPr>
                <p:custDataLst>
                  <p:tags r:id="rId12"/>
                </p:custDataLst>
              </p:nvPr>
            </p:nvSpPr>
            <p:spPr>
              <a:xfrm>
                <a:off x="88" y="299"/>
                <a:ext cx="3591" cy="2191"/>
              </a:xfrm>
              <a:prstGeom prst="rect">
                <a:avLst/>
              </a:prstGeom>
              <a:noFill/>
              <a:ln w="9525">
                <a:noFill/>
              </a:ln>
            </p:spPr>
            <p:txBody>
              <a:bodyPr wrap="square">
                <a:spAutoFit/>
              </a:bodyPr>
              <a:p>
                <a:pPr indent="0" fontAlgn="auto">
                  <a:lnSpc>
                    <a:spcPct val="150000"/>
                  </a:lnSpc>
                </a:pPr>
                <a:r>
                  <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rPr>
                  <a:t>职业病危害检测：定期对工作场所内的职业病危害因素进行检测</a:t>
                </a:r>
                <a:endParaRPr lang="zh-CN" altLang="en-US" sz="1600" b="1" i="1" dirty="0">
                  <a:solidFill>
                    <a:srgbClr val="404040"/>
                  </a:solidFill>
                  <a:uFillTx/>
                  <a:latin typeface="微软雅黑" panose="020B0503020204020204" charset="-122"/>
                  <a:ea typeface="微软雅黑" panose="020B0503020204020204" charset="-122"/>
                  <a:sym typeface="微软雅黑" panose="020B0503020204020204" charset="-122"/>
                </a:endParaRPr>
              </a:p>
              <a:p>
                <a:pPr indent="0" fontAlgn="auto">
                  <a:lnSpc>
                    <a:spcPct val="150000"/>
                  </a:lnSpc>
                </a:pPr>
                <a:endPar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endParaRPr>
              </a:p>
              <a:p>
                <a:pPr indent="0" fontAlgn="auto">
                  <a:lnSpc>
                    <a:spcPct val="150000"/>
                  </a:lnSpc>
                </a:pPr>
                <a:r>
                  <a:rPr lang="zh-CN" altLang="en-US" sz="1600" b="1" dirty="0">
                    <a:solidFill>
                      <a:srgbClr val="404040"/>
                    </a:solidFill>
                    <a:uFillTx/>
                    <a:latin typeface="微软雅黑" panose="020B0503020204020204" charset="-122"/>
                    <a:ea typeface="微软雅黑" panose="020B0503020204020204" charset="-122"/>
                    <a:sym typeface="微软雅黑" panose="020B0503020204020204" charset="-122"/>
                  </a:rPr>
                  <a:t>作业环境检测公示：依据检测结果进行公示</a:t>
                </a:r>
                <a:r>
                  <a:rPr lang="en-US" altLang="zh-CN" sz="1600" b="1" i="1" dirty="0">
                    <a:solidFill>
                      <a:srgbClr val="404040"/>
                    </a:solidFill>
                    <a:uFillTx/>
                    <a:latin typeface="微软雅黑" panose="020B0503020204020204" charset="-122"/>
                    <a:ea typeface="微软雅黑" panose="020B0503020204020204" charset="-122"/>
                    <a:sym typeface="微软雅黑" panose="020B0503020204020204" charset="-122"/>
                  </a:rPr>
                  <a:t> </a:t>
                </a:r>
                <a:endParaRPr lang="en-US" altLang="zh-CN" sz="1600" b="1" i="1" baseline="0" dirty="0">
                  <a:solidFill>
                    <a:srgbClr val="404040"/>
                  </a:solidFill>
                  <a:uFillTx/>
                  <a:latin typeface="微软雅黑" panose="020B0503020204020204" charset="-122"/>
                  <a:ea typeface="微软雅黑" panose="020B0503020204020204" charset="-122"/>
                  <a:sym typeface="微软雅黑" panose="020B0503020204020204" charset="-122"/>
                </a:endParaRPr>
              </a:p>
            </p:txBody>
          </p:sp>
        </p:grpSp>
        <p:sp>
          <p:nvSpPr>
            <p:cNvPr id="39959" name="TextBox 53"/>
            <p:cNvSpPr/>
            <p:nvPr>
              <p:custDataLst>
                <p:tags r:id="rId13"/>
              </p:custDataLst>
            </p:nvPr>
          </p:nvSpPr>
          <p:spPr>
            <a:xfrm>
              <a:off x="3679" y="1159"/>
              <a:ext cx="2268" cy="381"/>
            </a:xfrm>
            <a:prstGeom prst="rect">
              <a:avLst/>
            </a:prstGeom>
            <a:noFill/>
            <a:ln w="9525">
              <a:noFill/>
            </a:ln>
          </p:spPr>
          <p:txBody>
            <a:bodyPr wrap="square">
              <a:spAutoFit/>
            </a:bodyPr>
            <a:p>
              <a:pPr algn="ctr">
                <a:lnSpc>
                  <a:spcPct val="80000"/>
                </a:lnSpc>
                <a:buNone/>
              </a:pPr>
              <a:r>
                <a:rPr lang="zh-CN" altLang="en-US" sz="2000" b="1" i="1" baseline="0" dirty="0">
                  <a:solidFill>
                    <a:schemeClr val="bg1"/>
                  </a:solidFill>
                  <a:latin typeface="Agency FB" pitchFamily="2" charset="0"/>
                  <a:ea typeface="微软雅黑" panose="020B0503020204020204" charset="-122"/>
                  <a:sym typeface="Agency FB" pitchFamily="2" charset="0"/>
                </a:rPr>
                <a:t>作业场所检测</a:t>
              </a:r>
              <a:endParaRPr lang="zh-CN" altLang="en-US" sz="2000" b="1" i="1" baseline="0" dirty="0">
                <a:solidFill>
                  <a:schemeClr val="bg1"/>
                </a:solidFill>
                <a:latin typeface="Agency FB" pitchFamily="2" charset="0"/>
                <a:ea typeface="微软雅黑" panose="020B0503020204020204" charset="-122"/>
                <a:sym typeface="Agency FB" pitchFamily="2" charset="0"/>
              </a:endParaRPr>
            </a:p>
          </p:txBody>
        </p:sp>
      </p:grpSp>
      <p:sp>
        <p:nvSpPr>
          <p:cNvPr id="2" name="文本框 1"/>
          <p:cNvSpPr txBox="1"/>
          <p:nvPr/>
        </p:nvSpPr>
        <p:spPr>
          <a:xfrm>
            <a:off x="125730" y="652145"/>
            <a:ext cx="2376170" cy="398780"/>
          </a:xfrm>
          <a:prstGeom prst="rect">
            <a:avLst/>
          </a:prstGeom>
          <a:noFill/>
        </p:spPr>
        <p:txBody>
          <a:bodyPr wrap="square" rtlCol="0">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职业健康管理</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39953" name="直接连接符 56"/>
          <p:cNvSpPr/>
          <p:nvPr>
            <p:custDataLst>
              <p:tags r:id="rId14"/>
            </p:custDataLst>
          </p:nvPr>
        </p:nvSpPr>
        <p:spPr>
          <a:xfrm>
            <a:off x="1609725" y="6662420"/>
            <a:ext cx="8121650" cy="19050"/>
          </a:xfrm>
          <a:prstGeom prst="line">
            <a:avLst/>
          </a:prstGeom>
          <a:ln w="22225" cap="flat" cmpd="sng">
            <a:solidFill>
              <a:srgbClr val="A5A5A5"/>
            </a:solidFill>
            <a:prstDash val="dash"/>
            <a:miter/>
            <a:headEnd type="none" w="med" len="med"/>
            <a:tailEnd type="none" w="med" len="med"/>
          </a:ln>
        </p:spPr>
      </p:sp>
    </p:spTree>
    <p:custDataLst>
      <p:tags r:id="rId1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9943"/>
                                        </p:tgtEl>
                                        <p:attrNameLst>
                                          <p:attrName>style.visibility</p:attrName>
                                        </p:attrNameLst>
                                      </p:cBhvr>
                                      <p:to>
                                        <p:strVal val="visible"/>
                                      </p:to>
                                    </p:set>
                                    <p:anim calcmode="lin" valueType="num">
                                      <p:cBhvr>
                                        <p:cTn id="7" dur="500" fill="hold"/>
                                        <p:tgtEl>
                                          <p:spTgt spid="39943"/>
                                        </p:tgtEl>
                                        <p:attrNameLst>
                                          <p:attrName>ppt_w</p:attrName>
                                        </p:attrNameLst>
                                      </p:cBhvr>
                                      <p:tavLst>
                                        <p:tav tm="0">
                                          <p:val>
                                            <p:fltVal val="0.000000"/>
                                          </p:val>
                                        </p:tav>
                                        <p:tav tm="100000">
                                          <p:val>
                                            <p:strVal val="#ppt_w"/>
                                          </p:val>
                                        </p:tav>
                                      </p:tavLst>
                                    </p:anim>
                                    <p:anim calcmode="lin" valueType="num">
                                      <p:cBhvr>
                                        <p:cTn id="8" dur="500" fill="hold"/>
                                        <p:tgtEl>
                                          <p:spTgt spid="39943"/>
                                        </p:tgtEl>
                                        <p:attrNameLst>
                                          <p:attrName>ppt_h</p:attrName>
                                        </p:attrNameLst>
                                      </p:cBhvr>
                                      <p:tavLst>
                                        <p:tav tm="0">
                                          <p:val>
                                            <p:fltVal val="0.000000"/>
                                          </p:val>
                                        </p:tav>
                                        <p:tav tm="100000">
                                          <p:val>
                                            <p:strVal val="#ppt_h"/>
                                          </p:val>
                                        </p:tav>
                                      </p:tavLst>
                                    </p:anim>
                                    <p:animEffect filter="fade">
                                      <p:cBhvr>
                                        <p:cTn id="9" dur="500"/>
                                        <p:tgtEl>
                                          <p:spTgt spid="3994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39952"/>
                                        </p:tgtEl>
                                        <p:attrNameLst>
                                          <p:attrName>style.visibility</p:attrName>
                                        </p:attrNameLst>
                                      </p:cBhvr>
                                      <p:to>
                                        <p:strVal val="visible"/>
                                      </p:to>
                                    </p:set>
                                    <p:anim calcmode="lin" valueType="num">
                                      <p:cBhvr>
                                        <p:cTn id="13" dur="500" fill="hold"/>
                                        <p:tgtEl>
                                          <p:spTgt spid="39952"/>
                                        </p:tgtEl>
                                        <p:attrNameLst>
                                          <p:attrName>ppt_w</p:attrName>
                                        </p:attrNameLst>
                                      </p:cBhvr>
                                      <p:tavLst>
                                        <p:tav tm="0">
                                          <p:val>
                                            <p:fltVal val="0.000000"/>
                                          </p:val>
                                        </p:tav>
                                        <p:tav tm="100000">
                                          <p:val>
                                            <p:strVal val="#ppt_w"/>
                                          </p:val>
                                        </p:tav>
                                      </p:tavLst>
                                    </p:anim>
                                    <p:anim calcmode="lin" valueType="num">
                                      <p:cBhvr>
                                        <p:cTn id="14" dur="500" fill="hold"/>
                                        <p:tgtEl>
                                          <p:spTgt spid="39952"/>
                                        </p:tgtEl>
                                        <p:attrNameLst>
                                          <p:attrName>ppt_h</p:attrName>
                                        </p:attrNameLst>
                                      </p:cBhvr>
                                      <p:tavLst>
                                        <p:tav tm="0">
                                          <p:val>
                                            <p:fltVal val="0.000000"/>
                                          </p:val>
                                        </p:tav>
                                        <p:tav tm="100000">
                                          <p:val>
                                            <p:strVal val="#ppt_h"/>
                                          </p:val>
                                        </p:tav>
                                      </p:tavLst>
                                    </p:anim>
                                    <p:animEffect filter="fade">
                                      <p:cBhvr>
                                        <p:cTn id="15" dur="500"/>
                                        <p:tgtEl>
                                          <p:spTgt spid="39952"/>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39946"/>
                                        </p:tgtEl>
                                        <p:attrNameLst>
                                          <p:attrName>style.visibility</p:attrName>
                                        </p:attrNameLst>
                                      </p:cBhvr>
                                      <p:to>
                                        <p:strVal val="visible"/>
                                      </p:to>
                                    </p:set>
                                    <p:anim calcmode="lin" valueType="num">
                                      <p:cBhvr>
                                        <p:cTn id="19" dur="500" fill="hold"/>
                                        <p:tgtEl>
                                          <p:spTgt spid="39946"/>
                                        </p:tgtEl>
                                        <p:attrNameLst>
                                          <p:attrName>ppt_x</p:attrName>
                                        </p:attrNameLst>
                                      </p:cBhvr>
                                      <p:tavLst>
                                        <p:tav tm="0">
                                          <p:val>
                                            <p:strVal val="0-#ppt_w/2"/>
                                          </p:val>
                                        </p:tav>
                                        <p:tav tm="100000">
                                          <p:val>
                                            <p:strVal val="#ppt_x"/>
                                          </p:val>
                                        </p:tav>
                                      </p:tavLst>
                                    </p:anim>
                                    <p:anim calcmode="lin" valueType="num">
                                      <p:cBhvr>
                                        <p:cTn id="20" dur="500" fill="hold"/>
                                        <p:tgtEl>
                                          <p:spTgt spid="39946"/>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2" fill="hold" nodeType="afterEffect">
                                  <p:stCondLst>
                                    <p:cond delay="0"/>
                                  </p:stCondLst>
                                  <p:childTnLst>
                                    <p:set>
                                      <p:cBhvr>
                                        <p:cTn id="23" dur="1" fill="hold">
                                          <p:stCondLst>
                                            <p:cond delay="0"/>
                                          </p:stCondLst>
                                        </p:cTn>
                                        <p:tgtEl>
                                          <p:spTgt spid="39954"/>
                                        </p:tgtEl>
                                        <p:attrNameLst>
                                          <p:attrName>style.visibility</p:attrName>
                                        </p:attrNameLst>
                                      </p:cBhvr>
                                      <p:to>
                                        <p:strVal val="visible"/>
                                      </p:to>
                                    </p:set>
                                    <p:anim calcmode="lin" valueType="num">
                                      <p:cBhvr>
                                        <p:cTn id="24" dur="500" fill="hold"/>
                                        <p:tgtEl>
                                          <p:spTgt spid="39954"/>
                                        </p:tgtEl>
                                        <p:attrNameLst>
                                          <p:attrName>ppt_x</p:attrName>
                                        </p:attrNameLst>
                                      </p:cBhvr>
                                      <p:tavLst>
                                        <p:tav tm="0">
                                          <p:val>
                                            <p:strVal val="1+#ppt_w/2"/>
                                          </p:val>
                                        </p:tav>
                                        <p:tav tm="100000">
                                          <p:val>
                                            <p:strVal val="#ppt_x"/>
                                          </p:val>
                                        </p:tav>
                                      </p:tavLst>
                                    </p:anim>
                                    <p:anim calcmode="lin" valueType="num">
                                      <p:cBhvr>
                                        <p:cTn id="25" dur="500" fill="hold"/>
                                        <p:tgtEl>
                                          <p:spTgt spid="39954"/>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39953"/>
                                        </p:tgtEl>
                                        <p:attrNameLst>
                                          <p:attrName>style.visibility</p:attrName>
                                        </p:attrNameLst>
                                      </p:cBhvr>
                                      <p:to>
                                        <p:strVal val="visible"/>
                                      </p:to>
                                    </p:set>
                                    <p:anim calcmode="lin" valueType="num">
                                      <p:cBhvr>
                                        <p:cTn id="29" dur="500" fill="hold"/>
                                        <p:tgtEl>
                                          <p:spTgt spid="39953"/>
                                        </p:tgtEl>
                                        <p:attrNameLst>
                                          <p:attrName>ppt_w</p:attrName>
                                        </p:attrNameLst>
                                      </p:cBhvr>
                                      <p:tavLst>
                                        <p:tav tm="0">
                                          <p:val>
                                            <p:fltVal val="0.000000"/>
                                          </p:val>
                                        </p:tav>
                                        <p:tav tm="100000">
                                          <p:val>
                                            <p:strVal val="#ppt_w"/>
                                          </p:val>
                                        </p:tav>
                                      </p:tavLst>
                                    </p:anim>
                                    <p:anim calcmode="lin" valueType="num">
                                      <p:cBhvr>
                                        <p:cTn id="30" dur="500" fill="hold"/>
                                        <p:tgtEl>
                                          <p:spTgt spid="39953"/>
                                        </p:tgtEl>
                                        <p:attrNameLst>
                                          <p:attrName>ppt_h</p:attrName>
                                        </p:attrNameLst>
                                      </p:cBhvr>
                                      <p:tavLst>
                                        <p:tav tm="0">
                                          <p:val>
                                            <p:fltVal val="0.000000"/>
                                          </p:val>
                                        </p:tav>
                                        <p:tav tm="100000">
                                          <p:val>
                                            <p:strVal val="#ppt_h"/>
                                          </p:val>
                                        </p:tav>
                                      </p:tavLst>
                                    </p:anim>
                                    <p:animEffect filter="fade">
                                      <p:cBhvr>
                                        <p:cTn id="31" dur="500"/>
                                        <p:tgtEl>
                                          <p:spTgt spid="399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0966" name="TextBox 16"/>
          <p:cNvSpPr/>
          <p:nvPr>
            <p:custDataLst>
              <p:tags r:id="rId4"/>
            </p:custDataLst>
          </p:nvPr>
        </p:nvSpPr>
        <p:spPr>
          <a:xfrm>
            <a:off x="3173413" y="2190750"/>
            <a:ext cx="4540250" cy="306388"/>
          </a:xfrm>
          <a:prstGeom prst="rect">
            <a:avLst/>
          </a:prstGeom>
          <a:noFill/>
          <a:ln w="9525">
            <a:noFill/>
          </a:ln>
        </p:spPr>
        <p:txBody>
          <a:bodyPr wrap="square">
            <a:spAutoFit/>
          </a:bodyPr>
          <a:p>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400" b="1" i="1" dirty="0">
                <a:solidFill>
                  <a:srgbClr val="FFFFFF"/>
                </a:solidFill>
                <a:latin typeface="微软雅黑" panose="020B0503020204020204" charset="-122"/>
                <a:ea typeface="微软雅黑" panose="020B0503020204020204" charset="-122"/>
                <a:sym typeface="微软雅黑" panose="020B0503020204020204" charset="-122"/>
              </a:rPr>
              <a:t>职业健康监护技术规范</a:t>
            </a:r>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》GB188-2014</a:t>
            </a:r>
            <a:endPar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40967" name="组合 2"/>
          <p:cNvGrpSpPr/>
          <p:nvPr/>
        </p:nvGrpSpPr>
        <p:grpSpPr>
          <a:xfrm>
            <a:off x="568960" y="1063690"/>
            <a:ext cx="10821670" cy="2282760"/>
            <a:chOff x="0" y="-483"/>
            <a:chExt cx="14547" cy="3868"/>
          </a:xfrm>
        </p:grpSpPr>
        <p:sp>
          <p:nvSpPr>
            <p:cNvPr id="40968" name="矩形 9"/>
            <p:cNvSpPr/>
            <p:nvPr>
              <p:custDataLst>
                <p:tags r:id="rId5"/>
              </p:custDataLst>
            </p:nvPr>
          </p:nvSpPr>
          <p:spPr>
            <a:xfrm>
              <a:off x="147" y="2767"/>
              <a:ext cx="14400" cy="618"/>
            </a:xfrm>
            <a:prstGeom prst="rect">
              <a:avLst/>
            </a:prstGeom>
            <a:solidFill>
              <a:srgbClr val="3F3F3F"/>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40969" name="TextBox 12"/>
            <p:cNvSpPr/>
            <p:nvPr>
              <p:custDataLst>
                <p:tags r:id="rId6"/>
              </p:custDataLst>
            </p:nvPr>
          </p:nvSpPr>
          <p:spPr>
            <a:xfrm>
              <a:off x="0" y="-483"/>
              <a:ext cx="14546" cy="2971"/>
            </a:xfrm>
            <a:prstGeom prst="rect">
              <a:avLst/>
            </a:prstGeom>
            <a:noFill/>
            <a:ln w="9525">
              <a:noFill/>
            </a:ln>
          </p:spPr>
          <p:txBody>
            <a:bodyPr wrap="square">
              <a:spAutoFit/>
            </a:bodyPr>
            <a:p>
              <a:pPr>
                <a:lnSpc>
                  <a:spcPct val="200000"/>
                </a:lnSpc>
                <a:buClr>
                  <a:schemeClr val="tx1"/>
                </a:buClr>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职业健康监护档案内容：</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200000"/>
                </a:lnSpc>
                <a:buClr>
                  <a:schemeClr val="tx1"/>
                </a:buClr>
              </a:pP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（一）劳动者职业史、既往史和职业病危害接触史；</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a:t>
              </a:r>
              <a:r>
                <a:rPr lang="zh-CN" altLang="en-US" b="1" baseline="0" dirty="0">
                  <a:solidFill>
                    <a:srgbClr val="404040"/>
                  </a:solidFill>
                  <a:latin typeface="微软雅黑" panose="020B0503020204020204" charset="-122"/>
                  <a:ea typeface="微软雅黑" panose="020B0503020204020204" charset="-122"/>
                  <a:sym typeface="Calibri" panose="020F0502020204030204" charset="0"/>
                </a:rPr>
                <a:t>（二）相应作业场所职业病危害因素监测结果；</a:t>
              </a:r>
              <a:endParaRPr lang="zh-CN" altLang="en-US" b="1" baseline="0" dirty="0">
                <a:solidFill>
                  <a:srgbClr val="404040"/>
                </a:solidFill>
                <a:latin typeface="微软雅黑" panose="020B0503020204020204" charset="-122"/>
                <a:ea typeface="微软雅黑" panose="020B0503020204020204" charset="-122"/>
                <a:sym typeface="Calibri" panose="020F0502020204030204" charset="0"/>
              </a:endParaRPr>
            </a:p>
            <a:p>
              <a:pPr>
                <a:lnSpc>
                  <a:spcPct val="200000"/>
                </a:lnSpc>
                <a:buClr>
                  <a:schemeClr val="tx1"/>
                </a:buClr>
              </a:pPr>
              <a:r>
                <a:rPr lang="zh-CN" altLang="en-US" b="1" baseline="0" dirty="0">
                  <a:solidFill>
                    <a:srgbClr val="404040"/>
                  </a:solidFill>
                  <a:latin typeface="微软雅黑" panose="020B0503020204020204" charset="-122"/>
                  <a:ea typeface="微软雅黑" panose="020B0503020204020204" charset="-122"/>
                  <a:sym typeface="Calibri" panose="020F0502020204030204" charset="0"/>
                </a:rPr>
                <a:t>（三）职业健康检查结果及处理情况；                     （四）病诊疗等劳动者健康资料。</a:t>
              </a:r>
              <a:endParaRPr lang="zh-CN" altLang="en-US" b="1" baseline="0" dirty="0">
                <a:solidFill>
                  <a:srgbClr val="404040"/>
                </a:solidFill>
                <a:latin typeface="微软雅黑" panose="020B0503020204020204" charset="-122"/>
                <a:ea typeface="微软雅黑" panose="020B0503020204020204" charset="-122"/>
                <a:sym typeface="Calibri" panose="020F0502020204030204" charset="0"/>
              </a:endParaRPr>
            </a:p>
          </p:txBody>
        </p:sp>
      </p:grpSp>
      <p:sp>
        <p:nvSpPr>
          <p:cNvPr id="40970" name="TextBox 53"/>
          <p:cNvSpPr/>
          <p:nvPr>
            <p:custDataLst>
              <p:tags r:id="rId7"/>
            </p:custDataLst>
          </p:nvPr>
        </p:nvSpPr>
        <p:spPr>
          <a:xfrm>
            <a:off x="631825" y="3346450"/>
            <a:ext cx="1439863" cy="287338"/>
          </a:xfrm>
          <a:prstGeom prst="rect">
            <a:avLst/>
          </a:prstGeom>
          <a:noFill/>
          <a:ln w="9525">
            <a:noFill/>
          </a:ln>
        </p:spPr>
        <p:txBody>
          <a:bodyPr wrap="square">
            <a:spAutoFit/>
          </a:bodyPr>
          <a:p>
            <a:pPr algn="ctr">
              <a:lnSpc>
                <a:spcPct val="80000"/>
              </a:lnSpc>
              <a:buNone/>
            </a:pPr>
            <a:r>
              <a:rPr lang="zh-CN" altLang="en-US" sz="1600" b="1" i="1" baseline="0" dirty="0">
                <a:solidFill>
                  <a:schemeClr val="bg1"/>
                </a:solidFill>
                <a:latin typeface="Agency FB" pitchFamily="2" charset="0"/>
                <a:ea typeface="微软雅黑" panose="020B0503020204020204" charset="-122"/>
                <a:sym typeface="Agency FB" pitchFamily="2" charset="0"/>
              </a:rPr>
              <a:t>企业职责</a:t>
            </a:r>
            <a:endParaRPr lang="zh-CN" altLang="en-US" sz="1600" b="1" i="1" baseline="0" dirty="0">
              <a:solidFill>
                <a:schemeClr val="bg1"/>
              </a:solidFill>
              <a:latin typeface="Agency FB" pitchFamily="2" charset="0"/>
              <a:ea typeface="微软雅黑" panose="020B0503020204020204" charset="-122"/>
              <a:sym typeface="Agency FB" pitchFamily="2" charset="0"/>
            </a:endParaRPr>
          </a:p>
        </p:txBody>
      </p:sp>
      <p:sp>
        <p:nvSpPr>
          <p:cNvPr id="40972" name="直接连接符 56"/>
          <p:cNvSpPr/>
          <p:nvPr>
            <p:custDataLst>
              <p:tags r:id="rId8"/>
            </p:custDataLst>
          </p:nvPr>
        </p:nvSpPr>
        <p:spPr>
          <a:xfrm>
            <a:off x="631825" y="5412423"/>
            <a:ext cx="8121650" cy="19050"/>
          </a:xfrm>
          <a:prstGeom prst="line">
            <a:avLst/>
          </a:prstGeom>
          <a:ln w="22225" cap="flat" cmpd="sng">
            <a:solidFill>
              <a:srgbClr val="A5A5A5"/>
            </a:solidFill>
            <a:prstDash val="dash"/>
            <a:miter/>
            <a:headEnd type="none" w="med" len="med"/>
            <a:tailEnd type="none" w="med" len="med"/>
          </a:ln>
        </p:spPr>
      </p:sp>
      <p:grpSp>
        <p:nvGrpSpPr>
          <p:cNvPr id="40973" name="组合 7"/>
          <p:cNvGrpSpPr/>
          <p:nvPr/>
        </p:nvGrpSpPr>
        <p:grpSpPr>
          <a:xfrm>
            <a:off x="631753" y="3551499"/>
            <a:ext cx="10854055" cy="2232025"/>
            <a:chOff x="-25" y="90"/>
            <a:chExt cx="12905" cy="2959"/>
          </a:xfrm>
        </p:grpSpPr>
        <p:sp>
          <p:nvSpPr>
            <p:cNvPr id="40974" name="圆角矩形 36"/>
            <p:cNvSpPr/>
            <p:nvPr>
              <p:custDataLst>
                <p:tags r:id="rId9"/>
              </p:custDataLst>
            </p:nvPr>
          </p:nvSpPr>
          <p:spPr>
            <a:xfrm>
              <a:off x="-25" y="90"/>
              <a:ext cx="12905" cy="2959"/>
            </a:xfrm>
            <a:prstGeom prst="roundRect">
              <a:avLst>
                <a:gd name="adj" fmla="val 7861"/>
              </a:avLst>
            </a:prstGeom>
            <a:gradFill rotWithShape="1">
              <a:gsLst>
                <a:gs pos="0">
                  <a:srgbClr val="F2F2F2">
                    <a:alpha val="100000"/>
                  </a:srgbClr>
                </a:gs>
                <a:gs pos="50000">
                  <a:srgbClr val="D8D8D8">
                    <a:alpha val="100000"/>
                  </a:srgbClr>
                </a:gs>
                <a:gs pos="100000">
                  <a:srgbClr val="F2F2F2">
                    <a:alpha val="100000"/>
                  </a:srgbClr>
                </a:gs>
              </a:gsLst>
              <a:lin ang="5400000" scaled="1"/>
              <a:tileRect/>
            </a:gra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40975" name="五边形 4"/>
            <p:cNvSpPr/>
            <p:nvPr>
              <p:custDataLst>
                <p:tags r:id="rId10"/>
              </p:custDataLst>
            </p:nvPr>
          </p:nvSpPr>
          <p:spPr>
            <a:xfrm>
              <a:off x="25" y="902"/>
              <a:ext cx="2439" cy="850"/>
            </a:xfrm>
            <a:custGeom>
              <a:avLst/>
              <a:gdLst>
                <a:gd name="txL" fmla="*/ 0 w 2454237"/>
                <a:gd name="txT" fmla="*/ 0 h 918020"/>
                <a:gd name="txR" fmla="*/ 2454237 w 2454237"/>
                <a:gd name="txB" fmla="*/ 918020 h 918020"/>
              </a:gdLst>
              <a:ahLst/>
              <a:cxnLst>
                <a:cxn ang="0">
                  <a:pos x="0" y="0"/>
                </a:cxn>
                <a:cxn ang="0">
                  <a:pos x="2006227" y="0"/>
                </a:cxn>
                <a:cxn ang="0">
                  <a:pos x="2448272" y="459010"/>
                </a:cxn>
                <a:cxn ang="0">
                  <a:pos x="2006227" y="918020"/>
                </a:cxn>
                <a:cxn ang="0">
                  <a:pos x="0" y="918020"/>
                </a:cxn>
                <a:cxn ang="0">
                  <a:pos x="3008" y="436506"/>
                </a:cxn>
                <a:cxn ang="0">
                  <a:pos x="0" y="0"/>
                </a:cxn>
              </a:cxnLst>
              <a:rect l="txL" t="txT" r="txR" b="txB"/>
              <a:pathLst>
                <a:path w="2454237" h="918020">
                  <a:moveTo>
                    <a:pt x="5965" y="0"/>
                  </a:moveTo>
                  <a:lnTo>
                    <a:pt x="2012192" y="0"/>
                  </a:lnTo>
                  <a:lnTo>
                    <a:pt x="2454237" y="459010"/>
                  </a:lnTo>
                  <a:lnTo>
                    <a:pt x="2012192" y="918020"/>
                  </a:lnTo>
                  <a:lnTo>
                    <a:pt x="5965" y="918020"/>
                  </a:lnTo>
                  <a:cubicBezTo>
                    <a:pt x="-21073" y="545160"/>
                    <a:pt x="107512" y="594200"/>
                    <a:pt x="106509" y="448698"/>
                  </a:cubicBezTo>
                  <a:cubicBezTo>
                    <a:pt x="105506" y="303196"/>
                    <a:pt x="-29608" y="267422"/>
                    <a:pt x="5965" y="0"/>
                  </a:cubicBezTo>
                  <a:close/>
                </a:path>
              </a:pathLst>
            </a:custGeom>
            <a:solidFill>
              <a:srgbClr val="7F7F7F">
                <a:alpha val="93999"/>
              </a:srgbClr>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40976" name="TextBox 53"/>
            <p:cNvSpPr/>
            <p:nvPr>
              <p:custDataLst>
                <p:tags r:id="rId11"/>
              </p:custDataLst>
            </p:nvPr>
          </p:nvSpPr>
          <p:spPr>
            <a:xfrm>
              <a:off x="0" y="1127"/>
              <a:ext cx="2268" cy="447"/>
            </a:xfrm>
            <a:prstGeom prst="rect">
              <a:avLst/>
            </a:prstGeom>
            <a:noFill/>
            <a:ln w="9525">
              <a:noFill/>
            </a:ln>
          </p:spPr>
          <p:txBody>
            <a:bodyPr wrap="square">
              <a:spAutoFit/>
            </a:bodyPr>
            <a:p>
              <a:pPr algn="ctr">
                <a:lnSpc>
                  <a:spcPct val="80000"/>
                </a:lnSpc>
                <a:buNone/>
              </a:pPr>
              <a:r>
                <a:rPr lang="zh-CN" altLang="en-US" sz="2000" b="1" i="1" baseline="0" dirty="0">
                  <a:solidFill>
                    <a:schemeClr val="bg1"/>
                  </a:solidFill>
                  <a:latin typeface="Agency FB" pitchFamily="2" charset="0"/>
                  <a:ea typeface="微软雅黑" panose="020B0503020204020204" charset="-122"/>
                  <a:sym typeface="Agency FB" pitchFamily="2" charset="0"/>
                </a:rPr>
                <a:t>企业职责</a:t>
              </a:r>
              <a:endParaRPr lang="zh-CN" altLang="en-US" sz="2000" b="1" i="1" baseline="0" dirty="0">
                <a:solidFill>
                  <a:schemeClr val="bg1"/>
                </a:solidFill>
                <a:latin typeface="Agency FB" pitchFamily="2" charset="0"/>
                <a:ea typeface="微软雅黑" panose="020B0503020204020204" charset="-122"/>
                <a:sym typeface="Agency FB" pitchFamily="2" charset="0"/>
              </a:endParaRPr>
            </a:p>
          </p:txBody>
        </p:sp>
        <p:sp>
          <p:nvSpPr>
            <p:cNvPr id="40977" name="TextBox 61"/>
            <p:cNvSpPr/>
            <p:nvPr>
              <p:custDataLst>
                <p:tags r:id="rId12"/>
              </p:custDataLst>
            </p:nvPr>
          </p:nvSpPr>
          <p:spPr>
            <a:xfrm>
              <a:off x="2577" y="200"/>
              <a:ext cx="9566" cy="2569"/>
            </a:xfrm>
            <a:prstGeom prst="rect">
              <a:avLst/>
            </a:prstGeom>
            <a:noFill/>
            <a:ln w="9525">
              <a:noFill/>
            </a:ln>
          </p:spPr>
          <p:txBody>
            <a:bodyPr wrap="square">
              <a:spAutoFit/>
            </a:bodyPr>
            <a:p>
              <a:pPr marL="171450" indent="-171450">
                <a:lnSpc>
                  <a:spcPct val="200000"/>
                </a:lnSpc>
                <a:buClr>
                  <a:srgbClr val="CB3517"/>
                </a:buClr>
                <a:buFont typeface="Wingdings" panose="05000000000000000000" pitchFamily="2" charset="2"/>
                <a:buChar char=""/>
              </a:pPr>
              <a:r>
                <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rPr>
                <a:t>用人单位应当按规定妥善保存职业健康监护档案</a:t>
              </a:r>
              <a:endPar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endParaRPr>
            </a:p>
            <a:p>
              <a:pPr marL="171450" indent="-171450">
                <a:lnSpc>
                  <a:spcPct val="200000"/>
                </a:lnSpc>
                <a:buClr>
                  <a:srgbClr val="CB3517"/>
                </a:buClr>
                <a:buFont typeface="Wingdings" panose="05000000000000000000" pitchFamily="2" charset="2"/>
                <a:buChar char=""/>
              </a:pPr>
              <a:r>
                <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rPr>
                <a:t>劳动者有权查阅、复印其本人职业健康监护档案</a:t>
              </a:r>
              <a:endPar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endParaRPr>
            </a:p>
            <a:p>
              <a:pPr marL="171450" indent="-171450">
                <a:lnSpc>
                  <a:spcPct val="200000"/>
                </a:lnSpc>
                <a:buClr>
                  <a:srgbClr val="CB3517"/>
                </a:buClr>
                <a:buFont typeface="Wingdings" panose="05000000000000000000" pitchFamily="2" charset="2"/>
                <a:buChar char=""/>
              </a:pPr>
              <a:r>
                <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rPr>
                <a:t>劳动者离开用人单位时，有权索取本人健康监护档案复印件</a:t>
              </a:r>
              <a:endParaRPr lang="en-US" altLang="zh-CN" sz="2000" b="1" i="1" baseline="0" dirty="0">
                <a:solidFill>
                  <a:srgbClr val="404040"/>
                </a:solidFill>
                <a:latin typeface="微软雅黑" panose="020B0503020204020204" charset="-122"/>
                <a:ea typeface="微软雅黑" panose="020B0503020204020204" charset="-122"/>
                <a:sym typeface="Arial" panose="020B0604020202020204" pitchFamily="34" charset="0"/>
              </a:endParaRPr>
            </a:p>
          </p:txBody>
        </p:sp>
      </p:grpSp>
      <p:sp>
        <p:nvSpPr>
          <p:cNvPr id="2" name="文本框 1"/>
          <p:cNvSpPr txBox="1"/>
          <p:nvPr/>
        </p:nvSpPr>
        <p:spPr>
          <a:xfrm>
            <a:off x="427990" y="664845"/>
            <a:ext cx="2132330" cy="398780"/>
          </a:xfrm>
          <a:prstGeom prst="rect">
            <a:avLst/>
          </a:prstGeom>
          <a:noFill/>
        </p:spPr>
        <p:txBody>
          <a:bodyPr wrap="square" rtlCol="0" anchor="t">
            <a:spAutoFit/>
          </a:bodyPr>
          <a:p>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职业健康管理</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967"/>
                                        </p:tgtEl>
                                        <p:attrNameLst>
                                          <p:attrName>style.visibility</p:attrName>
                                        </p:attrNameLst>
                                      </p:cBhvr>
                                      <p:to>
                                        <p:strVal val="visible"/>
                                      </p:to>
                                    </p:set>
                                    <p:anim calcmode="lin" valueType="num">
                                      <p:cBhvr>
                                        <p:cTn id="7" dur="500" fill="hold"/>
                                        <p:tgtEl>
                                          <p:spTgt spid="40967"/>
                                        </p:tgtEl>
                                        <p:attrNameLst>
                                          <p:attrName>ppt_w</p:attrName>
                                        </p:attrNameLst>
                                      </p:cBhvr>
                                      <p:tavLst>
                                        <p:tav tm="0">
                                          <p:val>
                                            <p:fltVal val="0.000000"/>
                                          </p:val>
                                        </p:tav>
                                        <p:tav tm="100000">
                                          <p:val>
                                            <p:strVal val="#ppt_w"/>
                                          </p:val>
                                        </p:tav>
                                      </p:tavLst>
                                    </p:anim>
                                    <p:anim calcmode="lin" valueType="num">
                                      <p:cBhvr>
                                        <p:cTn id="8" dur="500" fill="hold"/>
                                        <p:tgtEl>
                                          <p:spTgt spid="40967"/>
                                        </p:tgtEl>
                                        <p:attrNameLst>
                                          <p:attrName>ppt_h</p:attrName>
                                        </p:attrNameLst>
                                      </p:cBhvr>
                                      <p:tavLst>
                                        <p:tav tm="0">
                                          <p:val>
                                            <p:fltVal val="0.000000"/>
                                          </p:val>
                                        </p:tav>
                                        <p:tav tm="100000">
                                          <p:val>
                                            <p:strVal val="#ppt_h"/>
                                          </p:val>
                                        </p:tav>
                                      </p:tavLst>
                                    </p:anim>
                                    <p:animEffect filter="fade">
                                      <p:cBhvr>
                                        <p:cTn id="9" dur="500"/>
                                        <p:tgtEl>
                                          <p:spTgt spid="40967"/>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40973"/>
                                        </p:tgtEl>
                                        <p:attrNameLst>
                                          <p:attrName>style.visibility</p:attrName>
                                        </p:attrNameLst>
                                      </p:cBhvr>
                                      <p:to>
                                        <p:strVal val="visible"/>
                                      </p:to>
                                    </p:set>
                                    <p:anim calcmode="lin" valueType="num">
                                      <p:cBhvr>
                                        <p:cTn id="13" dur="500" fill="hold"/>
                                        <p:tgtEl>
                                          <p:spTgt spid="40973"/>
                                        </p:tgtEl>
                                        <p:attrNameLst>
                                          <p:attrName>ppt_x</p:attrName>
                                        </p:attrNameLst>
                                      </p:cBhvr>
                                      <p:tavLst>
                                        <p:tav tm="0">
                                          <p:val>
                                            <p:strVal val="#ppt_x"/>
                                          </p:val>
                                        </p:tav>
                                        <p:tav tm="100000">
                                          <p:val>
                                            <p:strVal val="#ppt_x"/>
                                          </p:val>
                                        </p:tav>
                                      </p:tavLst>
                                    </p:anim>
                                    <p:anim calcmode="lin" valueType="num">
                                      <p:cBhvr>
                                        <p:cTn id="14" dur="500" fill="hold"/>
                                        <p:tgtEl>
                                          <p:spTgt spid="40973"/>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0972"/>
                                        </p:tgtEl>
                                        <p:attrNameLst>
                                          <p:attrName>style.visibility</p:attrName>
                                        </p:attrNameLst>
                                      </p:cBhvr>
                                      <p:to>
                                        <p:strVal val="visible"/>
                                      </p:to>
                                    </p:set>
                                    <p:anim calcmode="lin" valueType="num">
                                      <p:cBhvr>
                                        <p:cTn id="18" dur="500" fill="hold"/>
                                        <p:tgtEl>
                                          <p:spTgt spid="40972"/>
                                        </p:tgtEl>
                                        <p:attrNameLst>
                                          <p:attrName>ppt_w</p:attrName>
                                        </p:attrNameLst>
                                      </p:cBhvr>
                                      <p:tavLst>
                                        <p:tav tm="0">
                                          <p:val>
                                            <p:fltVal val="0.000000"/>
                                          </p:val>
                                        </p:tav>
                                        <p:tav tm="100000">
                                          <p:val>
                                            <p:strVal val="#ppt_w"/>
                                          </p:val>
                                        </p:tav>
                                      </p:tavLst>
                                    </p:anim>
                                    <p:anim calcmode="lin" valueType="num">
                                      <p:cBhvr>
                                        <p:cTn id="19" dur="500" fill="hold"/>
                                        <p:tgtEl>
                                          <p:spTgt spid="40972"/>
                                        </p:tgtEl>
                                        <p:attrNameLst>
                                          <p:attrName>ppt_h</p:attrName>
                                        </p:attrNameLst>
                                      </p:cBhvr>
                                      <p:tavLst>
                                        <p:tav tm="0">
                                          <p:val>
                                            <p:fltVal val="0.000000"/>
                                          </p:val>
                                        </p:tav>
                                        <p:tav tm="100000">
                                          <p:val>
                                            <p:strVal val="#ppt_h"/>
                                          </p:val>
                                        </p:tav>
                                      </p:tavLst>
                                    </p:anim>
                                    <p:animEffect filter="fade">
                                      <p:cBhvr>
                                        <p:cTn id="20" dur="500"/>
                                        <p:tgtEl>
                                          <p:spTgt spid="40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1986" name="圆角矩形 39"/>
          <p:cNvSpPr/>
          <p:nvPr>
            <p:custDataLst>
              <p:tags r:id="rId4"/>
            </p:custDataLst>
          </p:nvPr>
        </p:nvSpPr>
        <p:spPr>
          <a:xfrm>
            <a:off x="138113" y="1988820"/>
            <a:ext cx="2062162" cy="2244725"/>
          </a:xfrm>
          <a:prstGeom prst="roundRect">
            <a:avLst>
              <a:gd name="adj" fmla="val 16667"/>
            </a:avLst>
          </a:prstGeom>
          <a:solidFill>
            <a:srgbClr val="E8E8E8"/>
          </a:solidFill>
          <a:ln w="25400" cap="flat" cmpd="sng">
            <a:solidFill>
              <a:srgbClr val="404040"/>
            </a:solidFill>
            <a:prstDash val="solid"/>
            <a:miter/>
            <a:headEnd type="none" w="med" len="med"/>
            <a:tailEnd type="none" w="med" len="med"/>
          </a:ln>
        </p:spPr>
        <p:txBody>
          <a:bodyPr anchor="ctr" anchorCtr="0"/>
          <a:p>
            <a:pPr>
              <a:lnSpc>
                <a:spcPct val="150000"/>
              </a:lnSpc>
            </a:pPr>
            <a:r>
              <a:rPr lang="zh-CN" altLang="en-US" sz="1200" b="1" dirty="0">
                <a:solidFill>
                  <a:srgbClr val="E74C2E"/>
                </a:solidFill>
                <a:latin typeface="微软雅黑" panose="020B0503020204020204" charset="-122"/>
                <a:ea typeface="微软雅黑" panose="020B0503020204020204" charset="-122"/>
                <a:sym typeface="微软雅黑" panose="020B0503020204020204" charset="-122"/>
              </a:rPr>
              <a:t>由卫生行政部门责令限期治理，并处五万元以上三十万元以下的罚款；情节严重的，责令停止产生职业病危害的作业，或者提请有关人民政府按照国务院规定的权限责令关闭</a:t>
            </a:r>
            <a:endParaRPr lang="zh-CN" altLang="en-US"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nvGrpSpPr>
          <p:cNvPr id="41987" name="组合 4"/>
          <p:cNvGrpSpPr/>
          <p:nvPr/>
        </p:nvGrpSpPr>
        <p:grpSpPr>
          <a:xfrm flipH="1">
            <a:off x="2332355" y="1259205"/>
            <a:ext cx="4254409" cy="4458272"/>
            <a:chOff x="-152237" y="-20514"/>
            <a:chExt cx="4082206" cy="4115003"/>
          </a:xfrm>
        </p:grpSpPr>
        <p:grpSp>
          <p:nvGrpSpPr>
            <p:cNvPr id="41988" name="组合 6"/>
            <p:cNvGrpSpPr/>
            <p:nvPr/>
          </p:nvGrpSpPr>
          <p:grpSpPr>
            <a:xfrm>
              <a:off x="-152237" y="-20514"/>
              <a:ext cx="4082206" cy="4115003"/>
              <a:chOff x="-114997" y="-15496"/>
              <a:chExt cx="3083623" cy="3108398"/>
            </a:xfrm>
          </p:grpSpPr>
          <p:sp>
            <p:nvSpPr>
              <p:cNvPr id="41989" name="Freeform 5"/>
              <p:cNvSpPr/>
              <p:nvPr>
                <p:custDataLst>
                  <p:tags r:id="rId5"/>
                </p:custDataLst>
              </p:nvPr>
            </p:nvSpPr>
            <p:spPr>
              <a:xfrm>
                <a:off x="427180" y="1225933"/>
                <a:ext cx="1707075" cy="1631478"/>
              </a:xfrm>
              <a:custGeom>
                <a:avLst/>
                <a:gdLst>
                  <a:gd name="txL" fmla="*/ 0 w 407"/>
                  <a:gd name="txT" fmla="*/ 0 h 396"/>
                  <a:gd name="txR" fmla="*/ 407 w 407"/>
                  <a:gd name="txB" fmla="*/ 396 h 396"/>
                </a:gdLst>
                <a:ahLst/>
                <a:cxnLst>
                  <a:cxn ang="0">
                    <a:pos x="133" y="396"/>
                  </a:cxn>
                  <a:cxn ang="0">
                    <a:pos x="0" y="396"/>
                  </a:cxn>
                  <a:cxn ang="0">
                    <a:pos x="0" y="379"/>
                  </a:cxn>
                  <a:cxn ang="0">
                    <a:pos x="133" y="379"/>
                  </a:cxn>
                  <a:cxn ang="0">
                    <a:pos x="167" y="370"/>
                  </a:cxn>
                  <a:cxn ang="0">
                    <a:pos x="180" y="355"/>
                  </a:cxn>
                  <a:cxn ang="0">
                    <a:pos x="208" y="286"/>
                  </a:cxn>
                  <a:cxn ang="0">
                    <a:pos x="224" y="173"/>
                  </a:cxn>
                  <a:cxn ang="0">
                    <a:pos x="248" y="49"/>
                  </a:cxn>
                  <a:cxn ang="0">
                    <a:pos x="266" y="19"/>
                  </a:cxn>
                  <a:cxn ang="0">
                    <a:pos x="285" y="6"/>
                  </a:cxn>
                  <a:cxn ang="0">
                    <a:pos x="321" y="1"/>
                  </a:cxn>
                  <a:cxn ang="0">
                    <a:pos x="329" y="1"/>
                  </a:cxn>
                  <a:cxn ang="0">
                    <a:pos x="407" y="1"/>
                  </a:cxn>
                  <a:cxn ang="0">
                    <a:pos x="407" y="18"/>
                  </a:cxn>
                  <a:cxn ang="0">
                    <a:pos x="321" y="18"/>
                  </a:cxn>
                  <a:cxn ang="0">
                    <a:pos x="293" y="21"/>
                  </a:cxn>
                  <a:cxn ang="0">
                    <a:pos x="278" y="31"/>
                  </a:cxn>
                  <a:cxn ang="0">
                    <a:pos x="264" y="55"/>
                  </a:cxn>
                  <a:cxn ang="0">
                    <a:pos x="241" y="174"/>
                  </a:cxn>
                  <a:cxn ang="0">
                    <a:pos x="224" y="290"/>
                  </a:cxn>
                  <a:cxn ang="0">
                    <a:pos x="194" y="365"/>
                  </a:cxn>
                  <a:cxn ang="0">
                    <a:pos x="178" y="383"/>
                  </a:cxn>
                  <a:cxn ang="0">
                    <a:pos x="133" y="396"/>
                  </a:cxn>
                </a:cxnLst>
                <a:rect l="txL" t="txT" r="txR" b="txB"/>
                <a:pathLst>
                  <a:path w="407" h="396">
                    <a:moveTo>
                      <a:pt x="133" y="396"/>
                    </a:moveTo>
                    <a:cubicBezTo>
                      <a:pt x="0" y="396"/>
                      <a:pt x="0" y="396"/>
                      <a:pt x="0" y="396"/>
                    </a:cubicBezTo>
                    <a:cubicBezTo>
                      <a:pt x="0" y="379"/>
                      <a:pt x="0" y="379"/>
                      <a:pt x="0" y="379"/>
                    </a:cubicBezTo>
                    <a:cubicBezTo>
                      <a:pt x="133" y="379"/>
                      <a:pt x="133" y="379"/>
                      <a:pt x="133" y="379"/>
                    </a:cubicBezTo>
                    <a:cubicBezTo>
                      <a:pt x="147" y="379"/>
                      <a:pt x="158" y="377"/>
                      <a:pt x="167" y="370"/>
                    </a:cubicBezTo>
                    <a:cubicBezTo>
                      <a:pt x="172" y="366"/>
                      <a:pt x="176" y="361"/>
                      <a:pt x="180" y="355"/>
                    </a:cubicBezTo>
                    <a:cubicBezTo>
                      <a:pt x="195" y="334"/>
                      <a:pt x="203" y="307"/>
                      <a:pt x="208" y="286"/>
                    </a:cubicBezTo>
                    <a:cubicBezTo>
                      <a:pt x="216" y="254"/>
                      <a:pt x="221" y="218"/>
                      <a:pt x="224" y="173"/>
                    </a:cubicBezTo>
                    <a:cubicBezTo>
                      <a:pt x="227" y="137"/>
                      <a:pt x="232" y="91"/>
                      <a:pt x="248" y="49"/>
                    </a:cubicBezTo>
                    <a:cubicBezTo>
                      <a:pt x="252" y="38"/>
                      <a:pt x="257" y="27"/>
                      <a:pt x="266" y="19"/>
                    </a:cubicBezTo>
                    <a:cubicBezTo>
                      <a:pt x="271" y="14"/>
                      <a:pt x="277" y="9"/>
                      <a:pt x="285" y="6"/>
                    </a:cubicBezTo>
                    <a:cubicBezTo>
                      <a:pt x="298" y="0"/>
                      <a:pt x="310" y="0"/>
                      <a:pt x="321" y="1"/>
                    </a:cubicBezTo>
                    <a:cubicBezTo>
                      <a:pt x="329" y="1"/>
                      <a:pt x="329" y="1"/>
                      <a:pt x="329" y="1"/>
                    </a:cubicBezTo>
                    <a:cubicBezTo>
                      <a:pt x="407" y="1"/>
                      <a:pt x="407" y="1"/>
                      <a:pt x="407" y="1"/>
                    </a:cubicBezTo>
                    <a:cubicBezTo>
                      <a:pt x="407" y="18"/>
                      <a:pt x="407" y="18"/>
                      <a:pt x="407" y="18"/>
                    </a:cubicBezTo>
                    <a:cubicBezTo>
                      <a:pt x="321" y="18"/>
                      <a:pt x="321" y="18"/>
                      <a:pt x="321" y="18"/>
                    </a:cubicBezTo>
                    <a:cubicBezTo>
                      <a:pt x="310" y="17"/>
                      <a:pt x="301" y="17"/>
                      <a:pt x="293" y="21"/>
                    </a:cubicBezTo>
                    <a:cubicBezTo>
                      <a:pt x="286" y="24"/>
                      <a:pt x="281" y="27"/>
                      <a:pt x="278" y="31"/>
                    </a:cubicBezTo>
                    <a:cubicBezTo>
                      <a:pt x="271" y="37"/>
                      <a:pt x="267" y="46"/>
                      <a:pt x="264" y="55"/>
                    </a:cubicBezTo>
                    <a:cubicBezTo>
                      <a:pt x="249" y="95"/>
                      <a:pt x="244" y="140"/>
                      <a:pt x="241" y="174"/>
                    </a:cubicBezTo>
                    <a:cubicBezTo>
                      <a:pt x="238" y="220"/>
                      <a:pt x="233" y="257"/>
                      <a:pt x="224" y="290"/>
                    </a:cubicBezTo>
                    <a:cubicBezTo>
                      <a:pt x="219" y="312"/>
                      <a:pt x="211" y="341"/>
                      <a:pt x="194" y="365"/>
                    </a:cubicBezTo>
                    <a:cubicBezTo>
                      <a:pt x="189" y="372"/>
                      <a:pt x="184" y="378"/>
                      <a:pt x="178" y="383"/>
                    </a:cubicBezTo>
                    <a:cubicBezTo>
                      <a:pt x="165" y="394"/>
                      <a:pt x="148" y="396"/>
                      <a:pt x="133" y="396"/>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0" name="Oval 6"/>
              <p:cNvSpPr/>
              <p:nvPr>
                <p:custDataLst>
                  <p:tags r:id="rId6"/>
                </p:custDataLst>
              </p:nvPr>
            </p:nvSpPr>
            <p:spPr>
              <a:xfrm>
                <a:off x="-68050" y="2576964"/>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1" name="Freeform 7"/>
              <p:cNvSpPr>
                <a:spLocks noEditPoints="1"/>
              </p:cNvSpPr>
              <p:nvPr>
                <p:custDataLst>
                  <p:tags r:id="rId7"/>
                </p:custDataLst>
              </p:nvPr>
            </p:nvSpPr>
            <p:spPr>
              <a:xfrm>
                <a:off x="-105332" y="2551038"/>
                <a:ext cx="541256" cy="536152"/>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2" name="Freeform 11"/>
              <p:cNvSpPr/>
              <p:nvPr>
                <p:custDataLst>
                  <p:tags r:id="rId8"/>
                </p:custDataLst>
              </p:nvPr>
            </p:nvSpPr>
            <p:spPr>
              <a:xfrm>
                <a:off x="421657" y="966933"/>
                <a:ext cx="1551510" cy="1027588"/>
              </a:xfrm>
              <a:custGeom>
                <a:avLst/>
                <a:gdLst>
                  <a:gd name="txL" fmla="*/ 0 w 405"/>
                  <a:gd name="txT" fmla="*/ 0 h 255"/>
                  <a:gd name="txR" fmla="*/ 405 w 405"/>
                  <a:gd name="txB" fmla="*/ 255 h 255"/>
                </a:gdLst>
                <a:ahLst/>
                <a:cxnLst>
                  <a:cxn ang="0">
                    <a:pos x="100" y="255"/>
                  </a:cxn>
                  <a:cxn ang="0">
                    <a:pos x="94" y="255"/>
                  </a:cxn>
                  <a:cxn ang="0">
                    <a:pos x="0" y="255"/>
                  </a:cxn>
                  <a:cxn ang="0">
                    <a:pos x="0" y="238"/>
                  </a:cxn>
                  <a:cxn ang="0">
                    <a:pos x="94" y="238"/>
                  </a:cxn>
                  <a:cxn ang="0">
                    <a:pos x="137" y="230"/>
                  </a:cxn>
                  <a:cxn ang="0">
                    <a:pos x="170" y="164"/>
                  </a:cxn>
                  <a:cxn ang="0">
                    <a:pos x="183" y="98"/>
                  </a:cxn>
                  <a:cxn ang="0">
                    <a:pos x="195" y="48"/>
                  </a:cxn>
                  <a:cxn ang="0">
                    <a:pos x="228" y="9"/>
                  </a:cxn>
                  <a:cxn ang="0">
                    <a:pos x="277" y="0"/>
                  </a:cxn>
                  <a:cxn ang="0">
                    <a:pos x="405" y="0"/>
                  </a:cxn>
                  <a:cxn ang="0">
                    <a:pos x="405" y="17"/>
                  </a:cxn>
                  <a:cxn ang="0">
                    <a:pos x="277" y="17"/>
                  </a:cxn>
                  <a:cxn ang="0">
                    <a:pos x="237" y="24"/>
                  </a:cxn>
                  <a:cxn ang="0">
                    <a:pos x="211" y="54"/>
                  </a:cxn>
                  <a:cxn ang="0">
                    <a:pos x="199" y="101"/>
                  </a:cxn>
                  <a:cxn ang="0">
                    <a:pos x="186" y="167"/>
                  </a:cxn>
                  <a:cxn ang="0">
                    <a:pos x="148" y="243"/>
                  </a:cxn>
                  <a:cxn ang="0">
                    <a:pos x="100" y="255"/>
                  </a:cxn>
                </a:cxnLst>
                <a:rect l="txL" t="txT" r="txR" b="txB"/>
                <a:pathLst>
                  <a:path w="405" h="255">
                    <a:moveTo>
                      <a:pt x="100" y="255"/>
                    </a:moveTo>
                    <a:cubicBezTo>
                      <a:pt x="98" y="255"/>
                      <a:pt x="96" y="255"/>
                      <a:pt x="94" y="255"/>
                    </a:cubicBezTo>
                    <a:cubicBezTo>
                      <a:pt x="0" y="255"/>
                      <a:pt x="0" y="255"/>
                      <a:pt x="0" y="255"/>
                    </a:cubicBezTo>
                    <a:cubicBezTo>
                      <a:pt x="0" y="238"/>
                      <a:pt x="0" y="238"/>
                      <a:pt x="0" y="238"/>
                    </a:cubicBezTo>
                    <a:cubicBezTo>
                      <a:pt x="94" y="238"/>
                      <a:pt x="94" y="238"/>
                      <a:pt x="94" y="238"/>
                    </a:cubicBezTo>
                    <a:cubicBezTo>
                      <a:pt x="109" y="238"/>
                      <a:pt x="126" y="238"/>
                      <a:pt x="137" y="230"/>
                    </a:cubicBezTo>
                    <a:cubicBezTo>
                      <a:pt x="157" y="215"/>
                      <a:pt x="163" y="189"/>
                      <a:pt x="170" y="164"/>
                    </a:cubicBezTo>
                    <a:cubicBezTo>
                      <a:pt x="175" y="141"/>
                      <a:pt x="179" y="119"/>
                      <a:pt x="183" y="98"/>
                    </a:cubicBezTo>
                    <a:cubicBezTo>
                      <a:pt x="186" y="81"/>
                      <a:pt x="189" y="64"/>
                      <a:pt x="195" y="48"/>
                    </a:cubicBezTo>
                    <a:cubicBezTo>
                      <a:pt x="201" y="32"/>
                      <a:pt x="213" y="18"/>
                      <a:pt x="228" y="9"/>
                    </a:cubicBezTo>
                    <a:cubicBezTo>
                      <a:pt x="245" y="0"/>
                      <a:pt x="260" y="0"/>
                      <a:pt x="277" y="0"/>
                    </a:cubicBezTo>
                    <a:cubicBezTo>
                      <a:pt x="405" y="0"/>
                      <a:pt x="405" y="0"/>
                      <a:pt x="405" y="0"/>
                    </a:cubicBezTo>
                    <a:cubicBezTo>
                      <a:pt x="405" y="17"/>
                      <a:pt x="405" y="17"/>
                      <a:pt x="405" y="17"/>
                    </a:cubicBezTo>
                    <a:cubicBezTo>
                      <a:pt x="277" y="17"/>
                      <a:pt x="277" y="17"/>
                      <a:pt x="277" y="17"/>
                    </a:cubicBezTo>
                    <a:cubicBezTo>
                      <a:pt x="262" y="17"/>
                      <a:pt x="249" y="17"/>
                      <a:pt x="237" y="24"/>
                    </a:cubicBezTo>
                    <a:cubicBezTo>
                      <a:pt x="225" y="31"/>
                      <a:pt x="215" y="42"/>
                      <a:pt x="211" y="54"/>
                    </a:cubicBezTo>
                    <a:cubicBezTo>
                      <a:pt x="205" y="69"/>
                      <a:pt x="202" y="84"/>
                      <a:pt x="199" y="101"/>
                    </a:cubicBezTo>
                    <a:cubicBezTo>
                      <a:pt x="196" y="122"/>
                      <a:pt x="192" y="145"/>
                      <a:pt x="186" y="167"/>
                    </a:cubicBezTo>
                    <a:cubicBezTo>
                      <a:pt x="179" y="195"/>
                      <a:pt x="172" y="225"/>
                      <a:pt x="148" y="243"/>
                    </a:cubicBezTo>
                    <a:cubicBezTo>
                      <a:pt x="134" y="254"/>
                      <a:pt x="116" y="255"/>
                      <a:pt x="100" y="25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3" name="Oval 12"/>
              <p:cNvSpPr/>
              <p:nvPr>
                <p:custDataLst>
                  <p:tags r:id="rId9"/>
                </p:custDataLst>
              </p:nvPr>
            </p:nvSpPr>
            <p:spPr>
              <a:xfrm>
                <a:off x="-114997" y="1715597"/>
                <a:ext cx="535733" cy="49497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4" name="Freeform 13"/>
              <p:cNvSpPr>
                <a:spLocks noEditPoints="1"/>
              </p:cNvSpPr>
              <p:nvPr>
                <p:custDataLst>
                  <p:tags r:id="rId10"/>
                </p:custDataLst>
              </p:nvPr>
            </p:nvSpPr>
            <p:spPr>
              <a:xfrm>
                <a:off x="-105332" y="1705415"/>
                <a:ext cx="541256" cy="514015"/>
              </a:xfrm>
              <a:custGeom>
                <a:avLst/>
                <a:gdLst>
                  <a:gd name="txL" fmla="*/ 0 w 144"/>
                  <a:gd name="txT" fmla="*/ 0 h 145"/>
                  <a:gd name="txR" fmla="*/ 144 w 144"/>
                  <a:gd name="txB" fmla="*/ 145 h 145"/>
                </a:gdLst>
                <a:ahLst/>
                <a:cxnLst>
                  <a:cxn ang="0">
                    <a:pos x="72" y="145"/>
                  </a:cxn>
                  <a:cxn ang="0">
                    <a:pos x="0" y="73"/>
                  </a:cxn>
                  <a:cxn ang="0">
                    <a:pos x="72" y="0"/>
                  </a:cxn>
                  <a:cxn ang="0">
                    <a:pos x="144" y="73"/>
                  </a:cxn>
                  <a:cxn ang="0">
                    <a:pos x="72" y="145"/>
                  </a:cxn>
                  <a:cxn ang="0">
                    <a:pos x="72" y="7"/>
                  </a:cxn>
                  <a:cxn ang="0">
                    <a:pos x="7" y="73"/>
                  </a:cxn>
                  <a:cxn ang="0">
                    <a:pos x="72" y="138"/>
                  </a:cxn>
                  <a:cxn ang="0">
                    <a:pos x="137" y="73"/>
                  </a:cxn>
                  <a:cxn ang="0">
                    <a:pos x="72" y="7"/>
                  </a:cxn>
                </a:cxnLst>
                <a:rect l="txL" t="txT" r="txR" b="txB"/>
                <a:pathLst>
                  <a:path w="144" h="145">
                    <a:moveTo>
                      <a:pt x="72" y="145"/>
                    </a:moveTo>
                    <a:cubicBezTo>
                      <a:pt x="32" y="145"/>
                      <a:pt x="0" y="112"/>
                      <a:pt x="0" y="73"/>
                    </a:cubicBezTo>
                    <a:cubicBezTo>
                      <a:pt x="0" y="33"/>
                      <a:pt x="32" y="0"/>
                      <a:pt x="72" y="0"/>
                    </a:cubicBezTo>
                    <a:cubicBezTo>
                      <a:pt x="111" y="0"/>
                      <a:pt x="144" y="33"/>
                      <a:pt x="144" y="73"/>
                    </a:cubicBezTo>
                    <a:cubicBezTo>
                      <a:pt x="144" y="112"/>
                      <a:pt x="111" y="145"/>
                      <a:pt x="72" y="145"/>
                    </a:cubicBezTo>
                    <a:close/>
                    <a:moveTo>
                      <a:pt x="72" y="7"/>
                    </a:moveTo>
                    <a:cubicBezTo>
                      <a:pt x="36" y="7"/>
                      <a:pt x="7" y="37"/>
                      <a:pt x="7" y="73"/>
                    </a:cubicBezTo>
                    <a:cubicBezTo>
                      <a:pt x="7" y="108"/>
                      <a:pt x="36" y="138"/>
                      <a:pt x="72" y="138"/>
                    </a:cubicBezTo>
                    <a:cubicBezTo>
                      <a:pt x="108" y="138"/>
                      <a:pt x="137" y="108"/>
                      <a:pt x="137" y="73"/>
                    </a:cubicBezTo>
                    <a:cubicBezTo>
                      <a:pt x="137" y="37"/>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5" name="Freeform 17"/>
              <p:cNvSpPr/>
              <p:nvPr>
                <p:custDataLst>
                  <p:tags r:id="rId11"/>
                </p:custDataLst>
              </p:nvPr>
            </p:nvSpPr>
            <p:spPr>
              <a:xfrm>
                <a:off x="436385" y="656133"/>
                <a:ext cx="1576824" cy="433437"/>
              </a:xfrm>
              <a:custGeom>
                <a:avLst/>
                <a:gdLst>
                  <a:gd name="txL" fmla="*/ 0 w 399"/>
                  <a:gd name="txT" fmla="*/ 0 h 115"/>
                  <a:gd name="txR" fmla="*/ 399 w 399"/>
                  <a:gd name="txB" fmla="*/ 115 h 115"/>
                </a:gdLst>
                <a:ahLst/>
                <a:cxnLst>
                  <a:cxn ang="0">
                    <a:pos x="106" y="115"/>
                  </a:cxn>
                  <a:cxn ang="0">
                    <a:pos x="103" y="115"/>
                  </a:cxn>
                  <a:cxn ang="0">
                    <a:pos x="0" y="115"/>
                  </a:cxn>
                  <a:cxn ang="0">
                    <a:pos x="0" y="98"/>
                  </a:cxn>
                  <a:cxn ang="0">
                    <a:pos x="104" y="98"/>
                  </a:cxn>
                  <a:cxn ang="0">
                    <a:pos x="160" y="55"/>
                  </a:cxn>
                  <a:cxn ang="0">
                    <a:pos x="232" y="2"/>
                  </a:cxn>
                  <a:cxn ang="0">
                    <a:pos x="399" y="2"/>
                  </a:cxn>
                  <a:cxn ang="0">
                    <a:pos x="399" y="19"/>
                  </a:cxn>
                  <a:cxn ang="0">
                    <a:pos x="232" y="19"/>
                  </a:cxn>
                  <a:cxn ang="0">
                    <a:pos x="176" y="62"/>
                  </a:cxn>
                  <a:cxn ang="0">
                    <a:pos x="106" y="115"/>
                  </a:cxn>
                </a:cxnLst>
                <a:rect l="txL" t="txT" r="txR" b="txB"/>
                <a:pathLst>
                  <a:path w="399" h="115">
                    <a:moveTo>
                      <a:pt x="106" y="115"/>
                    </a:moveTo>
                    <a:cubicBezTo>
                      <a:pt x="104" y="115"/>
                      <a:pt x="103" y="115"/>
                      <a:pt x="103" y="115"/>
                    </a:cubicBezTo>
                    <a:cubicBezTo>
                      <a:pt x="0" y="115"/>
                      <a:pt x="0" y="115"/>
                      <a:pt x="0" y="115"/>
                    </a:cubicBezTo>
                    <a:cubicBezTo>
                      <a:pt x="0" y="98"/>
                      <a:pt x="0" y="98"/>
                      <a:pt x="0" y="98"/>
                    </a:cubicBezTo>
                    <a:cubicBezTo>
                      <a:pt x="104" y="98"/>
                      <a:pt x="104" y="98"/>
                      <a:pt x="104" y="98"/>
                    </a:cubicBezTo>
                    <a:cubicBezTo>
                      <a:pt x="106" y="99"/>
                      <a:pt x="141" y="102"/>
                      <a:pt x="160" y="55"/>
                    </a:cubicBezTo>
                    <a:cubicBezTo>
                      <a:pt x="182" y="0"/>
                      <a:pt x="230" y="2"/>
                      <a:pt x="232" y="2"/>
                    </a:cubicBezTo>
                    <a:cubicBezTo>
                      <a:pt x="399" y="2"/>
                      <a:pt x="399" y="2"/>
                      <a:pt x="399" y="2"/>
                    </a:cubicBezTo>
                    <a:cubicBezTo>
                      <a:pt x="399" y="19"/>
                      <a:pt x="399" y="19"/>
                      <a:pt x="399" y="19"/>
                    </a:cubicBezTo>
                    <a:cubicBezTo>
                      <a:pt x="232" y="19"/>
                      <a:pt x="232" y="19"/>
                      <a:pt x="232" y="19"/>
                    </a:cubicBezTo>
                    <a:cubicBezTo>
                      <a:pt x="230" y="19"/>
                      <a:pt x="193" y="18"/>
                      <a:pt x="176" y="62"/>
                    </a:cubicBezTo>
                    <a:cubicBezTo>
                      <a:pt x="156" y="111"/>
                      <a:pt x="118" y="115"/>
                      <a:pt x="106" y="11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6" name="Oval 18"/>
              <p:cNvSpPr/>
              <p:nvPr>
                <p:custDataLst>
                  <p:tags r:id="rId12"/>
                </p:custDataLst>
              </p:nvPr>
            </p:nvSpPr>
            <p:spPr>
              <a:xfrm>
                <a:off x="-73113" y="805004"/>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7" name="Freeform 19"/>
              <p:cNvSpPr>
                <a:spLocks noEditPoints="1"/>
              </p:cNvSpPr>
              <p:nvPr>
                <p:custDataLst>
                  <p:tags r:id="rId13"/>
                </p:custDataLst>
              </p:nvPr>
            </p:nvSpPr>
            <p:spPr>
              <a:xfrm>
                <a:off x="-86001" y="804892"/>
                <a:ext cx="559667" cy="542793"/>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1"/>
                      <a:pt x="0" y="72"/>
                    </a:cubicBezTo>
                    <a:cubicBezTo>
                      <a:pt x="0" y="32"/>
                      <a:pt x="32" y="0"/>
                      <a:pt x="72" y="0"/>
                    </a:cubicBezTo>
                    <a:cubicBezTo>
                      <a:pt x="111" y="0"/>
                      <a:pt x="144" y="32"/>
                      <a:pt x="144" y="72"/>
                    </a:cubicBezTo>
                    <a:cubicBezTo>
                      <a:pt x="144" y="111"/>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8" name="Freeform 23"/>
              <p:cNvSpPr/>
              <p:nvPr>
                <p:custDataLst>
                  <p:tags r:id="rId14"/>
                </p:custDataLst>
              </p:nvPr>
            </p:nvSpPr>
            <p:spPr>
              <a:xfrm>
                <a:off x="435465" y="260328"/>
                <a:ext cx="1597075" cy="214284"/>
              </a:xfrm>
              <a:custGeom>
                <a:avLst/>
                <a:gdLst>
                  <a:gd name="txL" fmla="*/ 0 w 409"/>
                  <a:gd name="txT" fmla="*/ 0 h 57"/>
                  <a:gd name="txR" fmla="*/ 409 w 409"/>
                  <a:gd name="txB" fmla="*/ 57 h 57"/>
                </a:gdLst>
                <a:ahLst/>
                <a:cxnLst>
                  <a:cxn ang="0">
                    <a:pos x="409" y="57"/>
                  </a:cxn>
                  <a:cxn ang="0">
                    <a:pos x="243" y="57"/>
                  </a:cxn>
                  <a:cxn ang="0">
                    <a:pos x="179" y="34"/>
                  </a:cxn>
                  <a:cxn ang="0">
                    <a:pos x="117" y="17"/>
                  </a:cxn>
                  <a:cxn ang="0">
                    <a:pos x="0" y="17"/>
                  </a:cxn>
                  <a:cxn ang="0">
                    <a:pos x="0" y="0"/>
                  </a:cxn>
                  <a:cxn ang="0">
                    <a:pos x="117" y="0"/>
                  </a:cxn>
                  <a:cxn ang="0">
                    <a:pos x="190" y="21"/>
                  </a:cxn>
                  <a:cxn ang="0">
                    <a:pos x="243" y="40"/>
                  </a:cxn>
                  <a:cxn ang="0">
                    <a:pos x="409" y="40"/>
                  </a:cxn>
                  <a:cxn ang="0">
                    <a:pos x="409" y="57"/>
                  </a:cxn>
                </a:cxnLst>
                <a:rect l="txL" t="txT" r="txR" b="txB"/>
                <a:pathLst>
                  <a:path w="409" h="57">
                    <a:moveTo>
                      <a:pt x="409" y="57"/>
                    </a:moveTo>
                    <a:cubicBezTo>
                      <a:pt x="243" y="57"/>
                      <a:pt x="243" y="57"/>
                      <a:pt x="243" y="57"/>
                    </a:cubicBezTo>
                    <a:cubicBezTo>
                      <a:pt x="220" y="57"/>
                      <a:pt x="195" y="48"/>
                      <a:pt x="179" y="34"/>
                    </a:cubicBezTo>
                    <a:cubicBezTo>
                      <a:pt x="162" y="19"/>
                      <a:pt x="140" y="17"/>
                      <a:pt x="117" y="17"/>
                    </a:cubicBezTo>
                    <a:cubicBezTo>
                      <a:pt x="0" y="17"/>
                      <a:pt x="0" y="17"/>
                      <a:pt x="0" y="17"/>
                    </a:cubicBezTo>
                    <a:cubicBezTo>
                      <a:pt x="0" y="0"/>
                      <a:pt x="0" y="0"/>
                      <a:pt x="0" y="0"/>
                    </a:cubicBezTo>
                    <a:cubicBezTo>
                      <a:pt x="117" y="0"/>
                      <a:pt x="117" y="0"/>
                      <a:pt x="117" y="0"/>
                    </a:cubicBezTo>
                    <a:cubicBezTo>
                      <a:pt x="142" y="0"/>
                      <a:pt x="168" y="2"/>
                      <a:pt x="190" y="21"/>
                    </a:cubicBezTo>
                    <a:cubicBezTo>
                      <a:pt x="203" y="33"/>
                      <a:pt x="223" y="40"/>
                      <a:pt x="243" y="40"/>
                    </a:cubicBezTo>
                    <a:cubicBezTo>
                      <a:pt x="409" y="40"/>
                      <a:pt x="409" y="40"/>
                      <a:pt x="409" y="40"/>
                    </a:cubicBezTo>
                    <a:lnTo>
                      <a:pt x="409" y="57"/>
                    </a:ln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1999" name="Oval 24"/>
              <p:cNvSpPr/>
              <p:nvPr>
                <p:custDataLst>
                  <p:tags r:id="rId15"/>
                </p:custDataLst>
              </p:nvPr>
            </p:nvSpPr>
            <p:spPr>
              <a:xfrm>
                <a:off x="-91524" y="12257"/>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2000" name="Freeform 25"/>
              <p:cNvSpPr>
                <a:spLocks noEditPoints="1"/>
              </p:cNvSpPr>
              <p:nvPr>
                <p:custDataLst>
                  <p:tags r:id="rId16"/>
                </p:custDataLst>
              </p:nvPr>
            </p:nvSpPr>
            <p:spPr>
              <a:xfrm>
                <a:off x="-85607" y="-15496"/>
                <a:ext cx="548160" cy="542793"/>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2"/>
                      <a:pt x="32" y="0"/>
                      <a:pt x="72" y="0"/>
                    </a:cubicBezTo>
                    <a:cubicBezTo>
                      <a:pt x="111" y="0"/>
                      <a:pt x="144" y="32"/>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2001" name="Freeform 29"/>
              <p:cNvSpPr>
                <a:spLocks noEditPoints="1"/>
              </p:cNvSpPr>
              <p:nvPr>
                <p:custDataLst>
                  <p:tags r:id="rId17"/>
                </p:custDataLst>
              </p:nvPr>
            </p:nvSpPr>
            <p:spPr>
              <a:xfrm>
                <a:off x="1820863" y="285085"/>
                <a:ext cx="1147763" cy="1149350"/>
              </a:xfrm>
              <a:custGeom>
                <a:avLst/>
                <a:gdLst>
                  <a:gd name="txL" fmla="*/ 0 w 305"/>
                  <a:gd name="txT" fmla="*/ 0 h 305"/>
                  <a:gd name="txR" fmla="*/ 305 w 305"/>
                  <a:gd name="txB" fmla="*/ 305 h 305"/>
                </a:gdLst>
                <a:ahLst/>
                <a:cxnLst>
                  <a:cxn ang="0">
                    <a:pos x="305" y="154"/>
                  </a:cxn>
                  <a:cxn ang="0">
                    <a:pos x="283" y="120"/>
                  </a:cxn>
                  <a:cxn ang="0">
                    <a:pos x="295" y="98"/>
                  </a:cxn>
                  <a:cxn ang="0">
                    <a:pos x="260" y="72"/>
                  </a:cxn>
                  <a:cxn ang="0">
                    <a:pos x="262" y="46"/>
                  </a:cxn>
                  <a:cxn ang="0">
                    <a:pos x="222" y="38"/>
                  </a:cxn>
                  <a:cxn ang="0">
                    <a:pos x="214" y="13"/>
                  </a:cxn>
                  <a:cxn ang="0">
                    <a:pos x="171" y="20"/>
                  </a:cxn>
                  <a:cxn ang="0">
                    <a:pos x="155" y="0"/>
                  </a:cxn>
                  <a:cxn ang="0">
                    <a:pos x="120" y="22"/>
                  </a:cxn>
                  <a:cxn ang="0">
                    <a:pos x="98" y="11"/>
                  </a:cxn>
                  <a:cxn ang="0">
                    <a:pos x="72" y="46"/>
                  </a:cxn>
                  <a:cxn ang="0">
                    <a:pos x="46" y="44"/>
                  </a:cxn>
                  <a:cxn ang="0">
                    <a:pos x="38" y="84"/>
                  </a:cxn>
                  <a:cxn ang="0">
                    <a:pos x="13" y="91"/>
                  </a:cxn>
                  <a:cxn ang="0">
                    <a:pos x="20" y="134"/>
                  </a:cxn>
                  <a:cxn ang="0">
                    <a:pos x="0" y="151"/>
                  </a:cxn>
                  <a:cxn ang="0">
                    <a:pos x="23" y="185"/>
                  </a:cxn>
                  <a:cxn ang="0">
                    <a:pos x="11" y="207"/>
                  </a:cxn>
                  <a:cxn ang="0">
                    <a:pos x="46" y="234"/>
                  </a:cxn>
                  <a:cxn ang="0">
                    <a:pos x="44" y="259"/>
                  </a:cxn>
                  <a:cxn ang="0">
                    <a:pos x="84" y="268"/>
                  </a:cxn>
                  <a:cxn ang="0">
                    <a:pos x="91" y="292"/>
                  </a:cxn>
                  <a:cxn ang="0">
                    <a:pos x="134" y="285"/>
                  </a:cxn>
                  <a:cxn ang="0">
                    <a:pos x="151" y="305"/>
                  </a:cxn>
                  <a:cxn ang="0">
                    <a:pos x="185" y="283"/>
                  </a:cxn>
                  <a:cxn ang="0">
                    <a:pos x="207" y="295"/>
                  </a:cxn>
                  <a:cxn ang="0">
                    <a:pos x="234" y="259"/>
                  </a:cxn>
                  <a:cxn ang="0">
                    <a:pos x="259" y="261"/>
                  </a:cxn>
                  <a:cxn ang="0">
                    <a:pos x="267" y="222"/>
                  </a:cxn>
                  <a:cxn ang="0">
                    <a:pos x="292" y="214"/>
                  </a:cxn>
                  <a:cxn ang="0">
                    <a:pos x="285" y="171"/>
                  </a:cxn>
                  <a:cxn ang="0">
                    <a:pos x="187" y="259"/>
                  </a:cxn>
                  <a:cxn ang="0">
                    <a:pos x="118" y="47"/>
                  </a:cxn>
                  <a:cxn ang="0">
                    <a:pos x="187" y="259"/>
                  </a:cxn>
                </a:cxnLst>
                <a:rect l="txL" t="txT" r="txR" b="txB"/>
                <a:pathLst>
                  <a:path w="305" h="305">
                    <a:moveTo>
                      <a:pt x="304" y="172"/>
                    </a:moveTo>
                    <a:cubicBezTo>
                      <a:pt x="305" y="154"/>
                      <a:pt x="305" y="154"/>
                      <a:pt x="305" y="154"/>
                    </a:cubicBezTo>
                    <a:cubicBezTo>
                      <a:pt x="287" y="153"/>
                      <a:pt x="287" y="153"/>
                      <a:pt x="287" y="153"/>
                    </a:cubicBezTo>
                    <a:cubicBezTo>
                      <a:pt x="287" y="142"/>
                      <a:pt x="285" y="131"/>
                      <a:pt x="283" y="120"/>
                    </a:cubicBezTo>
                    <a:cubicBezTo>
                      <a:pt x="300" y="115"/>
                      <a:pt x="300" y="115"/>
                      <a:pt x="300" y="115"/>
                    </a:cubicBezTo>
                    <a:cubicBezTo>
                      <a:pt x="295" y="98"/>
                      <a:pt x="295" y="98"/>
                      <a:pt x="295" y="98"/>
                    </a:cubicBezTo>
                    <a:cubicBezTo>
                      <a:pt x="277" y="103"/>
                      <a:pt x="277" y="103"/>
                      <a:pt x="277" y="103"/>
                    </a:cubicBezTo>
                    <a:cubicBezTo>
                      <a:pt x="273" y="92"/>
                      <a:pt x="267" y="81"/>
                      <a:pt x="260" y="72"/>
                    </a:cubicBezTo>
                    <a:cubicBezTo>
                      <a:pt x="273" y="60"/>
                      <a:pt x="273" y="60"/>
                      <a:pt x="273" y="60"/>
                    </a:cubicBezTo>
                    <a:cubicBezTo>
                      <a:pt x="262" y="46"/>
                      <a:pt x="262" y="46"/>
                      <a:pt x="262" y="46"/>
                    </a:cubicBezTo>
                    <a:cubicBezTo>
                      <a:pt x="248" y="58"/>
                      <a:pt x="248" y="58"/>
                      <a:pt x="248" y="58"/>
                    </a:cubicBezTo>
                    <a:cubicBezTo>
                      <a:pt x="240" y="50"/>
                      <a:pt x="231" y="43"/>
                      <a:pt x="222" y="38"/>
                    </a:cubicBezTo>
                    <a:cubicBezTo>
                      <a:pt x="230" y="22"/>
                      <a:pt x="230" y="22"/>
                      <a:pt x="230" y="22"/>
                    </a:cubicBezTo>
                    <a:cubicBezTo>
                      <a:pt x="214" y="13"/>
                      <a:pt x="214" y="13"/>
                      <a:pt x="214" y="13"/>
                    </a:cubicBezTo>
                    <a:cubicBezTo>
                      <a:pt x="206" y="30"/>
                      <a:pt x="206" y="30"/>
                      <a:pt x="206" y="30"/>
                    </a:cubicBezTo>
                    <a:cubicBezTo>
                      <a:pt x="195" y="24"/>
                      <a:pt x="183" y="21"/>
                      <a:pt x="171" y="20"/>
                    </a:cubicBezTo>
                    <a:cubicBezTo>
                      <a:pt x="172" y="1"/>
                      <a:pt x="172" y="1"/>
                      <a:pt x="172" y="1"/>
                    </a:cubicBezTo>
                    <a:cubicBezTo>
                      <a:pt x="155" y="0"/>
                      <a:pt x="155" y="0"/>
                      <a:pt x="155" y="0"/>
                    </a:cubicBezTo>
                    <a:cubicBezTo>
                      <a:pt x="153" y="18"/>
                      <a:pt x="153" y="18"/>
                      <a:pt x="153" y="18"/>
                    </a:cubicBezTo>
                    <a:cubicBezTo>
                      <a:pt x="142" y="18"/>
                      <a:pt x="131" y="20"/>
                      <a:pt x="120" y="22"/>
                    </a:cubicBezTo>
                    <a:cubicBezTo>
                      <a:pt x="115" y="5"/>
                      <a:pt x="115" y="5"/>
                      <a:pt x="115" y="5"/>
                    </a:cubicBezTo>
                    <a:cubicBezTo>
                      <a:pt x="98" y="11"/>
                      <a:pt x="98" y="11"/>
                      <a:pt x="98" y="11"/>
                    </a:cubicBezTo>
                    <a:cubicBezTo>
                      <a:pt x="103" y="28"/>
                      <a:pt x="103" y="28"/>
                      <a:pt x="103" y="28"/>
                    </a:cubicBezTo>
                    <a:cubicBezTo>
                      <a:pt x="92" y="32"/>
                      <a:pt x="81" y="39"/>
                      <a:pt x="72" y="46"/>
                    </a:cubicBezTo>
                    <a:cubicBezTo>
                      <a:pt x="60" y="32"/>
                      <a:pt x="60" y="32"/>
                      <a:pt x="60" y="32"/>
                    </a:cubicBezTo>
                    <a:cubicBezTo>
                      <a:pt x="46" y="44"/>
                      <a:pt x="46" y="44"/>
                      <a:pt x="46" y="44"/>
                    </a:cubicBezTo>
                    <a:cubicBezTo>
                      <a:pt x="58" y="57"/>
                      <a:pt x="58" y="57"/>
                      <a:pt x="58" y="57"/>
                    </a:cubicBezTo>
                    <a:cubicBezTo>
                      <a:pt x="50" y="65"/>
                      <a:pt x="43" y="74"/>
                      <a:pt x="38" y="84"/>
                    </a:cubicBezTo>
                    <a:cubicBezTo>
                      <a:pt x="22" y="75"/>
                      <a:pt x="22" y="75"/>
                      <a:pt x="22" y="75"/>
                    </a:cubicBezTo>
                    <a:cubicBezTo>
                      <a:pt x="13" y="91"/>
                      <a:pt x="13" y="91"/>
                      <a:pt x="13" y="91"/>
                    </a:cubicBezTo>
                    <a:cubicBezTo>
                      <a:pt x="30" y="99"/>
                      <a:pt x="30" y="99"/>
                      <a:pt x="30" y="99"/>
                    </a:cubicBezTo>
                    <a:cubicBezTo>
                      <a:pt x="25" y="110"/>
                      <a:pt x="21" y="122"/>
                      <a:pt x="20" y="134"/>
                    </a:cubicBezTo>
                    <a:cubicBezTo>
                      <a:pt x="2" y="133"/>
                      <a:pt x="2" y="133"/>
                      <a:pt x="2" y="133"/>
                    </a:cubicBezTo>
                    <a:cubicBezTo>
                      <a:pt x="0" y="151"/>
                      <a:pt x="0" y="151"/>
                      <a:pt x="0" y="151"/>
                    </a:cubicBezTo>
                    <a:cubicBezTo>
                      <a:pt x="18" y="152"/>
                      <a:pt x="18" y="152"/>
                      <a:pt x="18" y="152"/>
                    </a:cubicBezTo>
                    <a:cubicBezTo>
                      <a:pt x="18" y="163"/>
                      <a:pt x="20" y="174"/>
                      <a:pt x="23" y="185"/>
                    </a:cubicBezTo>
                    <a:cubicBezTo>
                      <a:pt x="5" y="190"/>
                      <a:pt x="5" y="190"/>
                      <a:pt x="5" y="190"/>
                    </a:cubicBezTo>
                    <a:cubicBezTo>
                      <a:pt x="11" y="207"/>
                      <a:pt x="11" y="207"/>
                      <a:pt x="11" y="207"/>
                    </a:cubicBezTo>
                    <a:cubicBezTo>
                      <a:pt x="28" y="202"/>
                      <a:pt x="28" y="202"/>
                      <a:pt x="28" y="202"/>
                    </a:cubicBezTo>
                    <a:cubicBezTo>
                      <a:pt x="32" y="213"/>
                      <a:pt x="38" y="224"/>
                      <a:pt x="46" y="234"/>
                    </a:cubicBezTo>
                    <a:cubicBezTo>
                      <a:pt x="32" y="245"/>
                      <a:pt x="32" y="245"/>
                      <a:pt x="32" y="245"/>
                    </a:cubicBezTo>
                    <a:cubicBezTo>
                      <a:pt x="44" y="259"/>
                      <a:pt x="44" y="259"/>
                      <a:pt x="44" y="259"/>
                    </a:cubicBezTo>
                    <a:cubicBezTo>
                      <a:pt x="57" y="247"/>
                      <a:pt x="57" y="247"/>
                      <a:pt x="57" y="247"/>
                    </a:cubicBezTo>
                    <a:cubicBezTo>
                      <a:pt x="65" y="255"/>
                      <a:pt x="74" y="262"/>
                      <a:pt x="84" y="268"/>
                    </a:cubicBezTo>
                    <a:cubicBezTo>
                      <a:pt x="75" y="284"/>
                      <a:pt x="75" y="284"/>
                      <a:pt x="75" y="284"/>
                    </a:cubicBezTo>
                    <a:cubicBezTo>
                      <a:pt x="91" y="292"/>
                      <a:pt x="91" y="292"/>
                      <a:pt x="91" y="292"/>
                    </a:cubicBezTo>
                    <a:cubicBezTo>
                      <a:pt x="99" y="275"/>
                      <a:pt x="99" y="275"/>
                      <a:pt x="99" y="275"/>
                    </a:cubicBezTo>
                    <a:cubicBezTo>
                      <a:pt x="110" y="280"/>
                      <a:pt x="122" y="284"/>
                      <a:pt x="134" y="285"/>
                    </a:cubicBezTo>
                    <a:cubicBezTo>
                      <a:pt x="133" y="304"/>
                      <a:pt x="133" y="304"/>
                      <a:pt x="133" y="304"/>
                    </a:cubicBezTo>
                    <a:cubicBezTo>
                      <a:pt x="151" y="305"/>
                      <a:pt x="151" y="305"/>
                      <a:pt x="151" y="305"/>
                    </a:cubicBezTo>
                    <a:cubicBezTo>
                      <a:pt x="152" y="287"/>
                      <a:pt x="152" y="287"/>
                      <a:pt x="152" y="287"/>
                    </a:cubicBezTo>
                    <a:cubicBezTo>
                      <a:pt x="163" y="287"/>
                      <a:pt x="174" y="285"/>
                      <a:pt x="185" y="283"/>
                    </a:cubicBezTo>
                    <a:cubicBezTo>
                      <a:pt x="190" y="300"/>
                      <a:pt x="190" y="300"/>
                      <a:pt x="190" y="300"/>
                    </a:cubicBezTo>
                    <a:cubicBezTo>
                      <a:pt x="207" y="295"/>
                      <a:pt x="207" y="295"/>
                      <a:pt x="207" y="295"/>
                    </a:cubicBezTo>
                    <a:cubicBezTo>
                      <a:pt x="202" y="277"/>
                      <a:pt x="202" y="277"/>
                      <a:pt x="202" y="277"/>
                    </a:cubicBezTo>
                    <a:cubicBezTo>
                      <a:pt x="214" y="273"/>
                      <a:pt x="224" y="267"/>
                      <a:pt x="234" y="259"/>
                    </a:cubicBezTo>
                    <a:cubicBezTo>
                      <a:pt x="245" y="273"/>
                      <a:pt x="245" y="273"/>
                      <a:pt x="245" y="273"/>
                    </a:cubicBezTo>
                    <a:cubicBezTo>
                      <a:pt x="259" y="261"/>
                      <a:pt x="259" y="261"/>
                      <a:pt x="259" y="261"/>
                    </a:cubicBezTo>
                    <a:cubicBezTo>
                      <a:pt x="247" y="248"/>
                      <a:pt x="247" y="248"/>
                      <a:pt x="247" y="248"/>
                    </a:cubicBezTo>
                    <a:cubicBezTo>
                      <a:pt x="255" y="240"/>
                      <a:pt x="262" y="231"/>
                      <a:pt x="267" y="222"/>
                    </a:cubicBezTo>
                    <a:cubicBezTo>
                      <a:pt x="284" y="230"/>
                      <a:pt x="284" y="230"/>
                      <a:pt x="284" y="230"/>
                    </a:cubicBezTo>
                    <a:cubicBezTo>
                      <a:pt x="292" y="214"/>
                      <a:pt x="292" y="214"/>
                      <a:pt x="292" y="214"/>
                    </a:cubicBezTo>
                    <a:cubicBezTo>
                      <a:pt x="276" y="206"/>
                      <a:pt x="276" y="206"/>
                      <a:pt x="276" y="206"/>
                    </a:cubicBezTo>
                    <a:cubicBezTo>
                      <a:pt x="281" y="195"/>
                      <a:pt x="284" y="183"/>
                      <a:pt x="285" y="171"/>
                    </a:cubicBezTo>
                    <a:lnTo>
                      <a:pt x="304" y="172"/>
                    </a:lnTo>
                    <a:close/>
                    <a:moveTo>
                      <a:pt x="187" y="259"/>
                    </a:moveTo>
                    <a:cubicBezTo>
                      <a:pt x="128" y="277"/>
                      <a:pt x="65" y="245"/>
                      <a:pt x="47" y="186"/>
                    </a:cubicBezTo>
                    <a:cubicBezTo>
                      <a:pt x="28" y="128"/>
                      <a:pt x="60" y="65"/>
                      <a:pt x="118" y="47"/>
                    </a:cubicBezTo>
                    <a:cubicBezTo>
                      <a:pt x="177" y="28"/>
                      <a:pt x="240" y="60"/>
                      <a:pt x="258" y="118"/>
                    </a:cubicBezTo>
                    <a:cubicBezTo>
                      <a:pt x="277" y="177"/>
                      <a:pt x="245" y="240"/>
                      <a:pt x="187" y="25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2002" name="Freeform 30"/>
              <p:cNvSpPr/>
              <p:nvPr>
                <p:custDataLst>
                  <p:tags r:id="rId18"/>
                </p:custDataLst>
              </p:nvPr>
            </p:nvSpPr>
            <p:spPr>
              <a:xfrm>
                <a:off x="2006600" y="473997"/>
                <a:ext cx="769938" cy="771525"/>
              </a:xfrm>
              <a:custGeom>
                <a:avLst/>
                <a:gdLst>
                  <a:gd name="txL" fmla="*/ 0 w 205"/>
                  <a:gd name="txT" fmla="*/ 0 h 205"/>
                  <a:gd name="txR" fmla="*/ 205 w 205"/>
                  <a:gd name="txB" fmla="*/ 205 h 205"/>
                </a:gdLst>
                <a:ahLst/>
                <a:cxnLst>
                  <a:cxn ang="0">
                    <a:pos x="190" y="74"/>
                  </a:cxn>
                  <a:cxn ang="0">
                    <a:pos x="131" y="190"/>
                  </a:cxn>
                  <a:cxn ang="0">
                    <a:pos x="15" y="130"/>
                  </a:cxn>
                  <a:cxn ang="0">
                    <a:pos x="74" y="15"/>
                  </a:cxn>
                  <a:cxn ang="0">
                    <a:pos x="190" y="74"/>
                  </a:cxn>
                </a:cxnLst>
                <a:rect l="txL" t="txT" r="txR" b="txB"/>
                <a:pathLst>
                  <a:path w="205" h="205">
                    <a:moveTo>
                      <a:pt x="190" y="74"/>
                    </a:moveTo>
                    <a:cubicBezTo>
                      <a:pt x="205" y="123"/>
                      <a:pt x="179" y="174"/>
                      <a:pt x="131" y="190"/>
                    </a:cubicBezTo>
                    <a:cubicBezTo>
                      <a:pt x="82" y="205"/>
                      <a:pt x="31" y="179"/>
                      <a:pt x="15" y="130"/>
                    </a:cubicBezTo>
                    <a:cubicBezTo>
                      <a:pt x="0" y="82"/>
                      <a:pt x="27" y="31"/>
                      <a:pt x="74" y="15"/>
                    </a:cubicBezTo>
                    <a:cubicBezTo>
                      <a:pt x="123" y="0"/>
                      <a:pt x="174" y="26"/>
                      <a:pt x="190" y="7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42003" name="文本框 147"/>
            <p:cNvSpPr/>
            <p:nvPr>
              <p:custDataLst>
                <p:tags r:id="rId19"/>
              </p:custDataLst>
            </p:nvPr>
          </p:nvSpPr>
          <p:spPr>
            <a:xfrm>
              <a:off x="2721210" y="868611"/>
              <a:ext cx="852407" cy="631238"/>
            </a:xfrm>
            <a:prstGeom prst="rect">
              <a:avLst/>
            </a:prstGeom>
            <a:noFill/>
            <a:ln w="9525">
              <a:noFill/>
            </a:ln>
          </p:spPr>
          <p:txBody>
            <a:bodyPr wrap="square">
              <a:noAutofit/>
            </a:bodyPr>
            <a:p>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职业病防治法</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42004" name="文本框 148"/>
            <p:cNvSpPr/>
            <p:nvPr>
              <p:custDataLst>
                <p:tags r:id="rId20"/>
              </p:custDataLst>
            </p:nvPr>
          </p:nvSpPr>
          <p:spPr>
            <a:xfrm>
              <a:off x="0" y="157076"/>
              <a:ext cx="418587" cy="339942"/>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A</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42005" name="文本框 149"/>
            <p:cNvSpPr/>
            <p:nvPr>
              <p:custDataLst>
                <p:tags r:id="rId21"/>
              </p:custDataLst>
            </p:nvPr>
          </p:nvSpPr>
          <p:spPr>
            <a:xfrm>
              <a:off x="-113988" y="1284298"/>
              <a:ext cx="506821" cy="339942"/>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B</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42006" name="文本框 150"/>
            <p:cNvSpPr/>
            <p:nvPr>
              <p:custDataLst>
                <p:tags r:id="rId22"/>
              </p:custDataLst>
            </p:nvPr>
          </p:nvSpPr>
          <p:spPr>
            <a:xfrm>
              <a:off x="-57770" y="2410697"/>
              <a:ext cx="506821" cy="339942"/>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C</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42007" name="文本框 151"/>
            <p:cNvSpPr/>
            <p:nvPr>
              <p:custDataLst>
                <p:tags r:id="rId23"/>
              </p:custDataLst>
            </p:nvPr>
          </p:nvSpPr>
          <p:spPr>
            <a:xfrm>
              <a:off x="-57796" y="3543019"/>
              <a:ext cx="466113" cy="339942"/>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D</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42011" name="TextBox 47"/>
          <p:cNvSpPr/>
          <p:nvPr>
            <p:custDataLst>
              <p:tags r:id="rId24"/>
            </p:custDataLst>
          </p:nvPr>
        </p:nvSpPr>
        <p:spPr>
          <a:xfrm>
            <a:off x="264478" y="639763"/>
            <a:ext cx="154305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法律责任</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42012" name="圆角矩形 41"/>
          <p:cNvSpPr/>
          <p:nvPr>
            <p:custDataLst>
              <p:tags r:id="rId25"/>
            </p:custDataLst>
          </p:nvPr>
        </p:nvSpPr>
        <p:spPr>
          <a:xfrm>
            <a:off x="6570345" y="959485"/>
            <a:ext cx="5399405" cy="126301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marL="171450" indent="-171450">
              <a:lnSpc>
                <a:spcPts val="2000"/>
              </a:lnSpc>
              <a:buClr>
                <a:srgbClr val="FFFFFF"/>
              </a:buClr>
              <a:buFont typeface="Wingdings" panose="05000000000000000000" pitchFamily="2" charset="2"/>
              <a:buChar char=""/>
            </a:pP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隐瞒技术、工艺、设备、材料所产生的职业病危害而采用的；</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ts val="2000"/>
              </a:lnSpc>
              <a:buClr>
                <a:srgbClr val="FFFFFF"/>
              </a:buClr>
              <a:buFont typeface="Wingdings" panose="05000000000000000000" pitchFamily="2" charset="2"/>
              <a:buChar char=""/>
            </a:pP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隐瞒本单位职业卫生真实情况的；</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a:p>
            <a:pPr marL="171450" indent="-171450">
              <a:lnSpc>
                <a:spcPts val="2000"/>
              </a:lnSpc>
              <a:buClr>
                <a:srgbClr val="FFFFFF"/>
              </a:buClr>
              <a:buFont typeface="Wingdings" panose="05000000000000000000" pitchFamily="2" charset="2"/>
              <a:buChar char=""/>
            </a:pP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使用国家明令禁止使用的可能产生职业病危害的设备或者材料</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2013" name="圆角矩形 42"/>
          <p:cNvSpPr/>
          <p:nvPr>
            <p:custDataLst>
              <p:tags r:id="rId26"/>
            </p:custDataLst>
          </p:nvPr>
        </p:nvSpPr>
        <p:spPr>
          <a:xfrm>
            <a:off x="6569710" y="2366645"/>
            <a:ext cx="5392420" cy="110045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CB3517"/>
              </a:buClr>
              <a:buFont typeface="Wingdings" panose="05000000000000000000" pitchFamily="2" charset="2"/>
              <a:buNone/>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安排未经职业健康检查的劳动者、有职业禁忌的劳动者、未成年工或者孕期、哺乳期女职工从事接触职业病危害的作业或者禁忌作业</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42014" name="圆角矩形 43"/>
          <p:cNvSpPr/>
          <p:nvPr>
            <p:custDataLst>
              <p:tags r:id="rId27"/>
            </p:custDataLst>
          </p:nvPr>
        </p:nvSpPr>
        <p:spPr>
          <a:xfrm>
            <a:off x="6570980" y="3648710"/>
            <a:ext cx="5390515" cy="890905"/>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marL="171450" indent="-171450">
              <a:lnSpc>
                <a:spcPts val="2000"/>
              </a:lnSpc>
              <a:buClr>
                <a:srgbClr val="FFFFFF"/>
              </a:buClr>
              <a:buFont typeface="Wingdings" panose="05000000000000000000" pitchFamily="2" charset="2"/>
              <a:buChar char=""/>
            </a:pPr>
            <a:r>
              <a:rPr lang="en-US" altLang="zh-CN" sz="1400" b="1" dirty="0">
                <a:solidFill>
                  <a:schemeClr val="bg1"/>
                </a:solidFill>
                <a:latin typeface="微软雅黑" panose="020B0503020204020204" charset="-122"/>
                <a:ea typeface="微软雅黑" panose="020B0503020204020204" charset="-122"/>
                <a:sym typeface="微软雅黑" panose="020B0503020204020204" charset="-122"/>
              </a:rPr>
              <a:t>擅自拆除、停止使用职业病防护设备或者应急救援设施的</a:t>
            </a:r>
            <a:endParaRPr lang="en-US" altLang="zh-CN" sz="1400" b="1" dirty="0">
              <a:solidFill>
                <a:schemeClr val="bg1"/>
              </a:solidFill>
              <a:latin typeface="微软雅黑" panose="020B0503020204020204" charset="-122"/>
              <a:ea typeface="微软雅黑" panose="020B0503020204020204" charset="-122"/>
              <a:sym typeface="微软雅黑" panose="020B0503020204020204" charset="-122"/>
            </a:endParaRPr>
          </a:p>
          <a:p>
            <a:pPr marL="171450" indent="-171450">
              <a:lnSpc>
                <a:spcPts val="2000"/>
              </a:lnSpc>
              <a:buClr>
                <a:srgbClr val="FFFFFF"/>
              </a:buClr>
              <a:buFont typeface="Wingdings" panose="05000000000000000000" pitchFamily="2" charset="2"/>
              <a:buChar char=""/>
            </a:pPr>
            <a:r>
              <a:rPr lang="en-US" altLang="zh-CN" sz="1400" b="1" dirty="0">
                <a:solidFill>
                  <a:schemeClr val="bg1"/>
                </a:solidFill>
                <a:latin typeface="微软雅黑" panose="020B0503020204020204" charset="-122"/>
                <a:ea typeface="微软雅黑" panose="020B0503020204020204" charset="-122"/>
                <a:sym typeface="微软雅黑" panose="020B0503020204020204" charset="-122"/>
              </a:rPr>
              <a:t>违章指挥和强令劳动者进行没有职业病防护措施的作业</a:t>
            </a:r>
            <a:endParaRPr lang="en-US" altLang="zh-CN"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42015" name="圆角矩形 44"/>
          <p:cNvSpPr/>
          <p:nvPr>
            <p:custDataLst>
              <p:tags r:id="rId28"/>
            </p:custDataLst>
          </p:nvPr>
        </p:nvSpPr>
        <p:spPr>
          <a:xfrm>
            <a:off x="6570345" y="4732655"/>
            <a:ext cx="5391150" cy="1169670"/>
          </a:xfrm>
          <a:prstGeom prst="roundRect">
            <a:avLst>
              <a:gd name="adj" fmla="val 16667"/>
            </a:avLst>
          </a:prstGeom>
          <a:solidFill>
            <a:srgbClr val="CB3517"/>
          </a:solidFill>
          <a:ln w="25400" cap="flat" cmpd="sng">
            <a:solidFill>
              <a:srgbClr val="323A45"/>
            </a:solidFill>
            <a:prstDash val="solid"/>
            <a:miter/>
            <a:headEnd type="none" w="med" len="med"/>
            <a:tailEnd type="none" w="med" len="med"/>
          </a:ln>
        </p:spPr>
        <p:txBody>
          <a:bodyPr anchor="ctr" anchorCtr="0"/>
          <a:p>
            <a:pPr>
              <a:lnSpc>
                <a:spcPts val="2000"/>
              </a:lnSpc>
              <a:buClr>
                <a:srgbClr val="FFFFFF"/>
              </a:buClr>
              <a:buFont typeface="Wingdings" panose="05000000000000000000" pitchFamily="2" charset="2"/>
              <a:buNone/>
            </a:pPr>
            <a:r>
              <a:rPr lang="en-US" altLang="zh-CN" sz="1400" b="1" dirty="0">
                <a:solidFill>
                  <a:schemeClr val="bg1"/>
                </a:solidFill>
                <a:latin typeface="微软雅黑" panose="020B0503020204020204" charset="-122"/>
                <a:ea typeface="微软雅黑" panose="020B0503020204020204" charset="-122"/>
                <a:sym typeface="微软雅黑" panose="020B0503020204020204" charset="-122"/>
              </a:rPr>
              <a:t>将产生职业病危害的作业转移给没有职业病防护条件的单位和个人，或者没有职业病防护条件的单位和个人接受产生职业病危害的作业</a:t>
            </a:r>
            <a:endParaRPr lang="en-US" altLang="zh-CN" sz="1400" b="1" dirty="0">
              <a:solidFill>
                <a:schemeClr val="bg1"/>
              </a:solidFill>
              <a:latin typeface="微软雅黑" panose="020B0503020204020204" charset="-122"/>
              <a:ea typeface="微软雅黑" panose="020B0503020204020204" charset="-122"/>
              <a:sym typeface="微软雅黑" panose="020B0503020204020204" charset="-122"/>
            </a:endParaRPr>
          </a:p>
        </p:txBody>
      </p:sp>
    </p:spTree>
    <p:custDataLst>
      <p:tags r:id="rId2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1986"/>
                                        </p:tgtEl>
                                        <p:attrNameLst>
                                          <p:attrName>style.visibility</p:attrName>
                                        </p:attrNameLst>
                                      </p:cBhvr>
                                      <p:to>
                                        <p:strVal val="visible"/>
                                      </p:to>
                                    </p:set>
                                    <p:animEffect filter="blinds(horizontal)">
                                      <p:cBhvr>
                                        <p:cTn id="7" dur="500"/>
                                        <p:tgtEl>
                                          <p:spTgt spid="41986"/>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1987"/>
                                        </p:tgtEl>
                                        <p:attrNameLst>
                                          <p:attrName>style.visibility</p:attrName>
                                        </p:attrNameLst>
                                      </p:cBhvr>
                                      <p:to>
                                        <p:strVal val="visible"/>
                                      </p:to>
                                    </p:set>
                                    <p:anim calcmode="lin" valueType="num">
                                      <p:cBhvr>
                                        <p:cTn id="11" dur="500" fill="hold"/>
                                        <p:tgtEl>
                                          <p:spTgt spid="41987"/>
                                        </p:tgtEl>
                                        <p:attrNameLst>
                                          <p:attrName>ppt_x</p:attrName>
                                        </p:attrNameLst>
                                      </p:cBhvr>
                                      <p:tavLst>
                                        <p:tav tm="0">
                                          <p:val>
                                            <p:strVal val="#ppt_x"/>
                                          </p:val>
                                        </p:tav>
                                        <p:tav tm="100000">
                                          <p:val>
                                            <p:strVal val="#ppt_x"/>
                                          </p:val>
                                        </p:tav>
                                      </p:tavLst>
                                    </p:anim>
                                    <p:anim calcmode="lin" valueType="num">
                                      <p:cBhvr>
                                        <p:cTn id="12" dur="500" fill="hold"/>
                                        <p:tgtEl>
                                          <p:spTgt spid="4198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42012"/>
                                        </p:tgtEl>
                                        <p:attrNameLst>
                                          <p:attrName>style.visibility</p:attrName>
                                        </p:attrNameLst>
                                      </p:cBhvr>
                                      <p:to>
                                        <p:strVal val="visible"/>
                                      </p:to>
                                    </p:set>
                                    <p:anim calcmode="lin" valueType="num">
                                      <p:cBhvr>
                                        <p:cTn id="16" dur="500" fill="hold"/>
                                        <p:tgtEl>
                                          <p:spTgt spid="42012"/>
                                        </p:tgtEl>
                                        <p:attrNameLst>
                                          <p:attrName>ppt_x</p:attrName>
                                        </p:attrNameLst>
                                      </p:cBhvr>
                                      <p:tavLst>
                                        <p:tav tm="0">
                                          <p:val>
                                            <p:strVal val="#ppt_x"/>
                                          </p:val>
                                        </p:tav>
                                        <p:tav tm="100000">
                                          <p:val>
                                            <p:strVal val="#ppt_x"/>
                                          </p:val>
                                        </p:tav>
                                      </p:tavLst>
                                    </p:anim>
                                    <p:anim calcmode="lin" valueType="num">
                                      <p:cBhvr>
                                        <p:cTn id="17" dur="500" fill="hold"/>
                                        <p:tgtEl>
                                          <p:spTgt spid="42012"/>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grpId="0" nodeType="afterEffect">
                                  <p:stCondLst>
                                    <p:cond delay="0"/>
                                  </p:stCondLst>
                                  <p:childTnLst>
                                    <p:set>
                                      <p:cBhvr>
                                        <p:cTn id="20" dur="1" fill="hold">
                                          <p:stCondLst>
                                            <p:cond delay="0"/>
                                          </p:stCondLst>
                                        </p:cTn>
                                        <p:tgtEl>
                                          <p:spTgt spid="42013"/>
                                        </p:tgtEl>
                                        <p:attrNameLst>
                                          <p:attrName>style.visibility</p:attrName>
                                        </p:attrNameLst>
                                      </p:cBhvr>
                                      <p:to>
                                        <p:strVal val="visible"/>
                                      </p:to>
                                    </p:set>
                                    <p:anim calcmode="lin" valueType="num">
                                      <p:cBhvr>
                                        <p:cTn id="21" dur="500" fill="hold"/>
                                        <p:tgtEl>
                                          <p:spTgt spid="42013"/>
                                        </p:tgtEl>
                                        <p:attrNameLst>
                                          <p:attrName>ppt_x</p:attrName>
                                        </p:attrNameLst>
                                      </p:cBhvr>
                                      <p:tavLst>
                                        <p:tav tm="0">
                                          <p:val>
                                            <p:strVal val="#ppt_x"/>
                                          </p:val>
                                        </p:tav>
                                        <p:tav tm="100000">
                                          <p:val>
                                            <p:strVal val="#ppt_x"/>
                                          </p:val>
                                        </p:tav>
                                      </p:tavLst>
                                    </p:anim>
                                    <p:anim calcmode="lin" valueType="num">
                                      <p:cBhvr>
                                        <p:cTn id="22" dur="500" fill="hold"/>
                                        <p:tgtEl>
                                          <p:spTgt spid="42013"/>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grpId="0" nodeType="afterEffect">
                                  <p:stCondLst>
                                    <p:cond delay="0"/>
                                  </p:stCondLst>
                                  <p:childTnLst>
                                    <p:set>
                                      <p:cBhvr>
                                        <p:cTn id="25" dur="1" fill="hold">
                                          <p:stCondLst>
                                            <p:cond delay="0"/>
                                          </p:stCondLst>
                                        </p:cTn>
                                        <p:tgtEl>
                                          <p:spTgt spid="42014"/>
                                        </p:tgtEl>
                                        <p:attrNameLst>
                                          <p:attrName>style.visibility</p:attrName>
                                        </p:attrNameLst>
                                      </p:cBhvr>
                                      <p:to>
                                        <p:strVal val="visible"/>
                                      </p:to>
                                    </p:set>
                                    <p:anim calcmode="lin" valueType="num">
                                      <p:cBhvr>
                                        <p:cTn id="26" dur="500" fill="hold"/>
                                        <p:tgtEl>
                                          <p:spTgt spid="42014"/>
                                        </p:tgtEl>
                                        <p:attrNameLst>
                                          <p:attrName>ppt_x</p:attrName>
                                        </p:attrNameLst>
                                      </p:cBhvr>
                                      <p:tavLst>
                                        <p:tav tm="0">
                                          <p:val>
                                            <p:strVal val="#ppt_x"/>
                                          </p:val>
                                        </p:tav>
                                        <p:tav tm="100000">
                                          <p:val>
                                            <p:strVal val="#ppt_x"/>
                                          </p:val>
                                        </p:tav>
                                      </p:tavLst>
                                    </p:anim>
                                    <p:anim calcmode="lin" valueType="num">
                                      <p:cBhvr>
                                        <p:cTn id="27" dur="500" fill="hold"/>
                                        <p:tgtEl>
                                          <p:spTgt spid="42014"/>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grpId="0" nodeType="afterEffect">
                                  <p:stCondLst>
                                    <p:cond delay="0"/>
                                  </p:stCondLst>
                                  <p:childTnLst>
                                    <p:set>
                                      <p:cBhvr>
                                        <p:cTn id="30" dur="1" fill="hold">
                                          <p:stCondLst>
                                            <p:cond delay="0"/>
                                          </p:stCondLst>
                                        </p:cTn>
                                        <p:tgtEl>
                                          <p:spTgt spid="42015"/>
                                        </p:tgtEl>
                                        <p:attrNameLst>
                                          <p:attrName>style.visibility</p:attrName>
                                        </p:attrNameLst>
                                      </p:cBhvr>
                                      <p:to>
                                        <p:strVal val="visible"/>
                                      </p:to>
                                    </p:set>
                                    <p:anim calcmode="lin" valueType="num">
                                      <p:cBhvr>
                                        <p:cTn id="31" dur="500" fill="hold"/>
                                        <p:tgtEl>
                                          <p:spTgt spid="42015"/>
                                        </p:tgtEl>
                                        <p:attrNameLst>
                                          <p:attrName>ppt_x</p:attrName>
                                        </p:attrNameLst>
                                      </p:cBhvr>
                                      <p:tavLst>
                                        <p:tav tm="0">
                                          <p:val>
                                            <p:strVal val="#ppt_x"/>
                                          </p:val>
                                        </p:tav>
                                        <p:tav tm="100000">
                                          <p:val>
                                            <p:strVal val="#ppt_x"/>
                                          </p:val>
                                        </p:tav>
                                      </p:tavLst>
                                    </p:anim>
                                    <p:anim calcmode="lin" valueType="num">
                                      <p:cBhvr>
                                        <p:cTn id="32" dur="500" fill="hold"/>
                                        <p:tgtEl>
                                          <p:spTgt spid="420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ldLvl="0" animBg="1"/>
      <p:bldP spid="42012" grpId="0" bldLvl="0" animBg="1"/>
      <p:bldP spid="42013" grpId="0" bldLvl="0" animBg="1"/>
      <p:bldP spid="42014" grpId="0" bldLvl="0" animBg="1"/>
      <p:bldP spid="42015"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3010" name="Freeform 13"/>
          <p:cNvSpPr/>
          <p:nvPr>
            <p:custDataLst>
              <p:tags r:id="rId4"/>
            </p:custDataLst>
          </p:nvPr>
        </p:nvSpPr>
        <p:spPr>
          <a:xfrm rot="5400000">
            <a:off x="7492365" y="1877060"/>
            <a:ext cx="1379220" cy="650875"/>
          </a:xfrm>
          <a:custGeom>
            <a:avLst/>
            <a:gdLst>
              <a:gd name="txL" fmla="*/ 0 w 962"/>
              <a:gd name="txT" fmla="*/ 0 h 183"/>
              <a:gd name="txR" fmla="*/ 962 w 962"/>
              <a:gd name="txB" fmla="*/ 183 h 183"/>
            </a:gdLst>
            <a:ahLst/>
            <a:cxnLst>
              <a:cxn ang="0">
                <a:pos x="461" y="0"/>
              </a:cxn>
              <a:cxn ang="0">
                <a:pos x="531" y="3"/>
              </a:cxn>
              <a:cxn ang="0">
                <a:pos x="601" y="12"/>
              </a:cxn>
              <a:cxn ang="0">
                <a:pos x="672" y="28"/>
              </a:cxn>
              <a:cxn ang="0">
                <a:pos x="745" y="52"/>
              </a:cxn>
              <a:cxn ang="0">
                <a:pos x="818" y="83"/>
              </a:cxn>
              <a:cxn ang="0">
                <a:pos x="889" y="124"/>
              </a:cxn>
              <a:cxn ang="0">
                <a:pos x="962" y="173"/>
              </a:cxn>
              <a:cxn ang="0">
                <a:pos x="954" y="183"/>
              </a:cxn>
              <a:cxn ang="0">
                <a:pos x="883" y="134"/>
              </a:cxn>
              <a:cxn ang="0">
                <a:pos x="812" y="95"/>
              </a:cxn>
              <a:cxn ang="0">
                <a:pos x="740" y="64"/>
              </a:cxn>
              <a:cxn ang="0">
                <a:pos x="669" y="40"/>
              </a:cxn>
              <a:cxn ang="0">
                <a:pos x="599" y="24"/>
              </a:cxn>
              <a:cxn ang="0">
                <a:pos x="529" y="15"/>
              </a:cxn>
              <a:cxn ang="0">
                <a:pos x="461" y="12"/>
              </a:cxn>
              <a:cxn ang="0">
                <a:pos x="387" y="15"/>
              </a:cxn>
              <a:cxn ang="0">
                <a:pos x="314" y="25"/>
              </a:cxn>
              <a:cxn ang="0">
                <a:pos x="246" y="42"/>
              </a:cxn>
              <a:cxn ang="0">
                <a:pos x="180" y="64"/>
              </a:cxn>
              <a:cxn ang="0">
                <a:pos x="118" y="91"/>
              </a:cxn>
              <a:cxn ang="0">
                <a:pos x="60" y="121"/>
              </a:cxn>
              <a:cxn ang="0">
                <a:pos x="8" y="155"/>
              </a:cxn>
              <a:cxn ang="0">
                <a:pos x="8" y="155"/>
              </a:cxn>
              <a:cxn ang="0">
                <a:pos x="0" y="144"/>
              </a:cxn>
              <a:cxn ang="0">
                <a:pos x="54" y="110"/>
              </a:cxn>
              <a:cxn ang="0">
                <a:pos x="112" y="79"/>
              </a:cxn>
              <a:cxn ang="0">
                <a:pos x="176" y="52"/>
              </a:cxn>
              <a:cxn ang="0">
                <a:pos x="243" y="30"/>
              </a:cxn>
              <a:cxn ang="0">
                <a:pos x="312" y="14"/>
              </a:cxn>
              <a:cxn ang="0">
                <a:pos x="385" y="3"/>
              </a:cxn>
              <a:cxn ang="0">
                <a:pos x="461" y="0"/>
              </a:cxn>
            </a:cxnLst>
            <a:rect l="txL" t="txT" r="txR" b="tx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11" name="Freeform 13"/>
          <p:cNvSpPr/>
          <p:nvPr>
            <p:custDataLst>
              <p:tags r:id="rId5"/>
            </p:custDataLst>
          </p:nvPr>
        </p:nvSpPr>
        <p:spPr>
          <a:xfrm>
            <a:off x="6955155" y="3127375"/>
            <a:ext cx="2681605" cy="558165"/>
          </a:xfrm>
          <a:custGeom>
            <a:avLst/>
            <a:gdLst>
              <a:gd name="txL" fmla="*/ 0 w 962"/>
              <a:gd name="txT" fmla="*/ 0 h 183"/>
              <a:gd name="txR" fmla="*/ 962 w 962"/>
              <a:gd name="txB" fmla="*/ 183 h 183"/>
            </a:gdLst>
            <a:ahLst/>
            <a:cxnLst>
              <a:cxn ang="0">
                <a:pos x="461" y="0"/>
              </a:cxn>
              <a:cxn ang="0">
                <a:pos x="531" y="3"/>
              </a:cxn>
              <a:cxn ang="0">
                <a:pos x="601" y="12"/>
              </a:cxn>
              <a:cxn ang="0">
                <a:pos x="672" y="28"/>
              </a:cxn>
              <a:cxn ang="0">
                <a:pos x="745" y="52"/>
              </a:cxn>
              <a:cxn ang="0">
                <a:pos x="818" y="83"/>
              </a:cxn>
              <a:cxn ang="0">
                <a:pos x="889" y="124"/>
              </a:cxn>
              <a:cxn ang="0">
                <a:pos x="962" y="173"/>
              </a:cxn>
              <a:cxn ang="0">
                <a:pos x="954" y="183"/>
              </a:cxn>
              <a:cxn ang="0">
                <a:pos x="883" y="134"/>
              </a:cxn>
              <a:cxn ang="0">
                <a:pos x="812" y="95"/>
              </a:cxn>
              <a:cxn ang="0">
                <a:pos x="740" y="64"/>
              </a:cxn>
              <a:cxn ang="0">
                <a:pos x="669" y="40"/>
              </a:cxn>
              <a:cxn ang="0">
                <a:pos x="599" y="24"/>
              </a:cxn>
              <a:cxn ang="0">
                <a:pos x="529" y="15"/>
              </a:cxn>
              <a:cxn ang="0">
                <a:pos x="461" y="12"/>
              </a:cxn>
              <a:cxn ang="0">
                <a:pos x="387" y="15"/>
              </a:cxn>
              <a:cxn ang="0">
                <a:pos x="314" y="25"/>
              </a:cxn>
              <a:cxn ang="0">
                <a:pos x="246" y="42"/>
              </a:cxn>
              <a:cxn ang="0">
                <a:pos x="180" y="64"/>
              </a:cxn>
              <a:cxn ang="0">
                <a:pos x="118" y="91"/>
              </a:cxn>
              <a:cxn ang="0">
                <a:pos x="60" y="121"/>
              </a:cxn>
              <a:cxn ang="0">
                <a:pos x="8" y="155"/>
              </a:cxn>
              <a:cxn ang="0">
                <a:pos x="8" y="155"/>
              </a:cxn>
              <a:cxn ang="0">
                <a:pos x="0" y="144"/>
              </a:cxn>
              <a:cxn ang="0">
                <a:pos x="54" y="110"/>
              </a:cxn>
              <a:cxn ang="0">
                <a:pos x="112" y="79"/>
              </a:cxn>
              <a:cxn ang="0">
                <a:pos x="176" y="52"/>
              </a:cxn>
              <a:cxn ang="0">
                <a:pos x="243" y="30"/>
              </a:cxn>
              <a:cxn ang="0">
                <a:pos x="312" y="14"/>
              </a:cxn>
              <a:cxn ang="0">
                <a:pos x="385" y="3"/>
              </a:cxn>
              <a:cxn ang="0">
                <a:pos x="461" y="0"/>
              </a:cxn>
            </a:cxnLst>
            <a:rect l="txL" t="txT" r="txR" b="txB"/>
            <a:pathLst>
              <a:path w="962" h="183">
                <a:moveTo>
                  <a:pt x="461" y="0"/>
                </a:moveTo>
                <a:lnTo>
                  <a:pt x="531" y="3"/>
                </a:lnTo>
                <a:lnTo>
                  <a:pt x="601" y="12"/>
                </a:lnTo>
                <a:lnTo>
                  <a:pt x="672" y="28"/>
                </a:lnTo>
                <a:lnTo>
                  <a:pt x="745" y="52"/>
                </a:lnTo>
                <a:lnTo>
                  <a:pt x="818" y="83"/>
                </a:lnTo>
                <a:lnTo>
                  <a:pt x="889" y="124"/>
                </a:lnTo>
                <a:lnTo>
                  <a:pt x="962" y="173"/>
                </a:lnTo>
                <a:lnTo>
                  <a:pt x="954" y="183"/>
                </a:lnTo>
                <a:lnTo>
                  <a:pt x="883" y="134"/>
                </a:lnTo>
                <a:lnTo>
                  <a:pt x="812" y="95"/>
                </a:lnTo>
                <a:lnTo>
                  <a:pt x="740" y="64"/>
                </a:lnTo>
                <a:lnTo>
                  <a:pt x="669" y="40"/>
                </a:lnTo>
                <a:lnTo>
                  <a:pt x="599" y="24"/>
                </a:lnTo>
                <a:lnTo>
                  <a:pt x="529" y="15"/>
                </a:lnTo>
                <a:lnTo>
                  <a:pt x="461" y="12"/>
                </a:lnTo>
                <a:lnTo>
                  <a:pt x="387" y="15"/>
                </a:lnTo>
                <a:lnTo>
                  <a:pt x="314" y="25"/>
                </a:lnTo>
                <a:lnTo>
                  <a:pt x="246" y="42"/>
                </a:lnTo>
                <a:lnTo>
                  <a:pt x="180" y="64"/>
                </a:lnTo>
                <a:lnTo>
                  <a:pt x="118" y="91"/>
                </a:lnTo>
                <a:lnTo>
                  <a:pt x="60" y="121"/>
                </a:lnTo>
                <a:lnTo>
                  <a:pt x="8" y="155"/>
                </a:lnTo>
                <a:lnTo>
                  <a:pt x="8" y="155"/>
                </a:lnTo>
                <a:lnTo>
                  <a:pt x="0" y="144"/>
                </a:lnTo>
                <a:lnTo>
                  <a:pt x="54" y="110"/>
                </a:lnTo>
                <a:lnTo>
                  <a:pt x="112" y="79"/>
                </a:lnTo>
                <a:lnTo>
                  <a:pt x="176" y="52"/>
                </a:lnTo>
                <a:lnTo>
                  <a:pt x="243" y="30"/>
                </a:lnTo>
                <a:lnTo>
                  <a:pt x="312" y="14"/>
                </a:lnTo>
                <a:lnTo>
                  <a:pt x="385" y="3"/>
                </a:lnTo>
                <a:lnTo>
                  <a:pt x="461"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15" name="Freeform 14"/>
          <p:cNvSpPr/>
          <p:nvPr>
            <p:custDataLst>
              <p:tags r:id="rId6"/>
            </p:custDataLst>
          </p:nvPr>
        </p:nvSpPr>
        <p:spPr>
          <a:xfrm rot="13500000">
            <a:off x="3848735" y="1517015"/>
            <a:ext cx="699770" cy="2139315"/>
          </a:xfrm>
          <a:custGeom>
            <a:avLst/>
            <a:gdLst>
              <a:gd name="txL" fmla="*/ 0 w 486"/>
              <a:gd name="txT" fmla="*/ 0 h 799"/>
              <a:gd name="txR" fmla="*/ 486 w 486"/>
              <a:gd name="txB" fmla="*/ 799 h 799"/>
            </a:gdLst>
            <a:ahLst/>
            <a:cxnLst>
              <a:cxn ang="0">
                <a:pos x="329" y="0"/>
              </a:cxn>
              <a:cxn ang="0">
                <a:pos x="378" y="1"/>
              </a:cxn>
              <a:cxn ang="0">
                <a:pos x="430" y="7"/>
              </a:cxn>
              <a:cxn ang="0">
                <a:pos x="486" y="19"/>
              </a:cxn>
              <a:cxn ang="0">
                <a:pos x="483" y="30"/>
              </a:cxn>
              <a:cxn ang="0">
                <a:pos x="428" y="19"/>
              </a:cxn>
              <a:cxn ang="0">
                <a:pos x="376" y="13"/>
              </a:cxn>
              <a:cxn ang="0">
                <a:pos x="329" y="12"/>
              </a:cxn>
              <a:cxn ang="0">
                <a:pos x="278" y="15"/>
              </a:cxn>
              <a:cxn ang="0">
                <a:pos x="231" y="22"/>
              </a:cxn>
              <a:cxn ang="0">
                <a:pos x="191" y="36"/>
              </a:cxn>
              <a:cxn ang="0">
                <a:pos x="153" y="53"/>
              </a:cxn>
              <a:cxn ang="0">
                <a:pos x="122" y="74"/>
              </a:cxn>
              <a:cxn ang="0">
                <a:pos x="94" y="101"/>
              </a:cxn>
              <a:cxn ang="0">
                <a:pos x="72" y="129"/>
              </a:cxn>
              <a:cxn ang="0">
                <a:pos x="52" y="162"/>
              </a:cxn>
              <a:cxn ang="0">
                <a:pos x="38" y="198"/>
              </a:cxn>
              <a:cxn ang="0">
                <a:pos x="27" y="235"/>
              </a:cxn>
              <a:cxn ang="0">
                <a:pos x="18" y="275"/>
              </a:cxn>
              <a:cxn ang="0">
                <a:pos x="14" y="317"/>
              </a:cxn>
              <a:cxn ang="0">
                <a:pos x="12" y="361"/>
              </a:cxn>
              <a:cxn ang="0">
                <a:pos x="17" y="434"/>
              </a:cxn>
              <a:cxn ang="0">
                <a:pos x="27" y="510"/>
              </a:cxn>
              <a:cxn ang="0">
                <a:pos x="45" y="584"/>
              </a:cxn>
              <a:cxn ang="0">
                <a:pos x="67" y="657"/>
              </a:cxn>
              <a:cxn ang="0">
                <a:pos x="95" y="727"/>
              </a:cxn>
              <a:cxn ang="0">
                <a:pos x="127" y="793"/>
              </a:cxn>
              <a:cxn ang="0">
                <a:pos x="127" y="793"/>
              </a:cxn>
              <a:cxn ang="0">
                <a:pos x="115" y="799"/>
              </a:cxn>
              <a:cxn ang="0">
                <a:pos x="84" y="733"/>
              </a:cxn>
              <a:cxn ang="0">
                <a:pos x="55" y="662"/>
              </a:cxn>
              <a:cxn ang="0">
                <a:pos x="33" y="587"/>
              </a:cxn>
              <a:cxn ang="0">
                <a:pos x="15" y="512"/>
              </a:cxn>
              <a:cxn ang="0">
                <a:pos x="5" y="436"/>
              </a:cxn>
              <a:cxn ang="0">
                <a:pos x="0" y="361"/>
              </a:cxn>
              <a:cxn ang="0">
                <a:pos x="2" y="312"/>
              </a:cxn>
              <a:cxn ang="0">
                <a:pos x="8" y="266"/>
              </a:cxn>
              <a:cxn ang="0">
                <a:pos x="17" y="222"/>
              </a:cxn>
              <a:cxn ang="0">
                <a:pos x="32" y="180"/>
              </a:cxn>
              <a:cxn ang="0">
                <a:pos x="49" y="143"/>
              </a:cxn>
              <a:cxn ang="0">
                <a:pos x="73" y="107"/>
              </a:cxn>
              <a:cxn ang="0">
                <a:pos x="97" y="80"/>
              </a:cxn>
              <a:cxn ang="0">
                <a:pos x="125" y="56"/>
              </a:cxn>
              <a:cxn ang="0">
                <a:pos x="158" y="37"/>
              </a:cxn>
              <a:cxn ang="0">
                <a:pos x="194" y="21"/>
              </a:cxn>
              <a:cxn ang="0">
                <a:pos x="235" y="9"/>
              </a:cxn>
              <a:cxn ang="0">
                <a:pos x="280" y="1"/>
              </a:cxn>
              <a:cxn ang="0">
                <a:pos x="329" y="0"/>
              </a:cxn>
            </a:cxnLst>
            <a:rect l="txL" t="txT" r="txR" b="txB"/>
            <a:pathLst>
              <a:path w="486" h="799">
                <a:moveTo>
                  <a:pt x="329" y="0"/>
                </a:moveTo>
                <a:lnTo>
                  <a:pt x="378" y="1"/>
                </a:lnTo>
                <a:lnTo>
                  <a:pt x="430" y="7"/>
                </a:lnTo>
                <a:lnTo>
                  <a:pt x="486" y="19"/>
                </a:lnTo>
                <a:lnTo>
                  <a:pt x="483" y="30"/>
                </a:lnTo>
                <a:lnTo>
                  <a:pt x="428" y="19"/>
                </a:lnTo>
                <a:lnTo>
                  <a:pt x="376" y="13"/>
                </a:lnTo>
                <a:lnTo>
                  <a:pt x="329" y="12"/>
                </a:lnTo>
                <a:lnTo>
                  <a:pt x="278" y="15"/>
                </a:lnTo>
                <a:lnTo>
                  <a:pt x="231" y="22"/>
                </a:lnTo>
                <a:lnTo>
                  <a:pt x="191" y="36"/>
                </a:lnTo>
                <a:lnTo>
                  <a:pt x="153" y="53"/>
                </a:lnTo>
                <a:lnTo>
                  <a:pt x="122" y="74"/>
                </a:lnTo>
                <a:lnTo>
                  <a:pt x="94" y="101"/>
                </a:lnTo>
                <a:lnTo>
                  <a:pt x="72" y="129"/>
                </a:lnTo>
                <a:lnTo>
                  <a:pt x="52" y="162"/>
                </a:lnTo>
                <a:lnTo>
                  <a:pt x="38" y="198"/>
                </a:lnTo>
                <a:lnTo>
                  <a:pt x="27" y="235"/>
                </a:lnTo>
                <a:lnTo>
                  <a:pt x="18" y="275"/>
                </a:lnTo>
                <a:lnTo>
                  <a:pt x="14" y="317"/>
                </a:lnTo>
                <a:lnTo>
                  <a:pt x="12" y="361"/>
                </a:lnTo>
                <a:lnTo>
                  <a:pt x="17" y="434"/>
                </a:lnTo>
                <a:lnTo>
                  <a:pt x="27" y="510"/>
                </a:lnTo>
                <a:lnTo>
                  <a:pt x="45" y="584"/>
                </a:lnTo>
                <a:lnTo>
                  <a:pt x="67" y="657"/>
                </a:lnTo>
                <a:lnTo>
                  <a:pt x="95" y="727"/>
                </a:lnTo>
                <a:lnTo>
                  <a:pt x="127" y="793"/>
                </a:lnTo>
                <a:lnTo>
                  <a:pt x="127" y="793"/>
                </a:lnTo>
                <a:lnTo>
                  <a:pt x="115" y="799"/>
                </a:lnTo>
                <a:lnTo>
                  <a:pt x="84" y="733"/>
                </a:lnTo>
                <a:lnTo>
                  <a:pt x="55" y="662"/>
                </a:lnTo>
                <a:lnTo>
                  <a:pt x="33" y="587"/>
                </a:lnTo>
                <a:lnTo>
                  <a:pt x="15" y="512"/>
                </a:lnTo>
                <a:lnTo>
                  <a:pt x="5" y="436"/>
                </a:lnTo>
                <a:lnTo>
                  <a:pt x="0" y="361"/>
                </a:lnTo>
                <a:lnTo>
                  <a:pt x="2" y="312"/>
                </a:lnTo>
                <a:lnTo>
                  <a:pt x="8" y="266"/>
                </a:lnTo>
                <a:lnTo>
                  <a:pt x="17" y="222"/>
                </a:lnTo>
                <a:lnTo>
                  <a:pt x="32" y="180"/>
                </a:lnTo>
                <a:lnTo>
                  <a:pt x="49" y="143"/>
                </a:lnTo>
                <a:lnTo>
                  <a:pt x="73" y="107"/>
                </a:lnTo>
                <a:lnTo>
                  <a:pt x="97" y="80"/>
                </a:lnTo>
                <a:lnTo>
                  <a:pt x="125" y="56"/>
                </a:lnTo>
                <a:lnTo>
                  <a:pt x="158" y="37"/>
                </a:lnTo>
                <a:lnTo>
                  <a:pt x="194" y="21"/>
                </a:lnTo>
                <a:lnTo>
                  <a:pt x="235" y="9"/>
                </a:lnTo>
                <a:lnTo>
                  <a:pt x="280" y="1"/>
                </a:lnTo>
                <a:lnTo>
                  <a:pt x="329" y="0"/>
                </a:lnTo>
                <a:close/>
              </a:path>
            </a:pathLst>
          </a:custGeom>
          <a:solidFill>
            <a:srgbClr val="CB3517"/>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16" name="Freeform 6"/>
          <p:cNvSpPr/>
          <p:nvPr>
            <p:custDataLst>
              <p:tags r:id="rId7"/>
            </p:custDataLst>
          </p:nvPr>
        </p:nvSpPr>
        <p:spPr>
          <a:xfrm>
            <a:off x="130175" y="1859280"/>
            <a:ext cx="12061825" cy="2658745"/>
          </a:xfrm>
          <a:custGeom>
            <a:avLst/>
            <a:gdLst>
              <a:gd name="txL" fmla="*/ 0 w 4902"/>
              <a:gd name="txT" fmla="*/ 0 h 1301"/>
              <a:gd name="txR" fmla="*/ 4902 w 4902"/>
              <a:gd name="txB" fmla="*/ 1301 h 1301"/>
            </a:gdLst>
            <a:ahLst/>
            <a:cxnLst>
              <a:cxn ang="0">
                <a:pos x="4415" y="13"/>
              </a:cxn>
              <a:cxn ang="0">
                <a:pos x="4658" y="87"/>
              </a:cxn>
              <a:cxn ang="0">
                <a:pos x="4902" y="238"/>
              </a:cxn>
              <a:cxn ang="0">
                <a:pos x="4734" y="139"/>
              </a:cxn>
              <a:cxn ang="0">
                <a:pos x="4492" y="41"/>
              </a:cxn>
              <a:cxn ang="0">
                <a:pos x="4253" y="11"/>
              </a:cxn>
              <a:cxn ang="0">
                <a:pos x="3954" y="55"/>
              </a:cxn>
              <a:cxn ang="0">
                <a:pos x="3670" y="165"/>
              </a:cxn>
              <a:cxn ang="0">
                <a:pos x="3409" y="321"/>
              </a:cxn>
              <a:cxn ang="0">
                <a:pos x="3177" y="495"/>
              </a:cxn>
              <a:cxn ang="0">
                <a:pos x="2982" y="664"/>
              </a:cxn>
              <a:cxn ang="0">
                <a:pos x="2820" y="812"/>
              </a:cxn>
              <a:cxn ang="0">
                <a:pos x="2635" y="977"/>
              </a:cxn>
              <a:cxn ang="0">
                <a:pos x="2426" y="1134"/>
              </a:cxn>
              <a:cxn ang="0">
                <a:pos x="2204" y="1255"/>
              </a:cxn>
              <a:cxn ang="0">
                <a:pos x="1973" y="1301"/>
              </a:cxn>
              <a:cxn ang="0">
                <a:pos x="1822" y="1277"/>
              </a:cxn>
              <a:cxn ang="0">
                <a:pos x="1675" y="1198"/>
              </a:cxn>
              <a:cxn ang="0">
                <a:pos x="1532" y="1056"/>
              </a:cxn>
              <a:cxn ang="0">
                <a:pos x="1397" y="841"/>
              </a:cxn>
              <a:cxn ang="0">
                <a:pos x="1242" y="586"/>
              </a:cxn>
              <a:cxn ang="0">
                <a:pos x="1083" y="409"/>
              </a:cxn>
              <a:cxn ang="0">
                <a:pos x="923" y="301"/>
              </a:cxn>
              <a:cxn ang="0">
                <a:pos x="762" y="257"/>
              </a:cxn>
              <a:cxn ang="0">
                <a:pos x="559" y="275"/>
              </a:cxn>
              <a:cxn ang="0">
                <a:pos x="342" y="379"/>
              </a:cxn>
              <a:cxn ang="0">
                <a:pos x="137" y="547"/>
              </a:cxn>
              <a:cxn ang="0">
                <a:pos x="0" y="676"/>
              </a:cxn>
              <a:cxn ang="0">
                <a:pos x="177" y="492"/>
              </a:cxn>
              <a:cxn ang="0">
                <a:pos x="367" y="348"/>
              </a:cxn>
              <a:cxn ang="0">
                <a:pos x="569" y="260"/>
              </a:cxn>
              <a:cxn ang="0">
                <a:pos x="764" y="245"/>
              </a:cxn>
              <a:cxn ang="0">
                <a:pos x="927" y="291"/>
              </a:cxn>
              <a:cxn ang="0">
                <a:pos x="1091" y="400"/>
              </a:cxn>
              <a:cxn ang="0">
                <a:pos x="1251" y="578"/>
              </a:cxn>
              <a:cxn ang="0">
                <a:pos x="1407" y="835"/>
              </a:cxn>
              <a:cxn ang="0">
                <a:pos x="1541" y="1048"/>
              </a:cxn>
              <a:cxn ang="0">
                <a:pos x="1682" y="1188"/>
              </a:cxn>
              <a:cxn ang="0">
                <a:pos x="1826" y="1265"/>
              </a:cxn>
              <a:cxn ang="0">
                <a:pos x="1973" y="1289"/>
              </a:cxn>
              <a:cxn ang="0">
                <a:pos x="2199" y="1243"/>
              </a:cxn>
              <a:cxn ang="0">
                <a:pos x="2421" y="1125"/>
              </a:cxn>
              <a:cxn ang="0">
                <a:pos x="2627" y="968"/>
              </a:cxn>
              <a:cxn ang="0">
                <a:pos x="2811" y="803"/>
              </a:cxn>
              <a:cxn ang="0">
                <a:pos x="2975" y="655"/>
              </a:cxn>
              <a:cxn ang="0">
                <a:pos x="3169" y="486"/>
              </a:cxn>
              <a:cxn ang="0">
                <a:pos x="3403" y="310"/>
              </a:cxn>
              <a:cxn ang="0">
                <a:pos x="3664" y="154"/>
              </a:cxn>
              <a:cxn ang="0">
                <a:pos x="3951" y="43"/>
              </a:cxn>
              <a:cxn ang="0">
                <a:pos x="4253" y="0"/>
              </a:cxn>
            </a:cxnLst>
            <a:rect l="txL" t="txT" r="txR" b="txB"/>
            <a:pathLst>
              <a:path w="4902" h="1301">
                <a:moveTo>
                  <a:pt x="4253" y="0"/>
                </a:moveTo>
                <a:lnTo>
                  <a:pt x="4333" y="3"/>
                </a:lnTo>
                <a:lnTo>
                  <a:pt x="4415" y="13"/>
                </a:lnTo>
                <a:lnTo>
                  <a:pt x="4495" y="29"/>
                </a:lnTo>
                <a:lnTo>
                  <a:pt x="4577" y="55"/>
                </a:lnTo>
                <a:lnTo>
                  <a:pt x="4658" y="87"/>
                </a:lnTo>
                <a:lnTo>
                  <a:pt x="4740" y="129"/>
                </a:lnTo>
                <a:lnTo>
                  <a:pt x="4822" y="178"/>
                </a:lnTo>
                <a:lnTo>
                  <a:pt x="4902" y="238"/>
                </a:lnTo>
                <a:lnTo>
                  <a:pt x="4895" y="246"/>
                </a:lnTo>
                <a:lnTo>
                  <a:pt x="4814" y="188"/>
                </a:lnTo>
                <a:lnTo>
                  <a:pt x="4734" y="139"/>
                </a:lnTo>
                <a:lnTo>
                  <a:pt x="4654" y="98"/>
                </a:lnTo>
                <a:lnTo>
                  <a:pt x="4572" y="66"/>
                </a:lnTo>
                <a:lnTo>
                  <a:pt x="4492" y="41"/>
                </a:lnTo>
                <a:lnTo>
                  <a:pt x="4412" y="25"/>
                </a:lnTo>
                <a:lnTo>
                  <a:pt x="4333" y="14"/>
                </a:lnTo>
                <a:lnTo>
                  <a:pt x="4253" y="11"/>
                </a:lnTo>
                <a:lnTo>
                  <a:pt x="4152" y="16"/>
                </a:lnTo>
                <a:lnTo>
                  <a:pt x="4052" y="31"/>
                </a:lnTo>
                <a:lnTo>
                  <a:pt x="3954" y="55"/>
                </a:lnTo>
                <a:lnTo>
                  <a:pt x="3857" y="84"/>
                </a:lnTo>
                <a:lnTo>
                  <a:pt x="3762" y="121"/>
                </a:lnTo>
                <a:lnTo>
                  <a:pt x="3670" y="165"/>
                </a:lnTo>
                <a:lnTo>
                  <a:pt x="3580" y="214"/>
                </a:lnTo>
                <a:lnTo>
                  <a:pt x="3493" y="266"/>
                </a:lnTo>
                <a:lnTo>
                  <a:pt x="3409" y="321"/>
                </a:lnTo>
                <a:lnTo>
                  <a:pt x="3328" y="377"/>
                </a:lnTo>
                <a:lnTo>
                  <a:pt x="3251" y="437"/>
                </a:lnTo>
                <a:lnTo>
                  <a:pt x="3177" y="495"/>
                </a:lnTo>
                <a:lnTo>
                  <a:pt x="3109" y="553"/>
                </a:lnTo>
                <a:lnTo>
                  <a:pt x="3043" y="609"/>
                </a:lnTo>
                <a:lnTo>
                  <a:pt x="2982" y="664"/>
                </a:lnTo>
                <a:lnTo>
                  <a:pt x="2926" y="715"/>
                </a:lnTo>
                <a:lnTo>
                  <a:pt x="2875" y="761"/>
                </a:lnTo>
                <a:lnTo>
                  <a:pt x="2820" y="812"/>
                </a:lnTo>
                <a:lnTo>
                  <a:pt x="2761" y="865"/>
                </a:lnTo>
                <a:lnTo>
                  <a:pt x="2700" y="920"/>
                </a:lnTo>
                <a:lnTo>
                  <a:pt x="2635" y="977"/>
                </a:lnTo>
                <a:lnTo>
                  <a:pt x="2568" y="1032"/>
                </a:lnTo>
                <a:lnTo>
                  <a:pt x="2498" y="1085"/>
                </a:lnTo>
                <a:lnTo>
                  <a:pt x="2426" y="1134"/>
                </a:lnTo>
                <a:lnTo>
                  <a:pt x="2354" y="1181"/>
                </a:lnTo>
                <a:lnTo>
                  <a:pt x="2279" y="1221"/>
                </a:lnTo>
                <a:lnTo>
                  <a:pt x="2204" y="1255"/>
                </a:lnTo>
                <a:lnTo>
                  <a:pt x="2128" y="1280"/>
                </a:lnTo>
                <a:lnTo>
                  <a:pt x="2051" y="1297"/>
                </a:lnTo>
                <a:lnTo>
                  <a:pt x="1973" y="1301"/>
                </a:lnTo>
                <a:lnTo>
                  <a:pt x="1923" y="1300"/>
                </a:lnTo>
                <a:lnTo>
                  <a:pt x="1872" y="1291"/>
                </a:lnTo>
                <a:lnTo>
                  <a:pt x="1822" y="1277"/>
                </a:lnTo>
                <a:lnTo>
                  <a:pt x="1773" y="1258"/>
                </a:lnTo>
                <a:lnTo>
                  <a:pt x="1724" y="1231"/>
                </a:lnTo>
                <a:lnTo>
                  <a:pt x="1675" y="1198"/>
                </a:lnTo>
                <a:lnTo>
                  <a:pt x="1626" y="1158"/>
                </a:lnTo>
                <a:lnTo>
                  <a:pt x="1578" y="1111"/>
                </a:lnTo>
                <a:lnTo>
                  <a:pt x="1532" y="1056"/>
                </a:lnTo>
                <a:lnTo>
                  <a:pt x="1486" y="993"/>
                </a:lnTo>
                <a:lnTo>
                  <a:pt x="1441" y="922"/>
                </a:lnTo>
                <a:lnTo>
                  <a:pt x="1397" y="841"/>
                </a:lnTo>
                <a:lnTo>
                  <a:pt x="1346" y="746"/>
                </a:lnTo>
                <a:lnTo>
                  <a:pt x="1294" y="661"/>
                </a:lnTo>
                <a:lnTo>
                  <a:pt x="1242" y="586"/>
                </a:lnTo>
                <a:lnTo>
                  <a:pt x="1189" y="519"/>
                </a:lnTo>
                <a:lnTo>
                  <a:pt x="1137" y="461"/>
                </a:lnTo>
                <a:lnTo>
                  <a:pt x="1083" y="409"/>
                </a:lnTo>
                <a:lnTo>
                  <a:pt x="1030" y="365"/>
                </a:lnTo>
                <a:lnTo>
                  <a:pt x="976" y="331"/>
                </a:lnTo>
                <a:lnTo>
                  <a:pt x="923" y="301"/>
                </a:lnTo>
                <a:lnTo>
                  <a:pt x="869" y="281"/>
                </a:lnTo>
                <a:lnTo>
                  <a:pt x="816" y="266"/>
                </a:lnTo>
                <a:lnTo>
                  <a:pt x="762" y="257"/>
                </a:lnTo>
                <a:lnTo>
                  <a:pt x="709" y="254"/>
                </a:lnTo>
                <a:lnTo>
                  <a:pt x="633" y="260"/>
                </a:lnTo>
                <a:lnTo>
                  <a:pt x="559" y="275"/>
                </a:lnTo>
                <a:lnTo>
                  <a:pt x="486" y="301"/>
                </a:lnTo>
                <a:lnTo>
                  <a:pt x="413" y="336"/>
                </a:lnTo>
                <a:lnTo>
                  <a:pt x="342" y="379"/>
                </a:lnTo>
                <a:lnTo>
                  <a:pt x="272" y="428"/>
                </a:lnTo>
                <a:lnTo>
                  <a:pt x="202" y="484"/>
                </a:lnTo>
                <a:lnTo>
                  <a:pt x="137" y="547"/>
                </a:lnTo>
                <a:lnTo>
                  <a:pt x="71" y="612"/>
                </a:lnTo>
                <a:lnTo>
                  <a:pt x="9" y="684"/>
                </a:lnTo>
                <a:lnTo>
                  <a:pt x="0" y="676"/>
                </a:lnTo>
                <a:lnTo>
                  <a:pt x="56" y="611"/>
                </a:lnTo>
                <a:lnTo>
                  <a:pt x="116" y="550"/>
                </a:lnTo>
                <a:lnTo>
                  <a:pt x="177" y="492"/>
                </a:lnTo>
                <a:lnTo>
                  <a:pt x="239" y="438"/>
                </a:lnTo>
                <a:lnTo>
                  <a:pt x="303" y="391"/>
                </a:lnTo>
                <a:lnTo>
                  <a:pt x="367" y="348"/>
                </a:lnTo>
                <a:lnTo>
                  <a:pt x="434" y="312"/>
                </a:lnTo>
                <a:lnTo>
                  <a:pt x="501" y="282"/>
                </a:lnTo>
                <a:lnTo>
                  <a:pt x="569" y="260"/>
                </a:lnTo>
                <a:lnTo>
                  <a:pt x="639" y="246"/>
                </a:lnTo>
                <a:lnTo>
                  <a:pt x="709" y="242"/>
                </a:lnTo>
                <a:lnTo>
                  <a:pt x="764" y="245"/>
                </a:lnTo>
                <a:lnTo>
                  <a:pt x="819" y="254"/>
                </a:lnTo>
                <a:lnTo>
                  <a:pt x="872" y="269"/>
                </a:lnTo>
                <a:lnTo>
                  <a:pt x="927" y="291"/>
                </a:lnTo>
                <a:lnTo>
                  <a:pt x="982" y="321"/>
                </a:lnTo>
                <a:lnTo>
                  <a:pt x="1037" y="357"/>
                </a:lnTo>
                <a:lnTo>
                  <a:pt x="1091" y="400"/>
                </a:lnTo>
                <a:lnTo>
                  <a:pt x="1146" y="452"/>
                </a:lnTo>
                <a:lnTo>
                  <a:pt x="1199" y="511"/>
                </a:lnTo>
                <a:lnTo>
                  <a:pt x="1251" y="578"/>
                </a:lnTo>
                <a:lnTo>
                  <a:pt x="1305" y="655"/>
                </a:lnTo>
                <a:lnTo>
                  <a:pt x="1357" y="740"/>
                </a:lnTo>
                <a:lnTo>
                  <a:pt x="1407" y="835"/>
                </a:lnTo>
                <a:lnTo>
                  <a:pt x="1452" y="914"/>
                </a:lnTo>
                <a:lnTo>
                  <a:pt x="1496" y="986"/>
                </a:lnTo>
                <a:lnTo>
                  <a:pt x="1541" y="1048"/>
                </a:lnTo>
                <a:lnTo>
                  <a:pt x="1587" y="1103"/>
                </a:lnTo>
                <a:lnTo>
                  <a:pt x="1634" y="1149"/>
                </a:lnTo>
                <a:lnTo>
                  <a:pt x="1682" y="1188"/>
                </a:lnTo>
                <a:lnTo>
                  <a:pt x="1730" y="1221"/>
                </a:lnTo>
                <a:lnTo>
                  <a:pt x="1777" y="1246"/>
                </a:lnTo>
                <a:lnTo>
                  <a:pt x="1826" y="1265"/>
                </a:lnTo>
                <a:lnTo>
                  <a:pt x="1875" y="1279"/>
                </a:lnTo>
                <a:lnTo>
                  <a:pt x="1924" y="1288"/>
                </a:lnTo>
                <a:lnTo>
                  <a:pt x="1973" y="1289"/>
                </a:lnTo>
                <a:lnTo>
                  <a:pt x="2049" y="1285"/>
                </a:lnTo>
                <a:lnTo>
                  <a:pt x="2125" y="1268"/>
                </a:lnTo>
                <a:lnTo>
                  <a:pt x="2199" y="1243"/>
                </a:lnTo>
                <a:lnTo>
                  <a:pt x="2273" y="1210"/>
                </a:lnTo>
                <a:lnTo>
                  <a:pt x="2348" y="1170"/>
                </a:lnTo>
                <a:lnTo>
                  <a:pt x="2421" y="1125"/>
                </a:lnTo>
                <a:lnTo>
                  <a:pt x="2490" y="1075"/>
                </a:lnTo>
                <a:lnTo>
                  <a:pt x="2560" y="1023"/>
                </a:lnTo>
                <a:lnTo>
                  <a:pt x="2627" y="968"/>
                </a:lnTo>
                <a:lnTo>
                  <a:pt x="2691" y="911"/>
                </a:lnTo>
                <a:lnTo>
                  <a:pt x="2753" y="856"/>
                </a:lnTo>
                <a:lnTo>
                  <a:pt x="2811" y="803"/>
                </a:lnTo>
                <a:lnTo>
                  <a:pt x="2868" y="752"/>
                </a:lnTo>
                <a:lnTo>
                  <a:pt x="2918" y="706"/>
                </a:lnTo>
                <a:lnTo>
                  <a:pt x="2975" y="655"/>
                </a:lnTo>
                <a:lnTo>
                  <a:pt x="3034" y="600"/>
                </a:lnTo>
                <a:lnTo>
                  <a:pt x="3100" y="544"/>
                </a:lnTo>
                <a:lnTo>
                  <a:pt x="3169" y="486"/>
                </a:lnTo>
                <a:lnTo>
                  <a:pt x="3244" y="426"/>
                </a:lnTo>
                <a:lnTo>
                  <a:pt x="3321" y="368"/>
                </a:lnTo>
                <a:lnTo>
                  <a:pt x="3403" y="310"/>
                </a:lnTo>
                <a:lnTo>
                  <a:pt x="3486" y="255"/>
                </a:lnTo>
                <a:lnTo>
                  <a:pt x="3574" y="203"/>
                </a:lnTo>
                <a:lnTo>
                  <a:pt x="3664" y="154"/>
                </a:lnTo>
                <a:lnTo>
                  <a:pt x="3758" y="111"/>
                </a:lnTo>
                <a:lnTo>
                  <a:pt x="3853" y="74"/>
                </a:lnTo>
                <a:lnTo>
                  <a:pt x="3951" y="43"/>
                </a:lnTo>
                <a:lnTo>
                  <a:pt x="4049" y="19"/>
                </a:lnTo>
                <a:lnTo>
                  <a:pt x="4150" y="4"/>
                </a:lnTo>
                <a:lnTo>
                  <a:pt x="4253"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17" name="Rectangle 26"/>
          <p:cNvSpPr/>
          <p:nvPr>
            <p:custDataLst>
              <p:tags r:id="rId8"/>
            </p:custDataLst>
          </p:nvPr>
        </p:nvSpPr>
        <p:spPr>
          <a:xfrm>
            <a:off x="432435" y="3127375"/>
            <a:ext cx="2694305" cy="1834515"/>
          </a:xfrm>
          <a:prstGeom prst="rect">
            <a:avLst/>
          </a:prstGeom>
          <a:noFill/>
          <a:ln w="9525">
            <a:noFill/>
          </a:ln>
        </p:spPr>
        <p:txBody>
          <a:bodyPr lIns="0" tIns="0" rIns="0" bIns="0" anchor="t" anchorCtr="0"/>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设置或者指定职业卫生管理机构或者组织，配备专职或者兼职的职业卫生管理人员，负责本单位的职业病防治工作</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nSpc>
                <a:spcPct val="114000"/>
              </a:lnSpc>
            </a:pP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3018" name="Rectangle 26"/>
          <p:cNvSpPr/>
          <p:nvPr>
            <p:custDataLst>
              <p:tags r:id="rId9"/>
            </p:custDataLst>
          </p:nvPr>
        </p:nvSpPr>
        <p:spPr>
          <a:xfrm>
            <a:off x="3096260" y="1104900"/>
            <a:ext cx="1437640" cy="1325245"/>
          </a:xfrm>
          <a:prstGeom prst="rect">
            <a:avLst/>
          </a:prstGeom>
          <a:noFill/>
          <a:ln w="9525">
            <a:noFill/>
          </a:ln>
        </p:spPr>
        <p:txBody>
          <a:bodyPr lIns="0" tIns="0" rIns="0" bIns="0" anchor="t" anchorCtr="0"/>
          <a:p>
            <a:pPr>
              <a:lnSpc>
                <a:spcPct val="150000"/>
              </a:lnSpc>
            </a:pPr>
            <a:r>
              <a:rPr lang="en-US" altLang="zh-CN" sz="1600" b="1" dirty="0">
                <a:solidFill>
                  <a:srgbClr val="3F3F3F"/>
                </a:solidFill>
                <a:uFillTx/>
                <a:latin typeface="微软雅黑" panose="020B0503020204020204" charset="-122"/>
                <a:ea typeface="微软雅黑" panose="020B0503020204020204" charset="-122"/>
                <a:sym typeface="Tahoma" panose="020B0604030504040204" pitchFamily="2" charset="0"/>
              </a:rPr>
              <a:t>制定职业病防治计划和实施方案</a:t>
            </a:r>
            <a:endParaRPr lang="en-US" altLang="zh-CN" sz="1600" b="1" dirty="0">
              <a:solidFill>
                <a:srgbClr val="3F3F3F"/>
              </a:solidFill>
              <a:uFillTx/>
              <a:latin typeface="微软雅黑" panose="020B0503020204020204" charset="-122"/>
              <a:ea typeface="微软雅黑" panose="020B0503020204020204" charset="-122"/>
              <a:sym typeface="Tahoma" panose="020B0604030504040204" pitchFamily="2" charset="0"/>
            </a:endParaRPr>
          </a:p>
        </p:txBody>
      </p:sp>
      <p:sp>
        <p:nvSpPr>
          <p:cNvPr id="43019" name="Rectangle 26"/>
          <p:cNvSpPr/>
          <p:nvPr>
            <p:custDataLst>
              <p:tags r:id="rId10"/>
            </p:custDataLst>
          </p:nvPr>
        </p:nvSpPr>
        <p:spPr>
          <a:xfrm>
            <a:off x="5534025" y="314325"/>
            <a:ext cx="1998345" cy="1123315"/>
          </a:xfrm>
          <a:prstGeom prst="rect">
            <a:avLst/>
          </a:prstGeom>
          <a:noFill/>
          <a:ln w="9525">
            <a:noFill/>
          </a:ln>
        </p:spPr>
        <p:txBody>
          <a:bodyPr lIns="0" tIns="0" rIns="0" bIns="0" anchor="t" anchorCtr="0"/>
          <a:p>
            <a:pPr>
              <a:lnSpc>
                <a:spcPct val="150000"/>
              </a:lnSpc>
            </a:pPr>
            <a:r>
              <a:rPr lang="en-US" altLang="zh-CN" sz="1600" b="1" dirty="0">
                <a:solidFill>
                  <a:srgbClr val="404040"/>
                </a:solidFill>
                <a:uFillTx/>
                <a:latin typeface="微软雅黑" panose="020B0503020204020204" charset="-122"/>
                <a:ea typeface="微软雅黑" panose="020B0503020204020204" charset="-122"/>
                <a:sym typeface="Tahoma" panose="020B0604030504040204" pitchFamily="2" charset="0"/>
              </a:rPr>
              <a:t>建立、健全职业卫生管理制度和操作规程</a:t>
            </a:r>
            <a:endParaRPr lang="en-US" altLang="zh-CN" sz="1600" b="1" dirty="0">
              <a:solidFill>
                <a:srgbClr val="404040"/>
              </a:solidFill>
              <a:uFillTx/>
              <a:latin typeface="微软雅黑" panose="020B0503020204020204" charset="-122"/>
              <a:ea typeface="微软雅黑" panose="020B0503020204020204" charset="-122"/>
              <a:sym typeface="Tahoma" panose="020B0604030504040204" pitchFamily="2" charset="0"/>
            </a:endParaRPr>
          </a:p>
        </p:txBody>
      </p:sp>
      <p:sp>
        <p:nvSpPr>
          <p:cNvPr id="43020" name="Rectangle 26"/>
          <p:cNvSpPr/>
          <p:nvPr>
            <p:custDataLst>
              <p:tags r:id="rId11"/>
            </p:custDataLst>
          </p:nvPr>
        </p:nvSpPr>
        <p:spPr>
          <a:xfrm>
            <a:off x="4189730" y="4712335"/>
            <a:ext cx="2765425" cy="1264920"/>
          </a:xfrm>
          <a:prstGeom prst="rect">
            <a:avLst/>
          </a:prstGeom>
          <a:noFill/>
          <a:ln w="9525">
            <a:noFill/>
          </a:ln>
        </p:spPr>
        <p:txBody>
          <a:bodyPr lIns="0" tIns="0" rIns="0" bIns="0" anchor="t" anchorCtr="0"/>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建立、健全职业卫生档案和劳动者健康监护档案</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3021" name="Rectangle 26"/>
          <p:cNvSpPr/>
          <p:nvPr>
            <p:custDataLst>
              <p:tags r:id="rId12"/>
            </p:custDataLst>
          </p:nvPr>
        </p:nvSpPr>
        <p:spPr>
          <a:xfrm>
            <a:off x="8904605" y="4413885"/>
            <a:ext cx="2573020" cy="902970"/>
          </a:xfrm>
          <a:prstGeom prst="rect">
            <a:avLst/>
          </a:prstGeom>
          <a:noFill/>
          <a:ln w="9525">
            <a:noFill/>
          </a:ln>
        </p:spPr>
        <p:txBody>
          <a:bodyPr lIns="0" tIns="0" rIns="0" bIns="0" anchor="t" anchorCtr="0"/>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建立、健全工作场所职业病危害因素监测及评价制度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3022" name="Rectangle 26"/>
          <p:cNvSpPr/>
          <p:nvPr>
            <p:custDataLst>
              <p:tags r:id="rId13"/>
            </p:custDataLst>
          </p:nvPr>
        </p:nvSpPr>
        <p:spPr>
          <a:xfrm>
            <a:off x="9533890" y="2216150"/>
            <a:ext cx="1943735" cy="911225"/>
          </a:xfrm>
          <a:prstGeom prst="rect">
            <a:avLst/>
          </a:prstGeom>
          <a:noFill/>
          <a:ln w="9525">
            <a:noFill/>
          </a:ln>
        </p:spPr>
        <p:txBody>
          <a:bodyPr lIns="0" tIns="0" rIns="0" bIns="0" anchor="t" anchorCtr="0"/>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建立、健全职业病危害事故应急救援预案</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114000"/>
              </a:lnSpc>
            </a:pPr>
            <a:endParaRPr lang="zh-CN" altLang="en-US" sz="1600" dirty="0">
              <a:solidFill>
                <a:srgbClr val="4D4D4D"/>
              </a:solidFill>
              <a:latin typeface="微软雅黑" panose="020B0503020204020204" charset="-122"/>
              <a:ea typeface="微软雅黑" panose="020B0503020204020204" charset="-122"/>
              <a:sym typeface="Lato Light" charset="0"/>
            </a:endParaRPr>
          </a:p>
        </p:txBody>
      </p:sp>
      <p:grpSp>
        <p:nvGrpSpPr>
          <p:cNvPr id="43023" name="Group 15"/>
          <p:cNvGrpSpPr/>
          <p:nvPr/>
        </p:nvGrpSpPr>
        <p:grpSpPr>
          <a:xfrm>
            <a:off x="9533255" y="3429000"/>
            <a:ext cx="757555" cy="750570"/>
            <a:chOff x="0" y="0"/>
            <a:chExt cx="467298" cy="467298"/>
          </a:xfrm>
        </p:grpSpPr>
        <p:sp>
          <p:nvSpPr>
            <p:cNvPr id="43024" name="Freeform 11"/>
            <p:cNvSpPr/>
            <p:nvPr>
              <p:custDataLst>
                <p:tags r:id="rId14"/>
              </p:custDataLst>
            </p:nvPr>
          </p:nvSpPr>
          <p:spPr>
            <a:xfrm>
              <a:off x="0" y="0"/>
              <a:ext cx="467298" cy="467298"/>
            </a:xfrm>
            <a:custGeom>
              <a:avLst/>
              <a:gdLst>
                <a:gd name="txL" fmla="*/ 0 w 204"/>
                <a:gd name="txT" fmla="*/ 0 h 204"/>
                <a:gd name="txR" fmla="*/ 204 w 204"/>
                <a:gd name="txB" fmla="*/ 204 h 204"/>
              </a:gdLst>
              <a:ahLst/>
              <a:cxnLst>
                <a:cxn ang="0">
                  <a:pos x="103" y="0"/>
                </a:cxn>
                <a:cxn ang="0">
                  <a:pos x="130" y="3"/>
                </a:cxn>
                <a:cxn ang="0">
                  <a:pos x="153" y="13"/>
                </a:cxn>
                <a:cxn ang="0">
                  <a:pos x="174" y="30"/>
                </a:cxn>
                <a:cxn ang="0">
                  <a:pos x="191" y="51"/>
                </a:cxn>
                <a:cxn ang="0">
                  <a:pos x="201" y="74"/>
                </a:cxn>
                <a:cxn ang="0">
                  <a:pos x="204" y="101"/>
                </a:cxn>
                <a:cxn ang="0">
                  <a:pos x="201" y="128"/>
                </a:cxn>
                <a:cxn ang="0">
                  <a:pos x="191" y="153"/>
                </a:cxn>
                <a:cxn ang="0">
                  <a:pos x="174" y="174"/>
                </a:cxn>
                <a:cxn ang="0">
                  <a:pos x="153" y="189"/>
                </a:cxn>
                <a:cxn ang="0">
                  <a:pos x="130" y="199"/>
                </a:cxn>
                <a:cxn ang="0">
                  <a:pos x="103" y="204"/>
                </a:cxn>
                <a:cxn ang="0">
                  <a:pos x="76" y="199"/>
                </a:cxn>
                <a:cxn ang="0">
                  <a:pos x="51" y="189"/>
                </a:cxn>
                <a:cxn ang="0">
                  <a:pos x="30" y="174"/>
                </a:cxn>
                <a:cxn ang="0">
                  <a:pos x="15" y="153"/>
                </a:cxn>
                <a:cxn ang="0">
                  <a:pos x="5" y="128"/>
                </a:cxn>
                <a:cxn ang="0">
                  <a:pos x="0" y="101"/>
                </a:cxn>
                <a:cxn ang="0">
                  <a:pos x="5" y="74"/>
                </a:cxn>
                <a:cxn ang="0">
                  <a:pos x="15" y="51"/>
                </a:cxn>
                <a:cxn ang="0">
                  <a:pos x="30" y="30"/>
                </a:cxn>
                <a:cxn ang="0">
                  <a:pos x="51" y="13"/>
                </a:cxn>
                <a:cxn ang="0">
                  <a:pos x="76" y="3"/>
                </a:cxn>
                <a:cxn ang="0">
                  <a:pos x="103" y="0"/>
                </a:cxn>
              </a:cxnLst>
              <a:rect l="txL" t="txT" r="txR" b="txB"/>
              <a:pathLst>
                <a:path w="204" h="204">
                  <a:moveTo>
                    <a:pt x="103" y="0"/>
                  </a:moveTo>
                  <a:lnTo>
                    <a:pt x="130" y="3"/>
                  </a:lnTo>
                  <a:lnTo>
                    <a:pt x="153" y="13"/>
                  </a:lnTo>
                  <a:lnTo>
                    <a:pt x="174" y="30"/>
                  </a:lnTo>
                  <a:lnTo>
                    <a:pt x="191" y="51"/>
                  </a:lnTo>
                  <a:lnTo>
                    <a:pt x="201" y="74"/>
                  </a:lnTo>
                  <a:lnTo>
                    <a:pt x="204" y="101"/>
                  </a:lnTo>
                  <a:lnTo>
                    <a:pt x="201" y="128"/>
                  </a:lnTo>
                  <a:lnTo>
                    <a:pt x="191" y="153"/>
                  </a:lnTo>
                  <a:lnTo>
                    <a:pt x="174" y="174"/>
                  </a:lnTo>
                  <a:lnTo>
                    <a:pt x="153" y="189"/>
                  </a:lnTo>
                  <a:lnTo>
                    <a:pt x="130" y="199"/>
                  </a:lnTo>
                  <a:lnTo>
                    <a:pt x="103" y="204"/>
                  </a:lnTo>
                  <a:lnTo>
                    <a:pt x="76" y="199"/>
                  </a:lnTo>
                  <a:lnTo>
                    <a:pt x="51" y="189"/>
                  </a:lnTo>
                  <a:lnTo>
                    <a:pt x="30" y="174"/>
                  </a:lnTo>
                  <a:lnTo>
                    <a:pt x="15" y="153"/>
                  </a:lnTo>
                  <a:lnTo>
                    <a:pt x="5" y="128"/>
                  </a:lnTo>
                  <a:lnTo>
                    <a:pt x="0" y="101"/>
                  </a:lnTo>
                  <a:lnTo>
                    <a:pt x="5" y="74"/>
                  </a:lnTo>
                  <a:lnTo>
                    <a:pt x="15" y="51"/>
                  </a:lnTo>
                  <a:lnTo>
                    <a:pt x="30" y="30"/>
                  </a:lnTo>
                  <a:lnTo>
                    <a:pt x="51" y="13"/>
                  </a:lnTo>
                  <a:lnTo>
                    <a:pt x="76" y="3"/>
                  </a:lnTo>
                  <a:lnTo>
                    <a:pt x="103"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25" name="Freeform 6"/>
            <p:cNvSpPr>
              <a:spLocks noEditPoints="1"/>
            </p:cNvSpPr>
            <p:nvPr>
              <p:custDataLst>
                <p:tags r:id="rId15"/>
              </p:custDataLst>
            </p:nvPr>
          </p:nvSpPr>
          <p:spPr>
            <a:xfrm>
              <a:off x="71178" y="124488"/>
              <a:ext cx="318518" cy="211972"/>
            </a:xfrm>
            <a:custGeom>
              <a:avLst/>
              <a:gdLst>
                <a:gd name="txL" fmla="*/ 0 w 176"/>
                <a:gd name="txT" fmla="*/ 0 h 117"/>
                <a:gd name="txR" fmla="*/ 176 w 176"/>
                <a:gd name="txB" fmla="*/ 117 h 117"/>
              </a:gdLst>
              <a:ahLst/>
              <a:cxnLst>
                <a:cxn ang="0">
                  <a:pos x="176" y="99"/>
                </a:cxn>
                <a:cxn ang="0">
                  <a:pos x="176" y="108"/>
                </a:cxn>
                <a:cxn ang="0">
                  <a:pos x="161" y="117"/>
                </a:cxn>
                <a:cxn ang="0">
                  <a:pos x="15" y="117"/>
                </a:cxn>
                <a:cxn ang="0">
                  <a:pos x="0" y="108"/>
                </a:cxn>
                <a:cxn ang="0">
                  <a:pos x="0" y="99"/>
                </a:cxn>
                <a:cxn ang="0">
                  <a:pos x="15" y="99"/>
                </a:cxn>
                <a:cxn ang="0">
                  <a:pos x="161" y="99"/>
                </a:cxn>
                <a:cxn ang="0">
                  <a:pos x="176" y="99"/>
                </a:cxn>
                <a:cxn ang="0">
                  <a:pos x="24" y="79"/>
                </a:cxn>
                <a:cxn ang="0">
                  <a:pos x="24" y="14"/>
                </a:cxn>
                <a:cxn ang="0">
                  <a:pos x="38" y="0"/>
                </a:cxn>
                <a:cxn ang="0">
                  <a:pos x="138" y="0"/>
                </a:cxn>
                <a:cxn ang="0">
                  <a:pos x="152" y="14"/>
                </a:cxn>
                <a:cxn ang="0">
                  <a:pos x="152" y="79"/>
                </a:cxn>
                <a:cxn ang="0">
                  <a:pos x="138" y="93"/>
                </a:cxn>
                <a:cxn ang="0">
                  <a:pos x="38" y="93"/>
                </a:cxn>
                <a:cxn ang="0">
                  <a:pos x="24" y="79"/>
                </a:cxn>
                <a:cxn ang="0">
                  <a:pos x="35" y="79"/>
                </a:cxn>
                <a:cxn ang="0">
                  <a:pos x="38" y="82"/>
                </a:cxn>
                <a:cxn ang="0">
                  <a:pos x="138" y="82"/>
                </a:cxn>
                <a:cxn ang="0">
                  <a:pos x="141" y="79"/>
                </a:cxn>
                <a:cxn ang="0">
                  <a:pos x="141" y="14"/>
                </a:cxn>
                <a:cxn ang="0">
                  <a:pos x="138" y="11"/>
                </a:cxn>
                <a:cxn ang="0">
                  <a:pos x="38" y="11"/>
                </a:cxn>
                <a:cxn ang="0">
                  <a:pos x="35" y="14"/>
                </a:cxn>
                <a:cxn ang="0">
                  <a:pos x="35" y="79"/>
                </a:cxn>
                <a:cxn ang="0">
                  <a:pos x="97" y="107"/>
                </a:cxn>
                <a:cxn ang="0">
                  <a:pos x="95" y="105"/>
                </a:cxn>
                <a:cxn ang="0">
                  <a:pos x="81" y="105"/>
                </a:cxn>
                <a:cxn ang="0">
                  <a:pos x="79" y="107"/>
                </a:cxn>
                <a:cxn ang="0">
                  <a:pos x="81" y="108"/>
                </a:cxn>
                <a:cxn ang="0">
                  <a:pos x="95" y="108"/>
                </a:cxn>
                <a:cxn ang="0">
                  <a:pos x="97" y="107"/>
                </a:cxn>
              </a:cxnLst>
              <a:rect l="txL" t="txT" r="txR" b="txB"/>
              <a:pathLst>
                <a:path w="176" h="117">
                  <a:moveTo>
                    <a:pt x="176" y="99"/>
                  </a:moveTo>
                  <a:cubicBezTo>
                    <a:pt x="176" y="108"/>
                    <a:pt x="176" y="108"/>
                    <a:pt x="176" y="108"/>
                  </a:cubicBezTo>
                  <a:cubicBezTo>
                    <a:pt x="176" y="113"/>
                    <a:pt x="169" y="117"/>
                    <a:pt x="161" y="117"/>
                  </a:cubicBezTo>
                  <a:cubicBezTo>
                    <a:pt x="15" y="117"/>
                    <a:pt x="15" y="117"/>
                    <a:pt x="15" y="117"/>
                  </a:cubicBezTo>
                  <a:cubicBezTo>
                    <a:pt x="7" y="117"/>
                    <a:pt x="0" y="113"/>
                    <a:pt x="0" y="108"/>
                  </a:cubicBezTo>
                  <a:cubicBezTo>
                    <a:pt x="0" y="99"/>
                    <a:pt x="0" y="99"/>
                    <a:pt x="0" y="99"/>
                  </a:cubicBezTo>
                  <a:cubicBezTo>
                    <a:pt x="15" y="99"/>
                    <a:pt x="15" y="99"/>
                    <a:pt x="15" y="99"/>
                  </a:cubicBezTo>
                  <a:cubicBezTo>
                    <a:pt x="161" y="99"/>
                    <a:pt x="161" y="99"/>
                    <a:pt x="161" y="99"/>
                  </a:cubicBezTo>
                  <a:lnTo>
                    <a:pt x="176" y="99"/>
                  </a:lnTo>
                  <a:close/>
                  <a:moveTo>
                    <a:pt x="24" y="79"/>
                  </a:moveTo>
                  <a:cubicBezTo>
                    <a:pt x="24" y="14"/>
                    <a:pt x="24" y="14"/>
                    <a:pt x="24" y="14"/>
                  </a:cubicBezTo>
                  <a:cubicBezTo>
                    <a:pt x="24" y="6"/>
                    <a:pt x="30" y="0"/>
                    <a:pt x="38" y="0"/>
                  </a:cubicBezTo>
                  <a:cubicBezTo>
                    <a:pt x="138" y="0"/>
                    <a:pt x="138" y="0"/>
                    <a:pt x="138" y="0"/>
                  </a:cubicBezTo>
                  <a:cubicBezTo>
                    <a:pt x="146" y="0"/>
                    <a:pt x="152" y="6"/>
                    <a:pt x="152" y="14"/>
                  </a:cubicBezTo>
                  <a:cubicBezTo>
                    <a:pt x="152" y="79"/>
                    <a:pt x="152" y="79"/>
                    <a:pt x="152" y="79"/>
                  </a:cubicBezTo>
                  <a:cubicBezTo>
                    <a:pt x="152" y="87"/>
                    <a:pt x="146" y="93"/>
                    <a:pt x="138" y="93"/>
                  </a:cubicBezTo>
                  <a:cubicBezTo>
                    <a:pt x="38" y="93"/>
                    <a:pt x="38" y="93"/>
                    <a:pt x="38" y="93"/>
                  </a:cubicBezTo>
                  <a:cubicBezTo>
                    <a:pt x="30" y="93"/>
                    <a:pt x="24" y="87"/>
                    <a:pt x="24" y="79"/>
                  </a:cubicBezTo>
                  <a:close/>
                  <a:moveTo>
                    <a:pt x="35" y="79"/>
                  </a:moveTo>
                  <a:cubicBezTo>
                    <a:pt x="35" y="80"/>
                    <a:pt x="37" y="82"/>
                    <a:pt x="38" y="82"/>
                  </a:cubicBezTo>
                  <a:cubicBezTo>
                    <a:pt x="138" y="82"/>
                    <a:pt x="138" y="82"/>
                    <a:pt x="138" y="82"/>
                  </a:cubicBezTo>
                  <a:cubicBezTo>
                    <a:pt x="139" y="82"/>
                    <a:pt x="141" y="80"/>
                    <a:pt x="141" y="79"/>
                  </a:cubicBezTo>
                  <a:cubicBezTo>
                    <a:pt x="141" y="14"/>
                    <a:pt x="141" y="14"/>
                    <a:pt x="141" y="14"/>
                  </a:cubicBezTo>
                  <a:cubicBezTo>
                    <a:pt x="141" y="13"/>
                    <a:pt x="139" y="11"/>
                    <a:pt x="138" y="11"/>
                  </a:cubicBezTo>
                  <a:cubicBezTo>
                    <a:pt x="38" y="11"/>
                    <a:pt x="38" y="11"/>
                    <a:pt x="38" y="11"/>
                  </a:cubicBezTo>
                  <a:cubicBezTo>
                    <a:pt x="37" y="11"/>
                    <a:pt x="35" y="13"/>
                    <a:pt x="35" y="14"/>
                  </a:cubicBezTo>
                  <a:lnTo>
                    <a:pt x="35" y="79"/>
                  </a:lnTo>
                  <a:close/>
                  <a:moveTo>
                    <a:pt x="97" y="107"/>
                  </a:moveTo>
                  <a:cubicBezTo>
                    <a:pt x="97" y="106"/>
                    <a:pt x="96" y="105"/>
                    <a:pt x="95" y="105"/>
                  </a:cubicBezTo>
                  <a:cubicBezTo>
                    <a:pt x="81" y="105"/>
                    <a:pt x="81" y="105"/>
                    <a:pt x="81" y="105"/>
                  </a:cubicBezTo>
                  <a:cubicBezTo>
                    <a:pt x="80" y="105"/>
                    <a:pt x="79" y="106"/>
                    <a:pt x="79" y="107"/>
                  </a:cubicBezTo>
                  <a:cubicBezTo>
                    <a:pt x="79" y="107"/>
                    <a:pt x="80" y="108"/>
                    <a:pt x="81" y="108"/>
                  </a:cubicBezTo>
                  <a:cubicBezTo>
                    <a:pt x="95" y="108"/>
                    <a:pt x="95" y="108"/>
                    <a:pt x="95" y="108"/>
                  </a:cubicBezTo>
                  <a:cubicBezTo>
                    <a:pt x="96" y="108"/>
                    <a:pt x="97" y="107"/>
                    <a:pt x="97" y="107"/>
                  </a:cubicBez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43026" name="Group 1"/>
          <p:cNvGrpSpPr/>
          <p:nvPr/>
        </p:nvGrpSpPr>
        <p:grpSpPr>
          <a:xfrm>
            <a:off x="1225550" y="2023745"/>
            <a:ext cx="805815" cy="808990"/>
            <a:chOff x="0" y="0"/>
            <a:chExt cx="465007" cy="467298"/>
          </a:xfrm>
        </p:grpSpPr>
        <p:sp>
          <p:nvSpPr>
            <p:cNvPr id="43027" name="Freeform 7"/>
            <p:cNvSpPr/>
            <p:nvPr>
              <p:custDataLst>
                <p:tags r:id="rId16"/>
              </p:custDataLst>
            </p:nvPr>
          </p:nvSpPr>
          <p:spPr>
            <a:xfrm>
              <a:off x="0" y="0"/>
              <a:ext cx="465007" cy="467298"/>
            </a:xfrm>
            <a:custGeom>
              <a:avLst/>
              <a:gdLst>
                <a:gd name="txL" fmla="*/ 0 w 203"/>
                <a:gd name="txT" fmla="*/ 0 h 204"/>
                <a:gd name="txR" fmla="*/ 203 w 203"/>
                <a:gd name="txB" fmla="*/ 204 h 204"/>
              </a:gdLst>
              <a:ahLst/>
              <a:cxnLst>
                <a:cxn ang="0">
                  <a:pos x="102" y="0"/>
                </a:cxn>
                <a:cxn ang="0">
                  <a:pos x="129" y="3"/>
                </a:cxn>
                <a:cxn ang="0">
                  <a:pos x="153" y="13"/>
                </a:cxn>
                <a:cxn ang="0">
                  <a:pos x="174" y="30"/>
                </a:cxn>
                <a:cxn ang="0">
                  <a:pos x="190" y="50"/>
                </a:cxn>
                <a:cxn ang="0">
                  <a:pos x="200" y="74"/>
                </a:cxn>
                <a:cxn ang="0">
                  <a:pos x="203" y="102"/>
                </a:cxn>
                <a:cxn ang="0">
                  <a:pos x="200" y="129"/>
                </a:cxn>
                <a:cxn ang="0">
                  <a:pos x="190" y="153"/>
                </a:cxn>
                <a:cxn ang="0">
                  <a:pos x="174" y="174"/>
                </a:cxn>
                <a:cxn ang="0">
                  <a:pos x="153" y="190"/>
                </a:cxn>
                <a:cxn ang="0">
                  <a:pos x="129" y="201"/>
                </a:cxn>
                <a:cxn ang="0">
                  <a:pos x="102" y="204"/>
                </a:cxn>
                <a:cxn ang="0">
                  <a:pos x="74" y="201"/>
                </a:cxn>
                <a:cxn ang="0">
                  <a:pos x="50" y="190"/>
                </a:cxn>
                <a:cxn ang="0">
                  <a:pos x="30" y="174"/>
                </a:cxn>
                <a:cxn ang="0">
                  <a:pos x="13" y="153"/>
                </a:cxn>
                <a:cxn ang="0">
                  <a:pos x="3" y="129"/>
                </a:cxn>
                <a:cxn ang="0">
                  <a:pos x="0" y="102"/>
                </a:cxn>
                <a:cxn ang="0">
                  <a:pos x="3" y="74"/>
                </a:cxn>
                <a:cxn ang="0">
                  <a:pos x="13" y="50"/>
                </a:cxn>
                <a:cxn ang="0">
                  <a:pos x="30" y="30"/>
                </a:cxn>
                <a:cxn ang="0">
                  <a:pos x="50" y="13"/>
                </a:cxn>
                <a:cxn ang="0">
                  <a:pos x="74" y="3"/>
                </a:cxn>
                <a:cxn ang="0">
                  <a:pos x="102" y="0"/>
                </a:cxn>
              </a:cxnLst>
              <a:rect l="txL" t="txT" r="txR" b="txB"/>
              <a:pathLst>
                <a:path w="203" h="204">
                  <a:moveTo>
                    <a:pt x="102" y="0"/>
                  </a:moveTo>
                  <a:lnTo>
                    <a:pt x="129" y="3"/>
                  </a:lnTo>
                  <a:lnTo>
                    <a:pt x="153" y="13"/>
                  </a:lnTo>
                  <a:lnTo>
                    <a:pt x="174" y="30"/>
                  </a:lnTo>
                  <a:lnTo>
                    <a:pt x="190" y="50"/>
                  </a:lnTo>
                  <a:lnTo>
                    <a:pt x="200" y="74"/>
                  </a:lnTo>
                  <a:lnTo>
                    <a:pt x="203" y="102"/>
                  </a:lnTo>
                  <a:lnTo>
                    <a:pt x="200" y="129"/>
                  </a:lnTo>
                  <a:lnTo>
                    <a:pt x="190" y="153"/>
                  </a:lnTo>
                  <a:lnTo>
                    <a:pt x="174" y="174"/>
                  </a:lnTo>
                  <a:lnTo>
                    <a:pt x="153" y="190"/>
                  </a:lnTo>
                  <a:lnTo>
                    <a:pt x="129" y="201"/>
                  </a:lnTo>
                  <a:lnTo>
                    <a:pt x="102" y="204"/>
                  </a:lnTo>
                  <a:lnTo>
                    <a:pt x="74" y="201"/>
                  </a:lnTo>
                  <a:lnTo>
                    <a:pt x="50" y="190"/>
                  </a:lnTo>
                  <a:lnTo>
                    <a:pt x="30" y="174"/>
                  </a:lnTo>
                  <a:lnTo>
                    <a:pt x="13" y="153"/>
                  </a:lnTo>
                  <a:lnTo>
                    <a:pt x="3" y="129"/>
                  </a:lnTo>
                  <a:lnTo>
                    <a:pt x="0" y="102"/>
                  </a:lnTo>
                  <a:lnTo>
                    <a:pt x="3" y="74"/>
                  </a:lnTo>
                  <a:lnTo>
                    <a:pt x="13" y="50"/>
                  </a:lnTo>
                  <a:lnTo>
                    <a:pt x="30" y="30"/>
                  </a:lnTo>
                  <a:lnTo>
                    <a:pt x="50" y="13"/>
                  </a:lnTo>
                  <a:lnTo>
                    <a:pt x="74" y="3"/>
                  </a:lnTo>
                  <a:lnTo>
                    <a:pt x="102"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28" name="Freeform 7"/>
            <p:cNvSpPr>
              <a:spLocks noEditPoints="1"/>
            </p:cNvSpPr>
            <p:nvPr>
              <p:custDataLst>
                <p:tags r:id="rId17"/>
              </p:custDataLst>
            </p:nvPr>
          </p:nvSpPr>
          <p:spPr>
            <a:xfrm>
              <a:off x="79278" y="100946"/>
              <a:ext cx="299574" cy="277578"/>
            </a:xfrm>
            <a:custGeom>
              <a:avLst/>
              <a:gdLst>
                <a:gd name="txL" fmla="*/ 0 w 177"/>
                <a:gd name="txT" fmla="*/ 0 h 164"/>
                <a:gd name="txR" fmla="*/ 177 w 177"/>
                <a:gd name="txB" fmla="*/ 164 h 164"/>
              </a:gdLst>
              <a:ahLst/>
              <a:cxnLst>
                <a:cxn ang="0">
                  <a:pos x="31" y="94"/>
                </a:cxn>
                <a:cxn ang="0">
                  <a:pos x="19" y="94"/>
                </a:cxn>
                <a:cxn ang="0">
                  <a:pos x="1" y="79"/>
                </a:cxn>
                <a:cxn ang="0">
                  <a:pos x="12" y="47"/>
                </a:cxn>
                <a:cxn ang="0">
                  <a:pos x="36" y="55"/>
                </a:cxn>
                <a:cxn ang="0">
                  <a:pos x="48" y="52"/>
                </a:cxn>
                <a:cxn ang="0">
                  <a:pos x="48" y="59"/>
                </a:cxn>
                <a:cxn ang="0">
                  <a:pos x="55" y="82"/>
                </a:cxn>
                <a:cxn ang="0">
                  <a:pos x="31" y="94"/>
                </a:cxn>
                <a:cxn ang="0">
                  <a:pos x="36" y="47"/>
                </a:cxn>
                <a:cxn ang="0">
                  <a:pos x="12" y="23"/>
                </a:cxn>
                <a:cxn ang="0">
                  <a:pos x="36" y="0"/>
                </a:cxn>
                <a:cxn ang="0">
                  <a:pos x="59" y="23"/>
                </a:cxn>
                <a:cxn ang="0">
                  <a:pos x="36" y="47"/>
                </a:cxn>
                <a:cxn ang="0">
                  <a:pos x="129" y="164"/>
                </a:cxn>
                <a:cxn ang="0">
                  <a:pos x="49" y="164"/>
                </a:cxn>
                <a:cxn ang="0">
                  <a:pos x="24" y="140"/>
                </a:cxn>
                <a:cxn ang="0">
                  <a:pos x="56" y="88"/>
                </a:cxn>
                <a:cxn ang="0">
                  <a:pos x="89" y="101"/>
                </a:cxn>
                <a:cxn ang="0">
                  <a:pos x="121" y="88"/>
                </a:cxn>
                <a:cxn ang="0">
                  <a:pos x="153" y="140"/>
                </a:cxn>
                <a:cxn ang="0">
                  <a:pos x="129" y="164"/>
                </a:cxn>
                <a:cxn ang="0">
                  <a:pos x="89" y="94"/>
                </a:cxn>
                <a:cxn ang="0">
                  <a:pos x="53" y="59"/>
                </a:cxn>
                <a:cxn ang="0">
                  <a:pos x="89" y="23"/>
                </a:cxn>
                <a:cxn ang="0">
                  <a:pos x="124" y="59"/>
                </a:cxn>
                <a:cxn ang="0">
                  <a:pos x="89" y="94"/>
                </a:cxn>
                <a:cxn ang="0">
                  <a:pos x="141" y="47"/>
                </a:cxn>
                <a:cxn ang="0">
                  <a:pos x="118" y="23"/>
                </a:cxn>
                <a:cxn ang="0">
                  <a:pos x="141" y="0"/>
                </a:cxn>
                <a:cxn ang="0">
                  <a:pos x="165" y="23"/>
                </a:cxn>
                <a:cxn ang="0">
                  <a:pos x="141" y="47"/>
                </a:cxn>
                <a:cxn ang="0">
                  <a:pos x="159" y="94"/>
                </a:cxn>
                <a:cxn ang="0">
                  <a:pos x="146" y="94"/>
                </a:cxn>
                <a:cxn ang="0">
                  <a:pos x="122" y="82"/>
                </a:cxn>
                <a:cxn ang="0">
                  <a:pos x="130" y="59"/>
                </a:cxn>
                <a:cxn ang="0">
                  <a:pos x="129" y="52"/>
                </a:cxn>
                <a:cxn ang="0">
                  <a:pos x="141" y="55"/>
                </a:cxn>
                <a:cxn ang="0">
                  <a:pos x="165" y="47"/>
                </a:cxn>
                <a:cxn ang="0">
                  <a:pos x="177" y="79"/>
                </a:cxn>
                <a:cxn ang="0">
                  <a:pos x="159" y="94"/>
                </a:cxn>
              </a:cxnLst>
              <a:rect l="txL" t="txT" r="txR" b="txB"/>
              <a:pathLst>
                <a:path w="177" h="164">
                  <a:moveTo>
                    <a:pt x="31" y="94"/>
                  </a:moveTo>
                  <a:cubicBezTo>
                    <a:pt x="19" y="94"/>
                    <a:pt x="19" y="94"/>
                    <a:pt x="19" y="94"/>
                  </a:cubicBezTo>
                  <a:cubicBezTo>
                    <a:pt x="9" y="94"/>
                    <a:pt x="1" y="89"/>
                    <a:pt x="1" y="79"/>
                  </a:cubicBezTo>
                  <a:cubicBezTo>
                    <a:pt x="1" y="72"/>
                    <a:pt x="0" y="47"/>
                    <a:pt x="12" y="47"/>
                  </a:cubicBezTo>
                  <a:cubicBezTo>
                    <a:pt x="14" y="47"/>
                    <a:pt x="24" y="55"/>
                    <a:pt x="36" y="55"/>
                  </a:cubicBezTo>
                  <a:cubicBezTo>
                    <a:pt x="40" y="55"/>
                    <a:pt x="44" y="54"/>
                    <a:pt x="48" y="52"/>
                  </a:cubicBezTo>
                  <a:cubicBezTo>
                    <a:pt x="48" y="54"/>
                    <a:pt x="48" y="57"/>
                    <a:pt x="48" y="59"/>
                  </a:cubicBezTo>
                  <a:cubicBezTo>
                    <a:pt x="48" y="67"/>
                    <a:pt x="50" y="75"/>
                    <a:pt x="55" y="82"/>
                  </a:cubicBezTo>
                  <a:cubicBezTo>
                    <a:pt x="46" y="82"/>
                    <a:pt x="37" y="86"/>
                    <a:pt x="31" y="94"/>
                  </a:cubicBezTo>
                  <a:close/>
                  <a:moveTo>
                    <a:pt x="36" y="47"/>
                  </a:moveTo>
                  <a:cubicBezTo>
                    <a:pt x="23" y="47"/>
                    <a:pt x="12" y="36"/>
                    <a:pt x="12" y="23"/>
                  </a:cubicBezTo>
                  <a:cubicBezTo>
                    <a:pt x="12" y="10"/>
                    <a:pt x="23" y="0"/>
                    <a:pt x="36" y="0"/>
                  </a:cubicBezTo>
                  <a:cubicBezTo>
                    <a:pt x="49" y="0"/>
                    <a:pt x="59" y="10"/>
                    <a:pt x="59" y="23"/>
                  </a:cubicBezTo>
                  <a:cubicBezTo>
                    <a:pt x="59" y="36"/>
                    <a:pt x="49" y="47"/>
                    <a:pt x="36" y="47"/>
                  </a:cubicBezTo>
                  <a:close/>
                  <a:moveTo>
                    <a:pt x="129" y="164"/>
                  </a:moveTo>
                  <a:cubicBezTo>
                    <a:pt x="49" y="164"/>
                    <a:pt x="49" y="164"/>
                    <a:pt x="49" y="164"/>
                  </a:cubicBezTo>
                  <a:cubicBezTo>
                    <a:pt x="34" y="164"/>
                    <a:pt x="24" y="155"/>
                    <a:pt x="24" y="140"/>
                  </a:cubicBezTo>
                  <a:cubicBezTo>
                    <a:pt x="24" y="120"/>
                    <a:pt x="29" y="88"/>
                    <a:pt x="56" y="88"/>
                  </a:cubicBezTo>
                  <a:cubicBezTo>
                    <a:pt x="59" y="88"/>
                    <a:pt x="70" y="101"/>
                    <a:pt x="89" y="101"/>
                  </a:cubicBezTo>
                  <a:cubicBezTo>
                    <a:pt x="107" y="101"/>
                    <a:pt x="118" y="88"/>
                    <a:pt x="121" y="88"/>
                  </a:cubicBezTo>
                  <a:cubicBezTo>
                    <a:pt x="148" y="88"/>
                    <a:pt x="153" y="120"/>
                    <a:pt x="153" y="140"/>
                  </a:cubicBezTo>
                  <a:cubicBezTo>
                    <a:pt x="153" y="155"/>
                    <a:pt x="143" y="164"/>
                    <a:pt x="129" y="164"/>
                  </a:cubicBezTo>
                  <a:close/>
                  <a:moveTo>
                    <a:pt x="89" y="94"/>
                  </a:moveTo>
                  <a:cubicBezTo>
                    <a:pt x="69" y="94"/>
                    <a:pt x="53" y="78"/>
                    <a:pt x="53" y="59"/>
                  </a:cubicBezTo>
                  <a:cubicBezTo>
                    <a:pt x="53" y="39"/>
                    <a:pt x="69" y="23"/>
                    <a:pt x="89" y="23"/>
                  </a:cubicBezTo>
                  <a:cubicBezTo>
                    <a:pt x="108" y="23"/>
                    <a:pt x="124" y="39"/>
                    <a:pt x="124" y="59"/>
                  </a:cubicBezTo>
                  <a:cubicBezTo>
                    <a:pt x="124" y="78"/>
                    <a:pt x="108" y="94"/>
                    <a:pt x="89" y="94"/>
                  </a:cubicBezTo>
                  <a:close/>
                  <a:moveTo>
                    <a:pt x="141" y="47"/>
                  </a:moveTo>
                  <a:cubicBezTo>
                    <a:pt x="128" y="47"/>
                    <a:pt x="118" y="36"/>
                    <a:pt x="118" y="23"/>
                  </a:cubicBezTo>
                  <a:cubicBezTo>
                    <a:pt x="118" y="10"/>
                    <a:pt x="128" y="0"/>
                    <a:pt x="141" y="0"/>
                  </a:cubicBezTo>
                  <a:cubicBezTo>
                    <a:pt x="154" y="0"/>
                    <a:pt x="165" y="10"/>
                    <a:pt x="165" y="23"/>
                  </a:cubicBezTo>
                  <a:cubicBezTo>
                    <a:pt x="165" y="36"/>
                    <a:pt x="154" y="47"/>
                    <a:pt x="141" y="47"/>
                  </a:cubicBezTo>
                  <a:close/>
                  <a:moveTo>
                    <a:pt x="159" y="94"/>
                  </a:moveTo>
                  <a:cubicBezTo>
                    <a:pt x="146" y="94"/>
                    <a:pt x="146" y="94"/>
                    <a:pt x="146" y="94"/>
                  </a:cubicBezTo>
                  <a:cubicBezTo>
                    <a:pt x="140" y="86"/>
                    <a:pt x="132" y="82"/>
                    <a:pt x="122" y="82"/>
                  </a:cubicBezTo>
                  <a:cubicBezTo>
                    <a:pt x="127" y="75"/>
                    <a:pt x="130" y="67"/>
                    <a:pt x="130" y="59"/>
                  </a:cubicBezTo>
                  <a:cubicBezTo>
                    <a:pt x="130" y="57"/>
                    <a:pt x="129" y="54"/>
                    <a:pt x="129" y="52"/>
                  </a:cubicBezTo>
                  <a:cubicBezTo>
                    <a:pt x="133" y="54"/>
                    <a:pt x="137" y="55"/>
                    <a:pt x="141" y="55"/>
                  </a:cubicBezTo>
                  <a:cubicBezTo>
                    <a:pt x="154" y="55"/>
                    <a:pt x="163" y="47"/>
                    <a:pt x="165" y="47"/>
                  </a:cubicBezTo>
                  <a:cubicBezTo>
                    <a:pt x="177" y="47"/>
                    <a:pt x="177" y="72"/>
                    <a:pt x="177" y="79"/>
                  </a:cubicBezTo>
                  <a:cubicBezTo>
                    <a:pt x="177" y="89"/>
                    <a:pt x="168" y="94"/>
                    <a:pt x="159" y="94"/>
                  </a:cubicBez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43029" name="Group 2"/>
          <p:cNvGrpSpPr/>
          <p:nvPr/>
        </p:nvGrpSpPr>
        <p:grpSpPr>
          <a:xfrm>
            <a:off x="4725035" y="1336040"/>
            <a:ext cx="808990" cy="681990"/>
            <a:chOff x="0" y="0"/>
            <a:chExt cx="465007" cy="465007"/>
          </a:xfrm>
        </p:grpSpPr>
        <p:sp>
          <p:nvSpPr>
            <p:cNvPr id="43030" name="Freeform 8"/>
            <p:cNvSpPr/>
            <p:nvPr>
              <p:custDataLst>
                <p:tags r:id="rId18"/>
              </p:custDataLst>
            </p:nvPr>
          </p:nvSpPr>
          <p:spPr>
            <a:xfrm>
              <a:off x="0" y="0"/>
              <a:ext cx="465007" cy="465007"/>
            </a:xfrm>
            <a:custGeom>
              <a:avLst/>
              <a:gdLst>
                <a:gd name="txL" fmla="*/ 0 w 203"/>
                <a:gd name="txT" fmla="*/ 0 h 203"/>
                <a:gd name="txR" fmla="*/ 203 w 203"/>
                <a:gd name="txB" fmla="*/ 203 h 203"/>
              </a:gdLst>
              <a:ahLst/>
              <a:cxnLst>
                <a:cxn ang="0">
                  <a:pos x="101" y="0"/>
                </a:cxn>
                <a:cxn ang="0">
                  <a:pos x="129" y="2"/>
                </a:cxn>
                <a:cxn ang="0">
                  <a:pos x="153" y="13"/>
                </a:cxn>
                <a:cxn ang="0">
                  <a:pos x="173" y="29"/>
                </a:cxn>
                <a:cxn ang="0">
                  <a:pos x="190" y="50"/>
                </a:cxn>
                <a:cxn ang="0">
                  <a:pos x="200" y="74"/>
                </a:cxn>
                <a:cxn ang="0">
                  <a:pos x="203" y="101"/>
                </a:cxn>
                <a:cxn ang="0">
                  <a:pos x="200" y="129"/>
                </a:cxn>
                <a:cxn ang="0">
                  <a:pos x="190" y="153"/>
                </a:cxn>
                <a:cxn ang="0">
                  <a:pos x="173" y="174"/>
                </a:cxn>
                <a:cxn ang="0">
                  <a:pos x="153" y="190"/>
                </a:cxn>
                <a:cxn ang="0">
                  <a:pos x="129" y="200"/>
                </a:cxn>
                <a:cxn ang="0">
                  <a:pos x="101" y="203"/>
                </a:cxn>
                <a:cxn ang="0">
                  <a:pos x="74" y="200"/>
                </a:cxn>
                <a:cxn ang="0">
                  <a:pos x="50" y="190"/>
                </a:cxn>
                <a:cxn ang="0">
                  <a:pos x="29" y="174"/>
                </a:cxn>
                <a:cxn ang="0">
                  <a:pos x="13" y="153"/>
                </a:cxn>
                <a:cxn ang="0">
                  <a:pos x="3" y="129"/>
                </a:cxn>
                <a:cxn ang="0">
                  <a:pos x="0" y="101"/>
                </a:cxn>
                <a:cxn ang="0">
                  <a:pos x="3" y="74"/>
                </a:cxn>
                <a:cxn ang="0">
                  <a:pos x="13" y="50"/>
                </a:cxn>
                <a:cxn ang="0">
                  <a:pos x="29" y="29"/>
                </a:cxn>
                <a:cxn ang="0">
                  <a:pos x="50" y="13"/>
                </a:cxn>
                <a:cxn ang="0">
                  <a:pos x="74" y="2"/>
                </a:cxn>
                <a:cxn ang="0">
                  <a:pos x="101" y="0"/>
                </a:cxn>
              </a:cxnLst>
              <a:rect l="txL" t="txT" r="txR" b="txB"/>
              <a:pathLst>
                <a:path w="203" h="203">
                  <a:moveTo>
                    <a:pt x="101" y="0"/>
                  </a:moveTo>
                  <a:lnTo>
                    <a:pt x="129" y="2"/>
                  </a:lnTo>
                  <a:lnTo>
                    <a:pt x="153" y="13"/>
                  </a:lnTo>
                  <a:lnTo>
                    <a:pt x="173" y="29"/>
                  </a:lnTo>
                  <a:lnTo>
                    <a:pt x="190" y="50"/>
                  </a:lnTo>
                  <a:lnTo>
                    <a:pt x="200" y="74"/>
                  </a:lnTo>
                  <a:lnTo>
                    <a:pt x="203" y="101"/>
                  </a:lnTo>
                  <a:lnTo>
                    <a:pt x="200" y="129"/>
                  </a:lnTo>
                  <a:lnTo>
                    <a:pt x="190" y="153"/>
                  </a:lnTo>
                  <a:lnTo>
                    <a:pt x="173" y="174"/>
                  </a:lnTo>
                  <a:lnTo>
                    <a:pt x="153" y="190"/>
                  </a:lnTo>
                  <a:lnTo>
                    <a:pt x="129" y="200"/>
                  </a:lnTo>
                  <a:lnTo>
                    <a:pt x="101" y="203"/>
                  </a:lnTo>
                  <a:lnTo>
                    <a:pt x="74" y="200"/>
                  </a:lnTo>
                  <a:lnTo>
                    <a:pt x="50" y="190"/>
                  </a:lnTo>
                  <a:lnTo>
                    <a:pt x="29" y="174"/>
                  </a:lnTo>
                  <a:lnTo>
                    <a:pt x="13" y="153"/>
                  </a:lnTo>
                  <a:lnTo>
                    <a:pt x="3" y="129"/>
                  </a:lnTo>
                  <a:lnTo>
                    <a:pt x="0" y="101"/>
                  </a:lnTo>
                  <a:lnTo>
                    <a:pt x="3" y="74"/>
                  </a:lnTo>
                  <a:lnTo>
                    <a:pt x="13" y="50"/>
                  </a:lnTo>
                  <a:lnTo>
                    <a:pt x="29" y="29"/>
                  </a:lnTo>
                  <a:lnTo>
                    <a:pt x="50" y="13"/>
                  </a:lnTo>
                  <a:lnTo>
                    <a:pt x="74" y="2"/>
                  </a:lnTo>
                  <a:lnTo>
                    <a:pt x="101"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31" name="Freeform 8"/>
            <p:cNvSpPr>
              <a:spLocks noEditPoints="1"/>
            </p:cNvSpPr>
            <p:nvPr>
              <p:custDataLst>
                <p:tags r:id="rId19"/>
              </p:custDataLst>
            </p:nvPr>
          </p:nvSpPr>
          <p:spPr>
            <a:xfrm>
              <a:off x="152672" y="76490"/>
              <a:ext cx="201914" cy="300866"/>
            </a:xfrm>
            <a:custGeom>
              <a:avLst/>
              <a:gdLst>
                <a:gd name="txL" fmla="*/ 0 w 94"/>
                <a:gd name="txT" fmla="*/ 0 h 140"/>
                <a:gd name="txR" fmla="*/ 94 w 94"/>
                <a:gd name="txB" fmla="*/ 140 h 140"/>
              </a:gdLst>
              <a:ahLst/>
              <a:cxnLst>
                <a:cxn ang="0">
                  <a:pos x="85" y="44"/>
                </a:cxn>
                <a:cxn ang="0">
                  <a:pos x="45" y="90"/>
                </a:cxn>
                <a:cxn ang="0">
                  <a:pos x="26" y="105"/>
                </a:cxn>
                <a:cxn ang="0">
                  <a:pos x="26" y="108"/>
                </a:cxn>
                <a:cxn ang="0">
                  <a:pos x="35" y="123"/>
                </a:cxn>
                <a:cxn ang="0">
                  <a:pos x="17" y="140"/>
                </a:cxn>
                <a:cxn ang="0">
                  <a:pos x="0" y="123"/>
                </a:cxn>
                <a:cxn ang="0">
                  <a:pos x="9" y="108"/>
                </a:cxn>
                <a:cxn ang="0">
                  <a:pos x="9" y="33"/>
                </a:cxn>
                <a:cxn ang="0">
                  <a:pos x="0" y="17"/>
                </a:cxn>
                <a:cxn ang="0">
                  <a:pos x="17" y="0"/>
                </a:cxn>
                <a:cxn ang="0">
                  <a:pos x="35" y="17"/>
                </a:cxn>
                <a:cxn ang="0">
                  <a:pos x="26" y="33"/>
                </a:cxn>
                <a:cxn ang="0">
                  <a:pos x="26" y="78"/>
                </a:cxn>
                <a:cxn ang="0">
                  <a:pos x="40" y="73"/>
                </a:cxn>
                <a:cxn ang="0">
                  <a:pos x="67" y="44"/>
                </a:cxn>
                <a:cxn ang="0">
                  <a:pos x="58" y="29"/>
                </a:cxn>
                <a:cxn ang="0">
                  <a:pos x="76" y="11"/>
                </a:cxn>
                <a:cxn ang="0">
                  <a:pos x="94" y="29"/>
                </a:cxn>
                <a:cxn ang="0">
                  <a:pos x="85" y="44"/>
                </a:cxn>
                <a:cxn ang="0">
                  <a:pos x="17" y="9"/>
                </a:cxn>
                <a:cxn ang="0">
                  <a:pos x="9" y="17"/>
                </a:cxn>
                <a:cxn ang="0">
                  <a:pos x="17" y="26"/>
                </a:cxn>
                <a:cxn ang="0">
                  <a:pos x="26" y="17"/>
                </a:cxn>
                <a:cxn ang="0">
                  <a:pos x="17" y="9"/>
                </a:cxn>
                <a:cxn ang="0">
                  <a:pos x="17" y="114"/>
                </a:cxn>
                <a:cxn ang="0">
                  <a:pos x="9" y="123"/>
                </a:cxn>
                <a:cxn ang="0">
                  <a:pos x="17" y="132"/>
                </a:cxn>
                <a:cxn ang="0">
                  <a:pos x="26" y="123"/>
                </a:cxn>
                <a:cxn ang="0">
                  <a:pos x="17" y="114"/>
                </a:cxn>
                <a:cxn ang="0">
                  <a:pos x="76" y="20"/>
                </a:cxn>
                <a:cxn ang="0">
                  <a:pos x="67" y="29"/>
                </a:cxn>
                <a:cxn ang="0">
                  <a:pos x="76" y="38"/>
                </a:cxn>
                <a:cxn ang="0">
                  <a:pos x="85" y="29"/>
                </a:cxn>
                <a:cxn ang="0">
                  <a:pos x="76" y="20"/>
                </a:cxn>
              </a:cxnLst>
              <a:rect l="txL" t="txT" r="txR" b="txB"/>
              <a:pathLst>
                <a:path w="94" h="140">
                  <a:moveTo>
                    <a:pt x="85" y="44"/>
                  </a:moveTo>
                  <a:cubicBezTo>
                    <a:pt x="84" y="77"/>
                    <a:pt x="61" y="85"/>
                    <a:pt x="45" y="90"/>
                  </a:cubicBezTo>
                  <a:cubicBezTo>
                    <a:pt x="31" y="94"/>
                    <a:pt x="26" y="96"/>
                    <a:pt x="26" y="105"/>
                  </a:cubicBezTo>
                  <a:cubicBezTo>
                    <a:pt x="26" y="108"/>
                    <a:pt x="26" y="108"/>
                    <a:pt x="26" y="108"/>
                  </a:cubicBezTo>
                  <a:cubicBezTo>
                    <a:pt x="31" y="111"/>
                    <a:pt x="35" y="116"/>
                    <a:pt x="35" y="123"/>
                  </a:cubicBezTo>
                  <a:cubicBezTo>
                    <a:pt x="35" y="132"/>
                    <a:pt x="27" y="140"/>
                    <a:pt x="17" y="140"/>
                  </a:cubicBezTo>
                  <a:cubicBezTo>
                    <a:pt x="8" y="140"/>
                    <a:pt x="0" y="132"/>
                    <a:pt x="0" y="123"/>
                  </a:cubicBezTo>
                  <a:cubicBezTo>
                    <a:pt x="0" y="116"/>
                    <a:pt x="3" y="111"/>
                    <a:pt x="9" y="108"/>
                  </a:cubicBezTo>
                  <a:cubicBezTo>
                    <a:pt x="9" y="33"/>
                    <a:pt x="9" y="33"/>
                    <a:pt x="9" y="33"/>
                  </a:cubicBezTo>
                  <a:cubicBezTo>
                    <a:pt x="3" y="29"/>
                    <a:pt x="0" y="24"/>
                    <a:pt x="0" y="17"/>
                  </a:cubicBezTo>
                  <a:cubicBezTo>
                    <a:pt x="0" y="8"/>
                    <a:pt x="8" y="0"/>
                    <a:pt x="17" y="0"/>
                  </a:cubicBezTo>
                  <a:cubicBezTo>
                    <a:pt x="27" y="0"/>
                    <a:pt x="35" y="8"/>
                    <a:pt x="35" y="17"/>
                  </a:cubicBezTo>
                  <a:cubicBezTo>
                    <a:pt x="35" y="24"/>
                    <a:pt x="31" y="29"/>
                    <a:pt x="26" y="33"/>
                  </a:cubicBezTo>
                  <a:cubicBezTo>
                    <a:pt x="26" y="78"/>
                    <a:pt x="26" y="78"/>
                    <a:pt x="26" y="78"/>
                  </a:cubicBezTo>
                  <a:cubicBezTo>
                    <a:pt x="31" y="76"/>
                    <a:pt x="36" y="74"/>
                    <a:pt x="40" y="73"/>
                  </a:cubicBezTo>
                  <a:cubicBezTo>
                    <a:pt x="57" y="67"/>
                    <a:pt x="67" y="63"/>
                    <a:pt x="67" y="44"/>
                  </a:cubicBezTo>
                  <a:cubicBezTo>
                    <a:pt x="62" y="41"/>
                    <a:pt x="58" y="36"/>
                    <a:pt x="58" y="29"/>
                  </a:cubicBezTo>
                  <a:cubicBezTo>
                    <a:pt x="58" y="19"/>
                    <a:pt x="66" y="11"/>
                    <a:pt x="76" y="11"/>
                  </a:cubicBezTo>
                  <a:cubicBezTo>
                    <a:pt x="86" y="11"/>
                    <a:pt x="94" y="19"/>
                    <a:pt x="94" y="29"/>
                  </a:cubicBezTo>
                  <a:cubicBezTo>
                    <a:pt x="94" y="36"/>
                    <a:pt x="90" y="41"/>
                    <a:pt x="85" y="44"/>
                  </a:cubicBezTo>
                  <a:close/>
                  <a:moveTo>
                    <a:pt x="17" y="9"/>
                  </a:moveTo>
                  <a:cubicBezTo>
                    <a:pt x="13" y="9"/>
                    <a:pt x="9" y="12"/>
                    <a:pt x="9" y="17"/>
                  </a:cubicBezTo>
                  <a:cubicBezTo>
                    <a:pt x="9" y="22"/>
                    <a:pt x="13" y="26"/>
                    <a:pt x="17" y="26"/>
                  </a:cubicBezTo>
                  <a:cubicBezTo>
                    <a:pt x="22" y="26"/>
                    <a:pt x="26" y="22"/>
                    <a:pt x="26" y="17"/>
                  </a:cubicBezTo>
                  <a:cubicBezTo>
                    <a:pt x="26" y="12"/>
                    <a:pt x="22" y="9"/>
                    <a:pt x="17" y="9"/>
                  </a:cubicBezTo>
                  <a:close/>
                  <a:moveTo>
                    <a:pt x="17" y="114"/>
                  </a:moveTo>
                  <a:cubicBezTo>
                    <a:pt x="13" y="114"/>
                    <a:pt x="9" y="118"/>
                    <a:pt x="9" y="123"/>
                  </a:cubicBezTo>
                  <a:cubicBezTo>
                    <a:pt x="9" y="128"/>
                    <a:pt x="13" y="132"/>
                    <a:pt x="17" y="132"/>
                  </a:cubicBezTo>
                  <a:cubicBezTo>
                    <a:pt x="22" y="132"/>
                    <a:pt x="26" y="128"/>
                    <a:pt x="26" y="123"/>
                  </a:cubicBezTo>
                  <a:cubicBezTo>
                    <a:pt x="26" y="118"/>
                    <a:pt x="22" y="114"/>
                    <a:pt x="17" y="114"/>
                  </a:cubicBezTo>
                  <a:close/>
                  <a:moveTo>
                    <a:pt x="76" y="20"/>
                  </a:moveTo>
                  <a:cubicBezTo>
                    <a:pt x="71" y="20"/>
                    <a:pt x="67" y="24"/>
                    <a:pt x="67" y="29"/>
                  </a:cubicBezTo>
                  <a:cubicBezTo>
                    <a:pt x="67" y="34"/>
                    <a:pt x="71" y="38"/>
                    <a:pt x="76" y="38"/>
                  </a:cubicBezTo>
                  <a:cubicBezTo>
                    <a:pt x="81" y="38"/>
                    <a:pt x="85" y="34"/>
                    <a:pt x="85" y="29"/>
                  </a:cubicBezTo>
                  <a:cubicBezTo>
                    <a:pt x="85" y="24"/>
                    <a:pt x="81" y="20"/>
                    <a:pt x="76" y="20"/>
                  </a:cubicBez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43032" name="Group 17"/>
          <p:cNvGrpSpPr/>
          <p:nvPr/>
        </p:nvGrpSpPr>
        <p:grpSpPr>
          <a:xfrm>
            <a:off x="7437755" y="901700"/>
            <a:ext cx="777875" cy="685800"/>
            <a:chOff x="0" y="0"/>
            <a:chExt cx="467298" cy="465007"/>
          </a:xfrm>
        </p:grpSpPr>
        <p:sp>
          <p:nvSpPr>
            <p:cNvPr id="43033" name="Freeform 10"/>
            <p:cNvSpPr/>
            <p:nvPr>
              <p:custDataLst>
                <p:tags r:id="rId20"/>
              </p:custDataLst>
            </p:nvPr>
          </p:nvSpPr>
          <p:spPr>
            <a:xfrm>
              <a:off x="0" y="0"/>
              <a:ext cx="467298" cy="465007"/>
            </a:xfrm>
            <a:custGeom>
              <a:avLst/>
              <a:gdLst>
                <a:gd name="txL" fmla="*/ 0 w 204"/>
                <a:gd name="txT" fmla="*/ 0 h 203"/>
                <a:gd name="txR" fmla="*/ 204 w 204"/>
                <a:gd name="txB" fmla="*/ 203 h 203"/>
              </a:gdLst>
              <a:ahLst/>
              <a:cxnLst>
                <a:cxn ang="0">
                  <a:pos x="101" y="0"/>
                </a:cxn>
                <a:cxn ang="0">
                  <a:pos x="130" y="3"/>
                </a:cxn>
                <a:cxn ang="0">
                  <a:pos x="153" y="13"/>
                </a:cxn>
                <a:cxn ang="0">
                  <a:pos x="174" y="29"/>
                </a:cxn>
                <a:cxn ang="0">
                  <a:pos x="191" y="50"/>
                </a:cxn>
                <a:cxn ang="0">
                  <a:pos x="201" y="74"/>
                </a:cxn>
                <a:cxn ang="0">
                  <a:pos x="204" y="102"/>
                </a:cxn>
                <a:cxn ang="0">
                  <a:pos x="201" y="129"/>
                </a:cxn>
                <a:cxn ang="0">
                  <a:pos x="191" y="153"/>
                </a:cxn>
                <a:cxn ang="0">
                  <a:pos x="174" y="174"/>
                </a:cxn>
                <a:cxn ang="0">
                  <a:pos x="153" y="190"/>
                </a:cxn>
                <a:cxn ang="0">
                  <a:pos x="130" y="200"/>
                </a:cxn>
                <a:cxn ang="0">
                  <a:pos x="101" y="203"/>
                </a:cxn>
                <a:cxn ang="0">
                  <a:pos x="75" y="200"/>
                </a:cxn>
                <a:cxn ang="0">
                  <a:pos x="51" y="190"/>
                </a:cxn>
                <a:cxn ang="0">
                  <a:pos x="30" y="174"/>
                </a:cxn>
                <a:cxn ang="0">
                  <a:pos x="14" y="153"/>
                </a:cxn>
                <a:cxn ang="0">
                  <a:pos x="3" y="129"/>
                </a:cxn>
                <a:cxn ang="0">
                  <a:pos x="0" y="102"/>
                </a:cxn>
                <a:cxn ang="0">
                  <a:pos x="3" y="74"/>
                </a:cxn>
                <a:cxn ang="0">
                  <a:pos x="14" y="50"/>
                </a:cxn>
                <a:cxn ang="0">
                  <a:pos x="30" y="29"/>
                </a:cxn>
                <a:cxn ang="0">
                  <a:pos x="51" y="13"/>
                </a:cxn>
                <a:cxn ang="0">
                  <a:pos x="75" y="3"/>
                </a:cxn>
                <a:cxn ang="0">
                  <a:pos x="101" y="0"/>
                </a:cxn>
              </a:cxnLst>
              <a:rect l="txL" t="txT" r="txR" b="txB"/>
              <a:pathLst>
                <a:path w="204" h="203">
                  <a:moveTo>
                    <a:pt x="101" y="0"/>
                  </a:moveTo>
                  <a:lnTo>
                    <a:pt x="130" y="3"/>
                  </a:lnTo>
                  <a:lnTo>
                    <a:pt x="153" y="13"/>
                  </a:lnTo>
                  <a:lnTo>
                    <a:pt x="174" y="29"/>
                  </a:lnTo>
                  <a:lnTo>
                    <a:pt x="191" y="50"/>
                  </a:lnTo>
                  <a:lnTo>
                    <a:pt x="201" y="74"/>
                  </a:lnTo>
                  <a:lnTo>
                    <a:pt x="204" y="102"/>
                  </a:lnTo>
                  <a:lnTo>
                    <a:pt x="201" y="129"/>
                  </a:lnTo>
                  <a:lnTo>
                    <a:pt x="191" y="153"/>
                  </a:lnTo>
                  <a:lnTo>
                    <a:pt x="174" y="174"/>
                  </a:lnTo>
                  <a:lnTo>
                    <a:pt x="153" y="190"/>
                  </a:lnTo>
                  <a:lnTo>
                    <a:pt x="130" y="200"/>
                  </a:lnTo>
                  <a:lnTo>
                    <a:pt x="101" y="203"/>
                  </a:lnTo>
                  <a:lnTo>
                    <a:pt x="75" y="200"/>
                  </a:lnTo>
                  <a:lnTo>
                    <a:pt x="51" y="190"/>
                  </a:lnTo>
                  <a:lnTo>
                    <a:pt x="30" y="174"/>
                  </a:lnTo>
                  <a:lnTo>
                    <a:pt x="14" y="153"/>
                  </a:lnTo>
                  <a:lnTo>
                    <a:pt x="3" y="129"/>
                  </a:lnTo>
                  <a:lnTo>
                    <a:pt x="0" y="102"/>
                  </a:lnTo>
                  <a:lnTo>
                    <a:pt x="3" y="74"/>
                  </a:lnTo>
                  <a:lnTo>
                    <a:pt x="14" y="50"/>
                  </a:lnTo>
                  <a:lnTo>
                    <a:pt x="30" y="29"/>
                  </a:lnTo>
                  <a:lnTo>
                    <a:pt x="51" y="13"/>
                  </a:lnTo>
                  <a:lnTo>
                    <a:pt x="75" y="3"/>
                  </a:lnTo>
                  <a:lnTo>
                    <a:pt x="101"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34" name="Freeform 9"/>
            <p:cNvSpPr>
              <a:spLocks noEditPoints="1"/>
            </p:cNvSpPr>
            <p:nvPr>
              <p:custDataLst>
                <p:tags r:id="rId21"/>
              </p:custDataLst>
            </p:nvPr>
          </p:nvSpPr>
          <p:spPr>
            <a:xfrm>
              <a:off x="93098" y="133839"/>
              <a:ext cx="263683" cy="197326"/>
            </a:xfrm>
            <a:custGeom>
              <a:avLst/>
              <a:gdLst>
                <a:gd name="txL" fmla="*/ 0 w 302"/>
                <a:gd name="txT" fmla="*/ 0 h 226"/>
                <a:gd name="txR" fmla="*/ 302 w 302"/>
                <a:gd name="txB" fmla="*/ 226 h 226"/>
              </a:gdLst>
              <a:ahLst/>
              <a:cxnLst>
                <a:cxn ang="0">
                  <a:pos x="302" y="226"/>
                </a:cxn>
                <a:cxn ang="0">
                  <a:pos x="0" y="226"/>
                </a:cxn>
                <a:cxn ang="0">
                  <a:pos x="0" y="0"/>
                </a:cxn>
                <a:cxn ang="0">
                  <a:pos x="17" y="0"/>
                </a:cxn>
                <a:cxn ang="0">
                  <a:pos x="17" y="206"/>
                </a:cxn>
                <a:cxn ang="0">
                  <a:pos x="302" y="206"/>
                </a:cxn>
                <a:cxn ang="0">
                  <a:pos x="302" y="226"/>
                </a:cxn>
                <a:cxn ang="0">
                  <a:pos x="282" y="188"/>
                </a:cxn>
                <a:cxn ang="0">
                  <a:pos x="37" y="188"/>
                </a:cxn>
                <a:cxn ang="0">
                  <a:pos x="37" y="103"/>
                </a:cxn>
                <a:cxn ang="0">
                  <a:pos x="103" y="17"/>
                </a:cxn>
                <a:cxn ang="0">
                  <a:pos x="189" y="103"/>
                </a:cxn>
                <a:cxn ang="0">
                  <a:pos x="245" y="56"/>
                </a:cxn>
                <a:cxn ang="0">
                  <a:pos x="282" y="188"/>
                </a:cxn>
              </a:cxnLst>
              <a:rect l="txL" t="txT" r="txR" b="txB"/>
              <a:pathLst>
                <a:path w="302" h="226">
                  <a:moveTo>
                    <a:pt x="302" y="226"/>
                  </a:moveTo>
                  <a:lnTo>
                    <a:pt x="0" y="226"/>
                  </a:lnTo>
                  <a:lnTo>
                    <a:pt x="0" y="0"/>
                  </a:lnTo>
                  <a:lnTo>
                    <a:pt x="17" y="0"/>
                  </a:lnTo>
                  <a:lnTo>
                    <a:pt x="17" y="206"/>
                  </a:lnTo>
                  <a:lnTo>
                    <a:pt x="302" y="206"/>
                  </a:lnTo>
                  <a:lnTo>
                    <a:pt x="302" y="226"/>
                  </a:lnTo>
                  <a:close/>
                  <a:moveTo>
                    <a:pt x="282" y="188"/>
                  </a:moveTo>
                  <a:lnTo>
                    <a:pt x="37" y="188"/>
                  </a:lnTo>
                  <a:lnTo>
                    <a:pt x="37" y="103"/>
                  </a:lnTo>
                  <a:lnTo>
                    <a:pt x="103" y="17"/>
                  </a:lnTo>
                  <a:lnTo>
                    <a:pt x="189" y="103"/>
                  </a:lnTo>
                  <a:lnTo>
                    <a:pt x="245" y="56"/>
                  </a:lnTo>
                  <a:lnTo>
                    <a:pt x="282" y="188"/>
                  </a:ln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43035" name="Group 3"/>
          <p:cNvGrpSpPr/>
          <p:nvPr/>
        </p:nvGrpSpPr>
        <p:grpSpPr>
          <a:xfrm>
            <a:off x="5342255" y="3917315"/>
            <a:ext cx="753745" cy="704215"/>
            <a:chOff x="0" y="0"/>
            <a:chExt cx="465007" cy="469589"/>
          </a:xfrm>
        </p:grpSpPr>
        <p:sp>
          <p:nvSpPr>
            <p:cNvPr id="43036" name="Freeform 9"/>
            <p:cNvSpPr/>
            <p:nvPr>
              <p:custDataLst>
                <p:tags r:id="rId22"/>
              </p:custDataLst>
            </p:nvPr>
          </p:nvSpPr>
          <p:spPr>
            <a:xfrm>
              <a:off x="0" y="0"/>
              <a:ext cx="465007" cy="469589"/>
            </a:xfrm>
            <a:custGeom>
              <a:avLst/>
              <a:gdLst>
                <a:gd name="txL" fmla="*/ 0 w 203"/>
                <a:gd name="txT" fmla="*/ 0 h 205"/>
                <a:gd name="txR" fmla="*/ 203 w 203"/>
                <a:gd name="txB" fmla="*/ 205 h 205"/>
              </a:gdLst>
              <a:ahLst/>
              <a:cxnLst>
                <a:cxn ang="0">
                  <a:pos x="102" y="0"/>
                </a:cxn>
                <a:cxn ang="0">
                  <a:pos x="129" y="4"/>
                </a:cxn>
                <a:cxn ang="0">
                  <a:pos x="153" y="14"/>
                </a:cxn>
                <a:cxn ang="0">
                  <a:pos x="174" y="29"/>
                </a:cxn>
                <a:cxn ang="0">
                  <a:pos x="190" y="50"/>
                </a:cxn>
                <a:cxn ang="0">
                  <a:pos x="200" y="75"/>
                </a:cxn>
                <a:cxn ang="0">
                  <a:pos x="203" y="102"/>
                </a:cxn>
                <a:cxn ang="0">
                  <a:pos x="200" y="129"/>
                </a:cxn>
                <a:cxn ang="0">
                  <a:pos x="190" y="154"/>
                </a:cxn>
                <a:cxn ang="0">
                  <a:pos x="174" y="174"/>
                </a:cxn>
                <a:cxn ang="0">
                  <a:pos x="153" y="190"/>
                </a:cxn>
                <a:cxn ang="0">
                  <a:pos x="129" y="200"/>
                </a:cxn>
                <a:cxn ang="0">
                  <a:pos x="102" y="205"/>
                </a:cxn>
                <a:cxn ang="0">
                  <a:pos x="76" y="200"/>
                </a:cxn>
                <a:cxn ang="0">
                  <a:pos x="50" y="190"/>
                </a:cxn>
                <a:cxn ang="0">
                  <a:pos x="29" y="174"/>
                </a:cxn>
                <a:cxn ang="0">
                  <a:pos x="15" y="154"/>
                </a:cxn>
                <a:cxn ang="0">
                  <a:pos x="4" y="129"/>
                </a:cxn>
                <a:cxn ang="0">
                  <a:pos x="0" y="102"/>
                </a:cxn>
                <a:cxn ang="0">
                  <a:pos x="4" y="75"/>
                </a:cxn>
                <a:cxn ang="0">
                  <a:pos x="15" y="50"/>
                </a:cxn>
                <a:cxn ang="0">
                  <a:pos x="29" y="29"/>
                </a:cxn>
                <a:cxn ang="0">
                  <a:pos x="50" y="14"/>
                </a:cxn>
                <a:cxn ang="0">
                  <a:pos x="76" y="4"/>
                </a:cxn>
                <a:cxn ang="0">
                  <a:pos x="102" y="0"/>
                </a:cxn>
              </a:cxnLst>
              <a:rect l="txL" t="txT" r="txR" b="txB"/>
              <a:pathLst>
                <a:path w="203" h="205">
                  <a:moveTo>
                    <a:pt x="102" y="0"/>
                  </a:moveTo>
                  <a:lnTo>
                    <a:pt x="129" y="4"/>
                  </a:lnTo>
                  <a:lnTo>
                    <a:pt x="153" y="14"/>
                  </a:lnTo>
                  <a:lnTo>
                    <a:pt x="174" y="29"/>
                  </a:lnTo>
                  <a:lnTo>
                    <a:pt x="190" y="50"/>
                  </a:lnTo>
                  <a:lnTo>
                    <a:pt x="200" y="75"/>
                  </a:lnTo>
                  <a:lnTo>
                    <a:pt x="203" y="102"/>
                  </a:lnTo>
                  <a:lnTo>
                    <a:pt x="200" y="129"/>
                  </a:lnTo>
                  <a:lnTo>
                    <a:pt x="190" y="154"/>
                  </a:lnTo>
                  <a:lnTo>
                    <a:pt x="174" y="174"/>
                  </a:lnTo>
                  <a:lnTo>
                    <a:pt x="153" y="190"/>
                  </a:lnTo>
                  <a:lnTo>
                    <a:pt x="129" y="200"/>
                  </a:lnTo>
                  <a:lnTo>
                    <a:pt x="102" y="205"/>
                  </a:lnTo>
                  <a:lnTo>
                    <a:pt x="76" y="200"/>
                  </a:lnTo>
                  <a:lnTo>
                    <a:pt x="50" y="190"/>
                  </a:lnTo>
                  <a:lnTo>
                    <a:pt x="29" y="174"/>
                  </a:lnTo>
                  <a:lnTo>
                    <a:pt x="15" y="154"/>
                  </a:lnTo>
                  <a:lnTo>
                    <a:pt x="4" y="129"/>
                  </a:lnTo>
                  <a:lnTo>
                    <a:pt x="0" y="102"/>
                  </a:lnTo>
                  <a:lnTo>
                    <a:pt x="4" y="75"/>
                  </a:lnTo>
                  <a:lnTo>
                    <a:pt x="15" y="50"/>
                  </a:lnTo>
                  <a:lnTo>
                    <a:pt x="29" y="29"/>
                  </a:lnTo>
                  <a:lnTo>
                    <a:pt x="50" y="14"/>
                  </a:lnTo>
                  <a:lnTo>
                    <a:pt x="76" y="4"/>
                  </a:lnTo>
                  <a:lnTo>
                    <a:pt x="102"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37" name="Freeform 10"/>
            <p:cNvSpPr>
              <a:spLocks noEditPoints="1"/>
            </p:cNvSpPr>
            <p:nvPr>
              <p:custDataLst>
                <p:tags r:id="rId23"/>
              </p:custDataLst>
            </p:nvPr>
          </p:nvSpPr>
          <p:spPr>
            <a:xfrm>
              <a:off x="99524" y="127460"/>
              <a:ext cx="260899" cy="203797"/>
            </a:xfrm>
            <a:custGeom>
              <a:avLst/>
              <a:gdLst>
                <a:gd name="txL" fmla="*/ 0 w 164"/>
                <a:gd name="txT" fmla="*/ 0 h 128"/>
                <a:gd name="txR" fmla="*/ 164 w 164"/>
                <a:gd name="txB" fmla="*/ 128 h 128"/>
              </a:gdLst>
              <a:ahLst/>
              <a:cxnLst>
                <a:cxn ang="0">
                  <a:pos x="164" y="114"/>
                </a:cxn>
                <a:cxn ang="0">
                  <a:pos x="149" y="128"/>
                </a:cxn>
                <a:cxn ang="0">
                  <a:pos x="15" y="128"/>
                </a:cxn>
                <a:cxn ang="0">
                  <a:pos x="0" y="114"/>
                </a:cxn>
                <a:cxn ang="0">
                  <a:pos x="0" y="14"/>
                </a:cxn>
                <a:cxn ang="0">
                  <a:pos x="15" y="0"/>
                </a:cxn>
                <a:cxn ang="0">
                  <a:pos x="149" y="0"/>
                </a:cxn>
                <a:cxn ang="0">
                  <a:pos x="164" y="14"/>
                </a:cxn>
                <a:cxn ang="0">
                  <a:pos x="164" y="114"/>
                </a:cxn>
                <a:cxn ang="0">
                  <a:pos x="149" y="11"/>
                </a:cxn>
                <a:cxn ang="0">
                  <a:pos x="15" y="11"/>
                </a:cxn>
                <a:cxn ang="0">
                  <a:pos x="12" y="14"/>
                </a:cxn>
                <a:cxn ang="0">
                  <a:pos x="25" y="40"/>
                </a:cxn>
                <a:cxn ang="0">
                  <a:pos x="62" y="69"/>
                </a:cxn>
                <a:cxn ang="0">
                  <a:pos x="82" y="82"/>
                </a:cxn>
                <a:cxn ang="0">
                  <a:pos x="82" y="82"/>
                </a:cxn>
                <a:cxn ang="0">
                  <a:pos x="82" y="82"/>
                </a:cxn>
                <a:cxn ang="0">
                  <a:pos x="102" y="69"/>
                </a:cxn>
                <a:cxn ang="0">
                  <a:pos x="139" y="40"/>
                </a:cxn>
                <a:cxn ang="0">
                  <a:pos x="152" y="18"/>
                </a:cxn>
                <a:cxn ang="0">
                  <a:pos x="149" y="11"/>
                </a:cxn>
                <a:cxn ang="0">
                  <a:pos x="152" y="43"/>
                </a:cxn>
                <a:cxn ang="0">
                  <a:pos x="146" y="50"/>
                </a:cxn>
                <a:cxn ang="0">
                  <a:pos x="107" y="80"/>
                </a:cxn>
                <a:cxn ang="0">
                  <a:pos x="82" y="93"/>
                </a:cxn>
                <a:cxn ang="0">
                  <a:pos x="82" y="93"/>
                </a:cxn>
                <a:cxn ang="0">
                  <a:pos x="82" y="93"/>
                </a:cxn>
                <a:cxn ang="0">
                  <a:pos x="57" y="80"/>
                </a:cxn>
                <a:cxn ang="0">
                  <a:pos x="18" y="50"/>
                </a:cxn>
                <a:cxn ang="0">
                  <a:pos x="12" y="43"/>
                </a:cxn>
                <a:cxn ang="0">
                  <a:pos x="12" y="114"/>
                </a:cxn>
                <a:cxn ang="0">
                  <a:pos x="15" y="117"/>
                </a:cxn>
                <a:cxn ang="0">
                  <a:pos x="149" y="117"/>
                </a:cxn>
                <a:cxn ang="0">
                  <a:pos x="152" y="114"/>
                </a:cxn>
                <a:cxn ang="0">
                  <a:pos x="152" y="43"/>
                </a:cxn>
              </a:cxnLst>
              <a:rect l="txL" t="txT" r="txR" b="txB"/>
              <a:pathLst>
                <a:path w="164" h="128">
                  <a:moveTo>
                    <a:pt x="164" y="114"/>
                  </a:moveTo>
                  <a:cubicBezTo>
                    <a:pt x="164" y="122"/>
                    <a:pt x="157" y="128"/>
                    <a:pt x="149" y="128"/>
                  </a:cubicBezTo>
                  <a:cubicBezTo>
                    <a:pt x="15" y="128"/>
                    <a:pt x="15" y="128"/>
                    <a:pt x="15" y="128"/>
                  </a:cubicBezTo>
                  <a:cubicBezTo>
                    <a:pt x="7" y="128"/>
                    <a:pt x="0" y="122"/>
                    <a:pt x="0" y="114"/>
                  </a:cubicBezTo>
                  <a:cubicBezTo>
                    <a:pt x="0" y="14"/>
                    <a:pt x="0" y="14"/>
                    <a:pt x="0" y="14"/>
                  </a:cubicBezTo>
                  <a:cubicBezTo>
                    <a:pt x="0" y="6"/>
                    <a:pt x="7" y="0"/>
                    <a:pt x="15" y="0"/>
                  </a:cubicBezTo>
                  <a:cubicBezTo>
                    <a:pt x="149" y="0"/>
                    <a:pt x="149" y="0"/>
                    <a:pt x="149" y="0"/>
                  </a:cubicBezTo>
                  <a:cubicBezTo>
                    <a:pt x="157" y="0"/>
                    <a:pt x="164" y="6"/>
                    <a:pt x="164" y="14"/>
                  </a:cubicBezTo>
                  <a:lnTo>
                    <a:pt x="164" y="114"/>
                  </a:lnTo>
                  <a:close/>
                  <a:moveTo>
                    <a:pt x="149" y="11"/>
                  </a:moveTo>
                  <a:cubicBezTo>
                    <a:pt x="15" y="11"/>
                    <a:pt x="15" y="11"/>
                    <a:pt x="15" y="11"/>
                  </a:cubicBezTo>
                  <a:cubicBezTo>
                    <a:pt x="13" y="11"/>
                    <a:pt x="12" y="13"/>
                    <a:pt x="12" y="14"/>
                  </a:cubicBezTo>
                  <a:cubicBezTo>
                    <a:pt x="12" y="25"/>
                    <a:pt x="17" y="34"/>
                    <a:pt x="25" y="40"/>
                  </a:cubicBezTo>
                  <a:cubicBezTo>
                    <a:pt x="37" y="50"/>
                    <a:pt x="50" y="59"/>
                    <a:pt x="62" y="69"/>
                  </a:cubicBezTo>
                  <a:cubicBezTo>
                    <a:pt x="67" y="73"/>
                    <a:pt x="76" y="82"/>
                    <a:pt x="82" y="82"/>
                  </a:cubicBezTo>
                  <a:cubicBezTo>
                    <a:pt x="82" y="82"/>
                    <a:pt x="82" y="82"/>
                    <a:pt x="82" y="82"/>
                  </a:cubicBezTo>
                  <a:cubicBezTo>
                    <a:pt x="82" y="82"/>
                    <a:pt x="82" y="82"/>
                    <a:pt x="82" y="82"/>
                  </a:cubicBezTo>
                  <a:cubicBezTo>
                    <a:pt x="89" y="82"/>
                    <a:pt x="97" y="73"/>
                    <a:pt x="102" y="69"/>
                  </a:cubicBezTo>
                  <a:cubicBezTo>
                    <a:pt x="114" y="59"/>
                    <a:pt x="127" y="50"/>
                    <a:pt x="139" y="40"/>
                  </a:cubicBezTo>
                  <a:cubicBezTo>
                    <a:pt x="145" y="36"/>
                    <a:pt x="152" y="25"/>
                    <a:pt x="152" y="18"/>
                  </a:cubicBezTo>
                  <a:cubicBezTo>
                    <a:pt x="152" y="15"/>
                    <a:pt x="153" y="11"/>
                    <a:pt x="149" y="11"/>
                  </a:cubicBezTo>
                  <a:close/>
                  <a:moveTo>
                    <a:pt x="152" y="43"/>
                  </a:moveTo>
                  <a:cubicBezTo>
                    <a:pt x="150" y="46"/>
                    <a:pt x="148" y="48"/>
                    <a:pt x="146" y="50"/>
                  </a:cubicBezTo>
                  <a:cubicBezTo>
                    <a:pt x="133" y="60"/>
                    <a:pt x="120" y="70"/>
                    <a:pt x="107" y="80"/>
                  </a:cubicBezTo>
                  <a:cubicBezTo>
                    <a:pt x="100" y="86"/>
                    <a:pt x="92" y="93"/>
                    <a:pt x="82" y="93"/>
                  </a:cubicBezTo>
                  <a:cubicBezTo>
                    <a:pt x="82" y="93"/>
                    <a:pt x="82" y="93"/>
                    <a:pt x="82" y="93"/>
                  </a:cubicBezTo>
                  <a:cubicBezTo>
                    <a:pt x="82" y="93"/>
                    <a:pt x="82" y="93"/>
                    <a:pt x="82" y="93"/>
                  </a:cubicBezTo>
                  <a:cubicBezTo>
                    <a:pt x="72" y="93"/>
                    <a:pt x="64" y="86"/>
                    <a:pt x="57" y="80"/>
                  </a:cubicBezTo>
                  <a:cubicBezTo>
                    <a:pt x="44" y="70"/>
                    <a:pt x="31" y="60"/>
                    <a:pt x="18" y="50"/>
                  </a:cubicBezTo>
                  <a:cubicBezTo>
                    <a:pt x="16" y="48"/>
                    <a:pt x="14" y="46"/>
                    <a:pt x="12" y="43"/>
                  </a:cubicBezTo>
                  <a:cubicBezTo>
                    <a:pt x="12" y="114"/>
                    <a:pt x="12" y="114"/>
                    <a:pt x="12" y="114"/>
                  </a:cubicBezTo>
                  <a:cubicBezTo>
                    <a:pt x="12" y="115"/>
                    <a:pt x="13" y="117"/>
                    <a:pt x="15" y="117"/>
                  </a:cubicBezTo>
                  <a:cubicBezTo>
                    <a:pt x="149" y="117"/>
                    <a:pt x="149" y="117"/>
                    <a:pt x="149" y="117"/>
                  </a:cubicBezTo>
                  <a:cubicBezTo>
                    <a:pt x="151" y="117"/>
                    <a:pt x="152" y="115"/>
                    <a:pt x="152" y="114"/>
                  </a:cubicBezTo>
                  <a:lnTo>
                    <a:pt x="152" y="43"/>
                  </a:ln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43038" name="Group 18"/>
          <p:cNvGrpSpPr/>
          <p:nvPr/>
        </p:nvGrpSpPr>
        <p:grpSpPr>
          <a:xfrm>
            <a:off x="10020935" y="1477645"/>
            <a:ext cx="752475" cy="686435"/>
            <a:chOff x="0" y="0"/>
            <a:chExt cx="467298" cy="467298"/>
          </a:xfrm>
        </p:grpSpPr>
        <p:sp>
          <p:nvSpPr>
            <p:cNvPr id="43039" name="Freeform 12"/>
            <p:cNvSpPr/>
            <p:nvPr>
              <p:custDataLst>
                <p:tags r:id="rId24"/>
              </p:custDataLst>
            </p:nvPr>
          </p:nvSpPr>
          <p:spPr>
            <a:xfrm>
              <a:off x="0" y="0"/>
              <a:ext cx="467298" cy="467298"/>
            </a:xfrm>
            <a:custGeom>
              <a:avLst/>
              <a:gdLst>
                <a:gd name="txL" fmla="*/ 0 w 204"/>
                <a:gd name="txT" fmla="*/ 0 h 204"/>
                <a:gd name="txR" fmla="*/ 204 w 204"/>
                <a:gd name="txB" fmla="*/ 204 h 204"/>
              </a:gdLst>
              <a:ahLst/>
              <a:cxnLst>
                <a:cxn ang="0">
                  <a:pos x="101" y="0"/>
                </a:cxn>
                <a:cxn ang="0">
                  <a:pos x="129" y="3"/>
                </a:cxn>
                <a:cxn ang="0">
                  <a:pos x="153" y="13"/>
                </a:cxn>
                <a:cxn ang="0">
                  <a:pos x="174" y="30"/>
                </a:cxn>
                <a:cxn ang="0">
                  <a:pos x="190" y="51"/>
                </a:cxn>
                <a:cxn ang="0">
                  <a:pos x="201" y="74"/>
                </a:cxn>
                <a:cxn ang="0">
                  <a:pos x="204" y="101"/>
                </a:cxn>
                <a:cxn ang="0">
                  <a:pos x="201" y="128"/>
                </a:cxn>
                <a:cxn ang="0">
                  <a:pos x="190" y="153"/>
                </a:cxn>
                <a:cxn ang="0">
                  <a:pos x="174" y="174"/>
                </a:cxn>
                <a:cxn ang="0">
                  <a:pos x="153" y="189"/>
                </a:cxn>
                <a:cxn ang="0">
                  <a:pos x="129" y="199"/>
                </a:cxn>
                <a:cxn ang="0">
                  <a:pos x="101" y="204"/>
                </a:cxn>
                <a:cxn ang="0">
                  <a:pos x="74" y="199"/>
                </a:cxn>
                <a:cxn ang="0">
                  <a:pos x="51" y="189"/>
                </a:cxn>
                <a:cxn ang="0">
                  <a:pos x="30" y="174"/>
                </a:cxn>
                <a:cxn ang="0">
                  <a:pos x="13" y="153"/>
                </a:cxn>
                <a:cxn ang="0">
                  <a:pos x="3" y="128"/>
                </a:cxn>
                <a:cxn ang="0">
                  <a:pos x="0" y="101"/>
                </a:cxn>
                <a:cxn ang="0">
                  <a:pos x="3" y="74"/>
                </a:cxn>
                <a:cxn ang="0">
                  <a:pos x="13" y="51"/>
                </a:cxn>
                <a:cxn ang="0">
                  <a:pos x="30" y="30"/>
                </a:cxn>
                <a:cxn ang="0">
                  <a:pos x="51" y="13"/>
                </a:cxn>
                <a:cxn ang="0">
                  <a:pos x="74" y="3"/>
                </a:cxn>
                <a:cxn ang="0">
                  <a:pos x="101" y="0"/>
                </a:cxn>
              </a:cxnLst>
              <a:rect l="txL" t="txT" r="txR" b="txB"/>
              <a:pathLst>
                <a:path w="204" h="204">
                  <a:moveTo>
                    <a:pt x="101" y="0"/>
                  </a:moveTo>
                  <a:lnTo>
                    <a:pt x="129" y="3"/>
                  </a:lnTo>
                  <a:lnTo>
                    <a:pt x="153" y="13"/>
                  </a:lnTo>
                  <a:lnTo>
                    <a:pt x="174" y="30"/>
                  </a:lnTo>
                  <a:lnTo>
                    <a:pt x="190" y="51"/>
                  </a:lnTo>
                  <a:lnTo>
                    <a:pt x="201" y="74"/>
                  </a:lnTo>
                  <a:lnTo>
                    <a:pt x="204" y="101"/>
                  </a:lnTo>
                  <a:lnTo>
                    <a:pt x="201" y="128"/>
                  </a:lnTo>
                  <a:lnTo>
                    <a:pt x="190" y="153"/>
                  </a:lnTo>
                  <a:lnTo>
                    <a:pt x="174" y="174"/>
                  </a:lnTo>
                  <a:lnTo>
                    <a:pt x="153" y="189"/>
                  </a:lnTo>
                  <a:lnTo>
                    <a:pt x="129" y="199"/>
                  </a:lnTo>
                  <a:lnTo>
                    <a:pt x="101" y="204"/>
                  </a:lnTo>
                  <a:lnTo>
                    <a:pt x="74" y="199"/>
                  </a:lnTo>
                  <a:lnTo>
                    <a:pt x="51" y="189"/>
                  </a:lnTo>
                  <a:lnTo>
                    <a:pt x="30" y="174"/>
                  </a:lnTo>
                  <a:lnTo>
                    <a:pt x="13" y="153"/>
                  </a:lnTo>
                  <a:lnTo>
                    <a:pt x="3" y="128"/>
                  </a:lnTo>
                  <a:lnTo>
                    <a:pt x="0" y="101"/>
                  </a:lnTo>
                  <a:lnTo>
                    <a:pt x="3" y="74"/>
                  </a:lnTo>
                  <a:lnTo>
                    <a:pt x="13" y="51"/>
                  </a:lnTo>
                  <a:lnTo>
                    <a:pt x="30" y="30"/>
                  </a:lnTo>
                  <a:lnTo>
                    <a:pt x="51" y="13"/>
                  </a:lnTo>
                  <a:lnTo>
                    <a:pt x="74" y="3"/>
                  </a:lnTo>
                  <a:lnTo>
                    <a:pt x="101" y="0"/>
                  </a:ln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43040" name="Freeform 11"/>
            <p:cNvSpPr>
              <a:spLocks noEditPoints="1"/>
            </p:cNvSpPr>
            <p:nvPr>
              <p:custDataLst>
                <p:tags r:id="rId25"/>
              </p:custDataLst>
            </p:nvPr>
          </p:nvSpPr>
          <p:spPr>
            <a:xfrm>
              <a:off x="103903" y="100682"/>
              <a:ext cx="254730" cy="253695"/>
            </a:xfrm>
            <a:custGeom>
              <a:avLst/>
              <a:gdLst>
                <a:gd name="txL" fmla="*/ 0 w 152"/>
                <a:gd name="txT" fmla="*/ 0 h 152"/>
                <a:gd name="txR" fmla="*/ 152 w 152"/>
                <a:gd name="txB" fmla="*/ 152 h 152"/>
              </a:gdLst>
              <a:ahLst/>
              <a:cxnLst>
                <a:cxn ang="0">
                  <a:pos x="141" y="152"/>
                </a:cxn>
                <a:cxn ang="0">
                  <a:pos x="132" y="148"/>
                </a:cxn>
                <a:cxn ang="0">
                  <a:pos x="101" y="117"/>
                </a:cxn>
                <a:cxn ang="0">
                  <a:pos x="65" y="128"/>
                </a:cxn>
                <a:cxn ang="0">
                  <a:pos x="0" y="64"/>
                </a:cxn>
                <a:cxn ang="0">
                  <a:pos x="65" y="0"/>
                </a:cxn>
                <a:cxn ang="0">
                  <a:pos x="129" y="64"/>
                </a:cxn>
                <a:cxn ang="0">
                  <a:pos x="118" y="100"/>
                </a:cxn>
                <a:cxn ang="0">
                  <a:pos x="149" y="132"/>
                </a:cxn>
                <a:cxn ang="0">
                  <a:pos x="152" y="140"/>
                </a:cxn>
                <a:cxn ang="0">
                  <a:pos x="141" y="152"/>
                </a:cxn>
                <a:cxn ang="0">
                  <a:pos x="65" y="23"/>
                </a:cxn>
                <a:cxn ang="0">
                  <a:pos x="24" y="64"/>
                </a:cxn>
                <a:cxn ang="0">
                  <a:pos x="65" y="105"/>
                </a:cxn>
                <a:cxn ang="0">
                  <a:pos x="106" y="64"/>
                </a:cxn>
                <a:cxn ang="0">
                  <a:pos x="65" y="23"/>
                </a:cxn>
              </a:cxnLst>
              <a:rect l="txL" t="txT" r="txR" b="txB"/>
              <a:pathLst>
                <a:path w="152" h="152">
                  <a:moveTo>
                    <a:pt x="141" y="152"/>
                  </a:moveTo>
                  <a:cubicBezTo>
                    <a:pt x="138" y="152"/>
                    <a:pt x="135" y="151"/>
                    <a:pt x="132" y="148"/>
                  </a:cubicBezTo>
                  <a:cubicBezTo>
                    <a:pt x="101" y="117"/>
                    <a:pt x="101" y="117"/>
                    <a:pt x="101" y="117"/>
                  </a:cubicBezTo>
                  <a:cubicBezTo>
                    <a:pt x="90" y="124"/>
                    <a:pt x="78" y="128"/>
                    <a:pt x="65" y="128"/>
                  </a:cubicBezTo>
                  <a:cubicBezTo>
                    <a:pt x="29" y="128"/>
                    <a:pt x="0" y="100"/>
                    <a:pt x="0" y="64"/>
                  </a:cubicBezTo>
                  <a:cubicBezTo>
                    <a:pt x="0" y="28"/>
                    <a:pt x="29" y="0"/>
                    <a:pt x="65" y="0"/>
                  </a:cubicBezTo>
                  <a:cubicBezTo>
                    <a:pt x="100" y="0"/>
                    <a:pt x="129" y="28"/>
                    <a:pt x="129" y="64"/>
                  </a:cubicBezTo>
                  <a:cubicBezTo>
                    <a:pt x="129" y="77"/>
                    <a:pt x="125" y="90"/>
                    <a:pt x="118" y="100"/>
                  </a:cubicBezTo>
                  <a:cubicBezTo>
                    <a:pt x="149" y="132"/>
                    <a:pt x="149" y="132"/>
                    <a:pt x="149" y="132"/>
                  </a:cubicBezTo>
                  <a:cubicBezTo>
                    <a:pt x="151" y="134"/>
                    <a:pt x="152" y="137"/>
                    <a:pt x="152" y="140"/>
                  </a:cubicBezTo>
                  <a:cubicBezTo>
                    <a:pt x="152" y="147"/>
                    <a:pt x="147" y="152"/>
                    <a:pt x="141" y="152"/>
                  </a:cubicBezTo>
                  <a:close/>
                  <a:moveTo>
                    <a:pt x="65" y="23"/>
                  </a:moveTo>
                  <a:cubicBezTo>
                    <a:pt x="42" y="23"/>
                    <a:pt x="24" y="41"/>
                    <a:pt x="24" y="64"/>
                  </a:cubicBezTo>
                  <a:cubicBezTo>
                    <a:pt x="24" y="87"/>
                    <a:pt x="42" y="105"/>
                    <a:pt x="65" y="105"/>
                  </a:cubicBezTo>
                  <a:cubicBezTo>
                    <a:pt x="87" y="105"/>
                    <a:pt x="106" y="87"/>
                    <a:pt x="106" y="64"/>
                  </a:cubicBezTo>
                  <a:cubicBezTo>
                    <a:pt x="106" y="41"/>
                    <a:pt x="87" y="23"/>
                    <a:pt x="65" y="23"/>
                  </a:cubicBezTo>
                  <a:close/>
                </a:path>
              </a:pathLst>
            </a:custGeom>
            <a:solidFill>
              <a:srgbClr val="FFFFF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sp>
        <p:nvSpPr>
          <p:cNvPr id="43041" name="TextBox 47"/>
          <p:cNvSpPr/>
          <p:nvPr>
            <p:custDataLst>
              <p:tags r:id="rId26"/>
            </p:custDataLst>
          </p:nvPr>
        </p:nvSpPr>
        <p:spPr>
          <a:xfrm>
            <a:off x="318770" y="659765"/>
            <a:ext cx="191325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用人单位职责</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3016"/>
                                        </p:tgtEl>
                                        <p:attrNameLst>
                                          <p:attrName>style.visibility</p:attrName>
                                        </p:attrNameLst>
                                      </p:cBhvr>
                                      <p:to>
                                        <p:strVal val="visible"/>
                                      </p:to>
                                    </p:set>
                                    <p:animEffect filter="wipe(left)">
                                      <p:cBhvr>
                                        <p:cTn id="7" dur="500"/>
                                        <p:tgtEl>
                                          <p:spTgt spid="430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3026"/>
                                        </p:tgtEl>
                                        <p:attrNameLst>
                                          <p:attrName>style.visibility</p:attrName>
                                        </p:attrNameLst>
                                      </p:cBhvr>
                                      <p:to>
                                        <p:strVal val="visible"/>
                                      </p:to>
                                    </p:set>
                                    <p:anim calcmode="lin" valueType="num">
                                      <p:cBhvr>
                                        <p:cTn id="11" dur="500" fill="hold"/>
                                        <p:tgtEl>
                                          <p:spTgt spid="43026"/>
                                        </p:tgtEl>
                                        <p:attrNameLst>
                                          <p:attrName>ppt_w</p:attrName>
                                        </p:attrNameLst>
                                      </p:cBhvr>
                                      <p:tavLst>
                                        <p:tav tm="0">
                                          <p:val>
                                            <p:fltVal val="0.000000"/>
                                          </p:val>
                                        </p:tav>
                                        <p:tav tm="100000">
                                          <p:val>
                                            <p:strVal val="#ppt_w"/>
                                          </p:val>
                                        </p:tav>
                                      </p:tavLst>
                                    </p:anim>
                                    <p:anim calcmode="lin" valueType="num">
                                      <p:cBhvr>
                                        <p:cTn id="12" dur="500" fill="hold"/>
                                        <p:tgtEl>
                                          <p:spTgt spid="43026"/>
                                        </p:tgtEl>
                                        <p:attrNameLst>
                                          <p:attrName>ppt_h</p:attrName>
                                        </p:attrNameLst>
                                      </p:cBhvr>
                                      <p:tavLst>
                                        <p:tav tm="0">
                                          <p:val>
                                            <p:fltVal val="0.000000"/>
                                          </p:val>
                                        </p:tav>
                                        <p:tav tm="100000">
                                          <p:val>
                                            <p:strVal val="#ppt_h"/>
                                          </p:val>
                                        </p:tav>
                                      </p:tavLst>
                                    </p:anim>
                                    <p:animEffect filter="fade">
                                      <p:cBhvr>
                                        <p:cTn id="13" dur="500"/>
                                        <p:tgtEl>
                                          <p:spTgt spid="43026"/>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43017"/>
                                        </p:tgtEl>
                                        <p:attrNameLst>
                                          <p:attrName>style.visibility</p:attrName>
                                        </p:attrNameLst>
                                      </p:cBhvr>
                                      <p:to>
                                        <p:strVal val="visible"/>
                                      </p:to>
                                    </p:set>
                                    <p:animEffect filter="fade">
                                      <p:cBhvr>
                                        <p:cTn id="17" dur="500"/>
                                        <p:tgtEl>
                                          <p:spTgt spid="43017"/>
                                        </p:tgtEl>
                                      </p:cBhvr>
                                    </p:animEffect>
                                    <p:anim calcmode="lin" valueType="num">
                                      <p:cBhvr>
                                        <p:cTn id="18" dur="500" fill="hold"/>
                                        <p:tgtEl>
                                          <p:spTgt spid="43017"/>
                                        </p:tgtEl>
                                        <p:attrNameLst>
                                          <p:attrName>ppt_x</p:attrName>
                                        </p:attrNameLst>
                                      </p:cBhvr>
                                      <p:tavLst>
                                        <p:tav tm="0">
                                          <p:val>
                                            <p:strVal val="#ppt_x"/>
                                          </p:val>
                                        </p:tav>
                                        <p:tav tm="100000">
                                          <p:val>
                                            <p:strVal val="#ppt_x"/>
                                          </p:val>
                                        </p:tav>
                                      </p:tavLst>
                                    </p:anim>
                                    <p:anim calcmode="lin" valueType="num">
                                      <p:cBhvr>
                                        <p:cTn id="19" dur="500" fill="hold"/>
                                        <p:tgtEl>
                                          <p:spTgt spid="43017"/>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43015"/>
                                        </p:tgtEl>
                                        <p:attrNameLst>
                                          <p:attrName>style.visibility</p:attrName>
                                        </p:attrNameLst>
                                      </p:cBhvr>
                                      <p:to>
                                        <p:strVal val="visible"/>
                                      </p:to>
                                    </p:set>
                                    <p:animEffect filter="wipe(left)">
                                      <p:cBhvr>
                                        <p:cTn id="23" dur="500"/>
                                        <p:tgtEl>
                                          <p:spTgt spid="43015"/>
                                        </p:tgtEl>
                                      </p:cBhvr>
                                    </p:animEffect>
                                  </p:childTnLst>
                                </p:cTn>
                              </p:par>
                              <p:par>
                                <p:cTn id="24" presetID="10" presetClass="entr" presetSubtype="0" fill="hold" nodeType="withEffect">
                                  <p:stCondLst>
                                    <p:cond delay="0"/>
                                  </p:stCondLst>
                                  <p:childTnLst>
                                    <p:set>
                                      <p:cBhvr>
                                        <p:cTn id="25" dur="1" fill="hold">
                                          <p:stCondLst>
                                            <p:cond delay="0"/>
                                          </p:stCondLst>
                                        </p:cTn>
                                        <p:tgtEl>
                                          <p:spTgt spid="43029"/>
                                        </p:tgtEl>
                                        <p:attrNameLst>
                                          <p:attrName>style.visibility</p:attrName>
                                        </p:attrNameLst>
                                      </p:cBhvr>
                                      <p:to>
                                        <p:strVal val="visible"/>
                                      </p:to>
                                    </p:set>
                                    <p:anim calcmode="lin" valueType="num">
                                      <p:cBhvr>
                                        <p:cTn id="26" dur="500" fill="hold"/>
                                        <p:tgtEl>
                                          <p:spTgt spid="43029"/>
                                        </p:tgtEl>
                                        <p:attrNameLst>
                                          <p:attrName>ppt_w</p:attrName>
                                        </p:attrNameLst>
                                      </p:cBhvr>
                                      <p:tavLst>
                                        <p:tav tm="0">
                                          <p:val>
                                            <p:fltVal val="0.000000"/>
                                          </p:val>
                                        </p:tav>
                                        <p:tav tm="100000">
                                          <p:val>
                                            <p:strVal val="#ppt_w"/>
                                          </p:val>
                                        </p:tav>
                                      </p:tavLst>
                                    </p:anim>
                                    <p:anim calcmode="lin" valueType="num">
                                      <p:cBhvr>
                                        <p:cTn id="27" dur="500" fill="hold"/>
                                        <p:tgtEl>
                                          <p:spTgt spid="43029"/>
                                        </p:tgtEl>
                                        <p:attrNameLst>
                                          <p:attrName>ppt_h</p:attrName>
                                        </p:attrNameLst>
                                      </p:cBhvr>
                                      <p:tavLst>
                                        <p:tav tm="0">
                                          <p:val>
                                            <p:fltVal val="0.000000"/>
                                          </p:val>
                                        </p:tav>
                                        <p:tav tm="100000">
                                          <p:val>
                                            <p:strVal val="#ppt_h"/>
                                          </p:val>
                                        </p:tav>
                                      </p:tavLst>
                                    </p:anim>
                                    <p:animEffect filter="fade">
                                      <p:cBhvr>
                                        <p:cTn id="28" dur="500"/>
                                        <p:tgtEl>
                                          <p:spTgt spid="43029"/>
                                        </p:tgtEl>
                                      </p:cBhvr>
                                    </p:animEffect>
                                  </p:childTnLst>
                                </p:cTn>
                              </p:par>
                            </p:childTnLst>
                          </p:cTn>
                        </p:par>
                        <p:par>
                          <p:cTn id="29" fill="hold">
                            <p:stCondLst>
                              <p:cond delay="2000"/>
                            </p:stCondLst>
                            <p:childTnLst>
                              <p:par>
                                <p:cTn id="30" presetID="47" presetClass="entr" presetSubtype="0" fill="hold" grpId="1" nodeType="afterEffect">
                                  <p:stCondLst>
                                    <p:cond delay="0"/>
                                  </p:stCondLst>
                                  <p:childTnLst>
                                    <p:set>
                                      <p:cBhvr>
                                        <p:cTn id="31" dur="1" fill="hold">
                                          <p:stCondLst>
                                            <p:cond delay="0"/>
                                          </p:stCondLst>
                                        </p:cTn>
                                        <p:tgtEl>
                                          <p:spTgt spid="43018"/>
                                        </p:tgtEl>
                                        <p:attrNameLst>
                                          <p:attrName>style.visibility</p:attrName>
                                        </p:attrNameLst>
                                      </p:cBhvr>
                                      <p:to>
                                        <p:strVal val="visible"/>
                                      </p:to>
                                    </p:set>
                                    <p:animEffect filter="fade">
                                      <p:cBhvr>
                                        <p:cTn id="32" dur="500"/>
                                        <p:tgtEl>
                                          <p:spTgt spid="43018"/>
                                        </p:tgtEl>
                                      </p:cBhvr>
                                    </p:animEffect>
                                    <p:anim calcmode="lin" valueType="num">
                                      <p:cBhvr>
                                        <p:cTn id="33" dur="500" fill="hold"/>
                                        <p:tgtEl>
                                          <p:spTgt spid="43018"/>
                                        </p:tgtEl>
                                        <p:attrNameLst>
                                          <p:attrName>ppt_x</p:attrName>
                                        </p:attrNameLst>
                                      </p:cBhvr>
                                      <p:tavLst>
                                        <p:tav tm="0">
                                          <p:val>
                                            <p:strVal val="#ppt_x"/>
                                          </p:val>
                                        </p:tav>
                                        <p:tav tm="100000">
                                          <p:val>
                                            <p:strVal val="#ppt_x"/>
                                          </p:val>
                                        </p:tav>
                                      </p:tavLst>
                                    </p:anim>
                                    <p:anim calcmode="lin" valueType="num">
                                      <p:cBhvr>
                                        <p:cTn id="34" dur="500" fill="hold"/>
                                        <p:tgtEl>
                                          <p:spTgt spid="43018"/>
                                        </p:tgtEl>
                                        <p:attrNameLst>
                                          <p:attrName>ppt_y</p:attrName>
                                        </p:attrNameLst>
                                      </p:cBhvr>
                                      <p:tavLst>
                                        <p:tav tm="0">
                                          <p:val>
                                            <p:strVal val="#ppt_y-.1"/>
                                          </p:val>
                                        </p:tav>
                                        <p:tav tm="100000">
                                          <p:val>
                                            <p:strVal val="#ppt_y"/>
                                          </p:val>
                                        </p:tav>
                                      </p:tavLst>
                                    </p:anim>
                                  </p:childTnLst>
                                </p:cTn>
                              </p:par>
                            </p:childTnLst>
                          </p:cTn>
                        </p:par>
                        <p:par>
                          <p:cTn id="35" fill="hold">
                            <p:stCondLst>
                              <p:cond delay="2500"/>
                            </p:stCondLst>
                            <p:childTnLst>
                              <p:par>
                                <p:cTn id="36" presetID="10" presetClass="entr" presetSubtype="0" fill="hold" nodeType="afterEffect">
                                  <p:stCondLst>
                                    <p:cond delay="0"/>
                                  </p:stCondLst>
                                  <p:childTnLst>
                                    <p:set>
                                      <p:cBhvr>
                                        <p:cTn id="37" dur="1" fill="hold">
                                          <p:stCondLst>
                                            <p:cond delay="0"/>
                                          </p:stCondLst>
                                        </p:cTn>
                                        <p:tgtEl>
                                          <p:spTgt spid="43035"/>
                                        </p:tgtEl>
                                        <p:attrNameLst>
                                          <p:attrName>style.visibility</p:attrName>
                                        </p:attrNameLst>
                                      </p:cBhvr>
                                      <p:to>
                                        <p:strVal val="visible"/>
                                      </p:to>
                                    </p:set>
                                    <p:anim calcmode="lin" valueType="num">
                                      <p:cBhvr>
                                        <p:cTn id="38" dur="500" fill="hold"/>
                                        <p:tgtEl>
                                          <p:spTgt spid="43035"/>
                                        </p:tgtEl>
                                        <p:attrNameLst>
                                          <p:attrName>ppt_w</p:attrName>
                                        </p:attrNameLst>
                                      </p:cBhvr>
                                      <p:tavLst>
                                        <p:tav tm="0">
                                          <p:val>
                                            <p:fltVal val="0.000000"/>
                                          </p:val>
                                        </p:tav>
                                        <p:tav tm="100000">
                                          <p:val>
                                            <p:strVal val="#ppt_w"/>
                                          </p:val>
                                        </p:tav>
                                      </p:tavLst>
                                    </p:anim>
                                    <p:anim calcmode="lin" valueType="num">
                                      <p:cBhvr>
                                        <p:cTn id="39" dur="500" fill="hold"/>
                                        <p:tgtEl>
                                          <p:spTgt spid="43035"/>
                                        </p:tgtEl>
                                        <p:attrNameLst>
                                          <p:attrName>ppt_h</p:attrName>
                                        </p:attrNameLst>
                                      </p:cBhvr>
                                      <p:tavLst>
                                        <p:tav tm="0">
                                          <p:val>
                                            <p:fltVal val="0.000000"/>
                                          </p:val>
                                        </p:tav>
                                        <p:tav tm="100000">
                                          <p:val>
                                            <p:strVal val="#ppt_h"/>
                                          </p:val>
                                        </p:tav>
                                      </p:tavLst>
                                    </p:anim>
                                    <p:animEffect filter="fade">
                                      <p:cBhvr>
                                        <p:cTn id="40" dur="500"/>
                                        <p:tgtEl>
                                          <p:spTgt spid="43035"/>
                                        </p:tgtEl>
                                      </p:cBhvr>
                                    </p:animEffect>
                                  </p:childTnLst>
                                </p:cTn>
                              </p:par>
                            </p:childTnLst>
                          </p:cTn>
                        </p:par>
                        <p:par>
                          <p:cTn id="41" fill="hold">
                            <p:stCondLst>
                              <p:cond delay="3000"/>
                            </p:stCondLst>
                            <p:childTnLst>
                              <p:par>
                                <p:cTn id="42" presetID="42" presetClass="entr" presetSubtype="0" fill="hold" grpId="0" nodeType="afterEffect">
                                  <p:stCondLst>
                                    <p:cond delay="0"/>
                                  </p:stCondLst>
                                  <p:childTnLst>
                                    <p:set>
                                      <p:cBhvr>
                                        <p:cTn id="43" dur="1" fill="hold">
                                          <p:stCondLst>
                                            <p:cond delay="0"/>
                                          </p:stCondLst>
                                        </p:cTn>
                                        <p:tgtEl>
                                          <p:spTgt spid="43020"/>
                                        </p:tgtEl>
                                        <p:attrNameLst>
                                          <p:attrName>style.visibility</p:attrName>
                                        </p:attrNameLst>
                                      </p:cBhvr>
                                      <p:to>
                                        <p:strVal val="visible"/>
                                      </p:to>
                                    </p:set>
                                    <p:animEffect filter="fade">
                                      <p:cBhvr>
                                        <p:cTn id="44" dur="500"/>
                                        <p:tgtEl>
                                          <p:spTgt spid="43020"/>
                                        </p:tgtEl>
                                      </p:cBhvr>
                                    </p:animEffect>
                                    <p:anim calcmode="lin" valueType="num">
                                      <p:cBhvr>
                                        <p:cTn id="45" dur="500" fill="hold"/>
                                        <p:tgtEl>
                                          <p:spTgt spid="43020"/>
                                        </p:tgtEl>
                                        <p:attrNameLst>
                                          <p:attrName>ppt_x</p:attrName>
                                        </p:attrNameLst>
                                      </p:cBhvr>
                                      <p:tavLst>
                                        <p:tav tm="0">
                                          <p:val>
                                            <p:strVal val="#ppt_x"/>
                                          </p:val>
                                        </p:tav>
                                        <p:tav tm="100000">
                                          <p:val>
                                            <p:strVal val="#ppt_x"/>
                                          </p:val>
                                        </p:tav>
                                      </p:tavLst>
                                    </p:anim>
                                    <p:anim calcmode="lin" valueType="num">
                                      <p:cBhvr>
                                        <p:cTn id="46" dur="500" fill="hold"/>
                                        <p:tgtEl>
                                          <p:spTgt spid="43020"/>
                                        </p:tgtEl>
                                        <p:attrNameLst>
                                          <p:attrName>ppt_y</p:attrName>
                                        </p:attrNameLst>
                                      </p:cBhvr>
                                      <p:tavLst>
                                        <p:tav tm="0">
                                          <p:val>
                                            <p:strVal val="#ppt_y+.1"/>
                                          </p:val>
                                        </p:tav>
                                        <p:tav tm="100000">
                                          <p:val>
                                            <p:strVal val="#ppt_y"/>
                                          </p:val>
                                        </p:tav>
                                      </p:tavLst>
                                    </p:anim>
                                  </p:childTnLst>
                                </p:cTn>
                              </p:par>
                            </p:childTnLst>
                          </p:cTn>
                        </p:par>
                        <p:par>
                          <p:cTn id="47" fill="hold">
                            <p:stCondLst>
                              <p:cond delay="3500"/>
                            </p:stCondLst>
                            <p:childTnLst>
                              <p:par>
                                <p:cTn id="48" presetID="22" presetClass="entr" presetSubtype="8" fill="hold" grpId="0" nodeType="afterEffect">
                                  <p:stCondLst>
                                    <p:cond delay="0"/>
                                  </p:stCondLst>
                                  <p:childTnLst>
                                    <p:set>
                                      <p:cBhvr>
                                        <p:cTn id="49" dur="1" fill="hold">
                                          <p:stCondLst>
                                            <p:cond delay="0"/>
                                          </p:stCondLst>
                                        </p:cTn>
                                        <p:tgtEl>
                                          <p:spTgt spid="43011"/>
                                        </p:tgtEl>
                                        <p:attrNameLst>
                                          <p:attrName>style.visibility</p:attrName>
                                        </p:attrNameLst>
                                      </p:cBhvr>
                                      <p:to>
                                        <p:strVal val="visible"/>
                                      </p:to>
                                    </p:set>
                                    <p:animEffect filter="wipe(left)">
                                      <p:cBhvr>
                                        <p:cTn id="50" dur="500"/>
                                        <p:tgtEl>
                                          <p:spTgt spid="43011"/>
                                        </p:tgtEl>
                                      </p:cBhvr>
                                    </p:animEffect>
                                  </p:childTnLst>
                                </p:cTn>
                              </p:par>
                              <p:par>
                                <p:cTn id="51" presetID="10" presetClass="entr" presetSubtype="0" fill="hold" nodeType="withEffect">
                                  <p:stCondLst>
                                    <p:cond delay="0"/>
                                  </p:stCondLst>
                                  <p:childTnLst>
                                    <p:set>
                                      <p:cBhvr>
                                        <p:cTn id="52" dur="1" fill="hold">
                                          <p:stCondLst>
                                            <p:cond delay="0"/>
                                          </p:stCondLst>
                                        </p:cTn>
                                        <p:tgtEl>
                                          <p:spTgt spid="43023"/>
                                        </p:tgtEl>
                                        <p:attrNameLst>
                                          <p:attrName>style.visibility</p:attrName>
                                        </p:attrNameLst>
                                      </p:cBhvr>
                                      <p:to>
                                        <p:strVal val="visible"/>
                                      </p:to>
                                    </p:set>
                                    <p:anim calcmode="lin" valueType="num">
                                      <p:cBhvr>
                                        <p:cTn id="53" dur="500" fill="hold"/>
                                        <p:tgtEl>
                                          <p:spTgt spid="43023"/>
                                        </p:tgtEl>
                                        <p:attrNameLst>
                                          <p:attrName>ppt_w</p:attrName>
                                        </p:attrNameLst>
                                      </p:cBhvr>
                                      <p:tavLst>
                                        <p:tav tm="0">
                                          <p:val>
                                            <p:fltVal val="0.000000"/>
                                          </p:val>
                                        </p:tav>
                                        <p:tav tm="100000">
                                          <p:val>
                                            <p:strVal val="#ppt_w"/>
                                          </p:val>
                                        </p:tav>
                                      </p:tavLst>
                                    </p:anim>
                                    <p:anim calcmode="lin" valueType="num">
                                      <p:cBhvr>
                                        <p:cTn id="54" dur="500" fill="hold"/>
                                        <p:tgtEl>
                                          <p:spTgt spid="43023"/>
                                        </p:tgtEl>
                                        <p:attrNameLst>
                                          <p:attrName>ppt_h</p:attrName>
                                        </p:attrNameLst>
                                      </p:cBhvr>
                                      <p:tavLst>
                                        <p:tav tm="0">
                                          <p:val>
                                            <p:fltVal val="0.000000"/>
                                          </p:val>
                                        </p:tav>
                                        <p:tav tm="100000">
                                          <p:val>
                                            <p:strVal val="#ppt_h"/>
                                          </p:val>
                                        </p:tav>
                                      </p:tavLst>
                                    </p:anim>
                                    <p:animEffect filter="fade">
                                      <p:cBhvr>
                                        <p:cTn id="55" dur="500"/>
                                        <p:tgtEl>
                                          <p:spTgt spid="43023"/>
                                        </p:tgtEl>
                                      </p:cBhvr>
                                    </p:animEffect>
                                  </p:childTnLst>
                                </p:cTn>
                              </p:par>
                            </p:childTnLst>
                          </p:cTn>
                        </p:par>
                        <p:par>
                          <p:cTn id="56" fill="hold">
                            <p:stCondLst>
                              <p:cond delay="4000"/>
                            </p:stCondLst>
                            <p:childTnLst>
                              <p:par>
                                <p:cTn id="57" presetID="42" presetClass="entr" presetSubtype="0" fill="hold" grpId="0" nodeType="afterEffect">
                                  <p:stCondLst>
                                    <p:cond delay="0"/>
                                  </p:stCondLst>
                                  <p:childTnLst>
                                    <p:set>
                                      <p:cBhvr>
                                        <p:cTn id="58" dur="1" fill="hold">
                                          <p:stCondLst>
                                            <p:cond delay="0"/>
                                          </p:stCondLst>
                                        </p:cTn>
                                        <p:tgtEl>
                                          <p:spTgt spid="43021"/>
                                        </p:tgtEl>
                                        <p:attrNameLst>
                                          <p:attrName>style.visibility</p:attrName>
                                        </p:attrNameLst>
                                      </p:cBhvr>
                                      <p:to>
                                        <p:strVal val="visible"/>
                                      </p:to>
                                    </p:set>
                                    <p:animEffect filter="fade">
                                      <p:cBhvr>
                                        <p:cTn id="59" dur="500"/>
                                        <p:tgtEl>
                                          <p:spTgt spid="43021"/>
                                        </p:tgtEl>
                                      </p:cBhvr>
                                    </p:animEffect>
                                    <p:anim calcmode="lin" valueType="num">
                                      <p:cBhvr>
                                        <p:cTn id="60" dur="500" fill="hold"/>
                                        <p:tgtEl>
                                          <p:spTgt spid="43021"/>
                                        </p:tgtEl>
                                        <p:attrNameLst>
                                          <p:attrName>ppt_x</p:attrName>
                                        </p:attrNameLst>
                                      </p:cBhvr>
                                      <p:tavLst>
                                        <p:tav tm="0">
                                          <p:val>
                                            <p:strVal val="#ppt_x"/>
                                          </p:val>
                                        </p:tav>
                                        <p:tav tm="100000">
                                          <p:val>
                                            <p:strVal val="#ppt_x"/>
                                          </p:val>
                                        </p:tav>
                                      </p:tavLst>
                                    </p:anim>
                                    <p:anim calcmode="lin" valueType="num">
                                      <p:cBhvr>
                                        <p:cTn id="61" dur="500" fill="hold"/>
                                        <p:tgtEl>
                                          <p:spTgt spid="43021"/>
                                        </p:tgtEl>
                                        <p:attrNameLst>
                                          <p:attrName>ppt_y</p:attrName>
                                        </p:attrNameLst>
                                      </p:cBhvr>
                                      <p:tavLst>
                                        <p:tav tm="0">
                                          <p:val>
                                            <p:strVal val="#ppt_y+.1"/>
                                          </p:val>
                                        </p:tav>
                                        <p:tav tm="100000">
                                          <p:val>
                                            <p:strVal val="#ppt_y"/>
                                          </p:val>
                                        </p:tav>
                                      </p:tavLst>
                                    </p:anim>
                                  </p:childTnLst>
                                </p:cTn>
                              </p:par>
                            </p:childTnLst>
                          </p:cTn>
                        </p:par>
                        <p:par>
                          <p:cTn id="62" fill="hold">
                            <p:stCondLst>
                              <p:cond delay="4500"/>
                            </p:stCondLst>
                            <p:childTnLst>
                              <p:par>
                                <p:cTn id="63" presetID="22" presetClass="entr" presetSubtype="4" fill="hold" grpId="0" nodeType="afterEffect">
                                  <p:stCondLst>
                                    <p:cond delay="0"/>
                                  </p:stCondLst>
                                  <p:childTnLst>
                                    <p:set>
                                      <p:cBhvr>
                                        <p:cTn id="64" dur="1" fill="hold">
                                          <p:stCondLst>
                                            <p:cond delay="0"/>
                                          </p:stCondLst>
                                        </p:cTn>
                                        <p:tgtEl>
                                          <p:spTgt spid="43010"/>
                                        </p:tgtEl>
                                        <p:attrNameLst>
                                          <p:attrName>style.visibility</p:attrName>
                                        </p:attrNameLst>
                                      </p:cBhvr>
                                      <p:to>
                                        <p:strVal val="visible"/>
                                      </p:to>
                                    </p:set>
                                    <p:animEffect filter="wipe(down)">
                                      <p:cBhvr>
                                        <p:cTn id="65" dur="500"/>
                                        <p:tgtEl>
                                          <p:spTgt spid="43010"/>
                                        </p:tgtEl>
                                      </p:cBhvr>
                                    </p:animEffect>
                                  </p:childTnLst>
                                </p:cTn>
                              </p:par>
                              <p:par>
                                <p:cTn id="66" presetID="10" presetClass="entr" presetSubtype="0" fill="hold" nodeType="withEffect">
                                  <p:stCondLst>
                                    <p:cond delay="0"/>
                                  </p:stCondLst>
                                  <p:childTnLst>
                                    <p:set>
                                      <p:cBhvr>
                                        <p:cTn id="67" dur="1" fill="hold">
                                          <p:stCondLst>
                                            <p:cond delay="0"/>
                                          </p:stCondLst>
                                        </p:cTn>
                                        <p:tgtEl>
                                          <p:spTgt spid="43032"/>
                                        </p:tgtEl>
                                        <p:attrNameLst>
                                          <p:attrName>style.visibility</p:attrName>
                                        </p:attrNameLst>
                                      </p:cBhvr>
                                      <p:to>
                                        <p:strVal val="visible"/>
                                      </p:to>
                                    </p:set>
                                    <p:anim calcmode="lin" valueType="num">
                                      <p:cBhvr>
                                        <p:cTn id="68" dur="500" fill="hold"/>
                                        <p:tgtEl>
                                          <p:spTgt spid="43032"/>
                                        </p:tgtEl>
                                        <p:attrNameLst>
                                          <p:attrName>ppt_w</p:attrName>
                                        </p:attrNameLst>
                                      </p:cBhvr>
                                      <p:tavLst>
                                        <p:tav tm="0">
                                          <p:val>
                                            <p:fltVal val="0.000000"/>
                                          </p:val>
                                        </p:tav>
                                        <p:tav tm="100000">
                                          <p:val>
                                            <p:strVal val="#ppt_w"/>
                                          </p:val>
                                        </p:tav>
                                      </p:tavLst>
                                    </p:anim>
                                    <p:anim calcmode="lin" valueType="num">
                                      <p:cBhvr>
                                        <p:cTn id="69" dur="500" fill="hold"/>
                                        <p:tgtEl>
                                          <p:spTgt spid="43032"/>
                                        </p:tgtEl>
                                        <p:attrNameLst>
                                          <p:attrName>ppt_h</p:attrName>
                                        </p:attrNameLst>
                                      </p:cBhvr>
                                      <p:tavLst>
                                        <p:tav tm="0">
                                          <p:val>
                                            <p:fltVal val="0.000000"/>
                                          </p:val>
                                        </p:tav>
                                        <p:tav tm="100000">
                                          <p:val>
                                            <p:strVal val="#ppt_h"/>
                                          </p:val>
                                        </p:tav>
                                      </p:tavLst>
                                    </p:anim>
                                    <p:animEffect filter="fade">
                                      <p:cBhvr>
                                        <p:cTn id="70" dur="500"/>
                                        <p:tgtEl>
                                          <p:spTgt spid="43032"/>
                                        </p:tgtEl>
                                      </p:cBhvr>
                                    </p:animEffect>
                                  </p:childTnLst>
                                </p:cTn>
                              </p:par>
                            </p:childTnLst>
                          </p:cTn>
                        </p:par>
                        <p:par>
                          <p:cTn id="71" fill="hold">
                            <p:stCondLst>
                              <p:cond delay="5000"/>
                            </p:stCondLst>
                            <p:childTnLst>
                              <p:par>
                                <p:cTn id="72" presetID="47" presetClass="entr" presetSubtype="0" fill="hold" grpId="0" nodeType="afterEffect">
                                  <p:stCondLst>
                                    <p:cond delay="0"/>
                                  </p:stCondLst>
                                  <p:childTnLst>
                                    <p:set>
                                      <p:cBhvr>
                                        <p:cTn id="73" dur="1" fill="hold">
                                          <p:stCondLst>
                                            <p:cond delay="0"/>
                                          </p:stCondLst>
                                        </p:cTn>
                                        <p:tgtEl>
                                          <p:spTgt spid="43019"/>
                                        </p:tgtEl>
                                        <p:attrNameLst>
                                          <p:attrName>style.visibility</p:attrName>
                                        </p:attrNameLst>
                                      </p:cBhvr>
                                      <p:to>
                                        <p:strVal val="visible"/>
                                      </p:to>
                                    </p:set>
                                    <p:animEffect filter="fade">
                                      <p:cBhvr>
                                        <p:cTn id="74" dur="500"/>
                                        <p:tgtEl>
                                          <p:spTgt spid="43019"/>
                                        </p:tgtEl>
                                      </p:cBhvr>
                                    </p:animEffect>
                                    <p:anim calcmode="lin" valueType="num">
                                      <p:cBhvr>
                                        <p:cTn id="75" dur="500" fill="hold"/>
                                        <p:tgtEl>
                                          <p:spTgt spid="43019"/>
                                        </p:tgtEl>
                                        <p:attrNameLst>
                                          <p:attrName>ppt_x</p:attrName>
                                        </p:attrNameLst>
                                      </p:cBhvr>
                                      <p:tavLst>
                                        <p:tav tm="0">
                                          <p:val>
                                            <p:strVal val="#ppt_x"/>
                                          </p:val>
                                        </p:tav>
                                        <p:tav tm="100000">
                                          <p:val>
                                            <p:strVal val="#ppt_x"/>
                                          </p:val>
                                        </p:tav>
                                      </p:tavLst>
                                    </p:anim>
                                    <p:anim calcmode="lin" valueType="num">
                                      <p:cBhvr>
                                        <p:cTn id="76" dur="500" fill="hold"/>
                                        <p:tgtEl>
                                          <p:spTgt spid="43019"/>
                                        </p:tgtEl>
                                        <p:attrNameLst>
                                          <p:attrName>ppt_y</p:attrName>
                                        </p:attrNameLst>
                                      </p:cBhvr>
                                      <p:tavLst>
                                        <p:tav tm="0">
                                          <p:val>
                                            <p:strVal val="#ppt_y-.1"/>
                                          </p:val>
                                        </p:tav>
                                        <p:tav tm="100000">
                                          <p:val>
                                            <p:strVal val="#ppt_y"/>
                                          </p:val>
                                        </p:tav>
                                      </p:tavLst>
                                    </p:anim>
                                  </p:childTnLst>
                                </p:cTn>
                              </p:par>
                            </p:childTnLst>
                          </p:cTn>
                        </p:par>
                        <p:par>
                          <p:cTn id="77" fill="hold">
                            <p:stCondLst>
                              <p:cond delay="5500"/>
                            </p:stCondLst>
                            <p:childTnLst>
                              <p:par>
                                <p:cTn id="78" presetID="10" presetClass="entr" presetSubtype="0" fill="hold" nodeType="afterEffect">
                                  <p:stCondLst>
                                    <p:cond delay="0"/>
                                  </p:stCondLst>
                                  <p:childTnLst>
                                    <p:set>
                                      <p:cBhvr>
                                        <p:cTn id="79" dur="1" fill="hold">
                                          <p:stCondLst>
                                            <p:cond delay="0"/>
                                          </p:stCondLst>
                                        </p:cTn>
                                        <p:tgtEl>
                                          <p:spTgt spid="43038"/>
                                        </p:tgtEl>
                                        <p:attrNameLst>
                                          <p:attrName>style.visibility</p:attrName>
                                        </p:attrNameLst>
                                      </p:cBhvr>
                                      <p:to>
                                        <p:strVal val="visible"/>
                                      </p:to>
                                    </p:set>
                                    <p:anim calcmode="lin" valueType="num">
                                      <p:cBhvr>
                                        <p:cTn id="80" dur="500" fill="hold"/>
                                        <p:tgtEl>
                                          <p:spTgt spid="43038"/>
                                        </p:tgtEl>
                                        <p:attrNameLst>
                                          <p:attrName>ppt_w</p:attrName>
                                        </p:attrNameLst>
                                      </p:cBhvr>
                                      <p:tavLst>
                                        <p:tav tm="0">
                                          <p:val>
                                            <p:fltVal val="0.000000"/>
                                          </p:val>
                                        </p:tav>
                                        <p:tav tm="100000">
                                          <p:val>
                                            <p:strVal val="#ppt_w"/>
                                          </p:val>
                                        </p:tav>
                                      </p:tavLst>
                                    </p:anim>
                                    <p:anim calcmode="lin" valueType="num">
                                      <p:cBhvr>
                                        <p:cTn id="81" dur="500" fill="hold"/>
                                        <p:tgtEl>
                                          <p:spTgt spid="43038"/>
                                        </p:tgtEl>
                                        <p:attrNameLst>
                                          <p:attrName>ppt_h</p:attrName>
                                        </p:attrNameLst>
                                      </p:cBhvr>
                                      <p:tavLst>
                                        <p:tav tm="0">
                                          <p:val>
                                            <p:fltVal val="0.000000"/>
                                          </p:val>
                                        </p:tav>
                                        <p:tav tm="100000">
                                          <p:val>
                                            <p:strVal val="#ppt_h"/>
                                          </p:val>
                                        </p:tav>
                                      </p:tavLst>
                                    </p:anim>
                                    <p:animEffect filter="fade">
                                      <p:cBhvr>
                                        <p:cTn id="82" dur="500"/>
                                        <p:tgtEl>
                                          <p:spTgt spid="43038"/>
                                        </p:tgtEl>
                                      </p:cBhvr>
                                    </p:animEffect>
                                  </p:childTnLst>
                                </p:cTn>
                              </p:par>
                            </p:childTnLst>
                          </p:cTn>
                        </p:par>
                        <p:par>
                          <p:cTn id="83" fill="hold">
                            <p:stCondLst>
                              <p:cond delay="6000"/>
                            </p:stCondLst>
                            <p:childTnLst>
                              <p:par>
                                <p:cTn id="84" presetID="42" presetClass="entr" presetSubtype="0" fill="hold" grpId="0" nodeType="afterEffect">
                                  <p:stCondLst>
                                    <p:cond delay="0"/>
                                  </p:stCondLst>
                                  <p:childTnLst>
                                    <p:set>
                                      <p:cBhvr>
                                        <p:cTn id="85" dur="1" fill="hold">
                                          <p:stCondLst>
                                            <p:cond delay="0"/>
                                          </p:stCondLst>
                                        </p:cTn>
                                        <p:tgtEl>
                                          <p:spTgt spid="43022"/>
                                        </p:tgtEl>
                                        <p:attrNameLst>
                                          <p:attrName>style.visibility</p:attrName>
                                        </p:attrNameLst>
                                      </p:cBhvr>
                                      <p:to>
                                        <p:strVal val="visible"/>
                                      </p:to>
                                    </p:set>
                                    <p:animEffect filter="fade">
                                      <p:cBhvr>
                                        <p:cTn id="86" dur="500"/>
                                        <p:tgtEl>
                                          <p:spTgt spid="43022"/>
                                        </p:tgtEl>
                                      </p:cBhvr>
                                    </p:animEffect>
                                    <p:anim calcmode="lin" valueType="num">
                                      <p:cBhvr>
                                        <p:cTn id="87" dur="500" fill="hold"/>
                                        <p:tgtEl>
                                          <p:spTgt spid="43022"/>
                                        </p:tgtEl>
                                        <p:attrNameLst>
                                          <p:attrName>ppt_x</p:attrName>
                                        </p:attrNameLst>
                                      </p:cBhvr>
                                      <p:tavLst>
                                        <p:tav tm="0">
                                          <p:val>
                                            <p:strVal val="#ppt_x"/>
                                          </p:val>
                                        </p:tav>
                                        <p:tav tm="100000">
                                          <p:val>
                                            <p:strVal val="#ppt_x"/>
                                          </p:val>
                                        </p:tav>
                                      </p:tavLst>
                                    </p:anim>
                                    <p:anim calcmode="lin" valueType="num">
                                      <p:cBhvr>
                                        <p:cTn id="88" dur="500" fill="hold"/>
                                        <p:tgtEl>
                                          <p:spTgt spid="430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ldLvl="0" animBg="1"/>
      <p:bldP spid="43011" grpId="0" bldLvl="0" animBg="1"/>
      <p:bldP spid="43015" grpId="0" bldLvl="0" animBg="1"/>
      <p:bldP spid="43016" grpId="0" bldLvl="0" animBg="1"/>
      <p:bldP spid="43017" grpId="0" bldLvl="0"/>
      <p:bldP spid="43018" grpId="0" bldLvl="0"/>
      <p:bldP spid="43018" grpId="1" bldLvl="0"/>
      <p:bldP spid="43019" grpId="0" bldLvl="0"/>
      <p:bldP spid="43020" grpId="0" bldLvl="0"/>
      <p:bldP spid="43021" grpId="0" bldLvl="0"/>
      <p:bldP spid="43022" grpId="0" bldLvl="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4034" name="矩形 3"/>
          <p:cNvSpPr/>
          <p:nvPr>
            <p:custDataLst>
              <p:tags r:id="rId4"/>
            </p:custDataLst>
          </p:nvPr>
        </p:nvSpPr>
        <p:spPr>
          <a:xfrm>
            <a:off x="5676900" y="1370965"/>
            <a:ext cx="5825490" cy="503555"/>
          </a:xfrm>
          <a:prstGeom prst="rect">
            <a:avLst/>
          </a:prstGeom>
          <a:solidFill>
            <a:srgbClr val="E74C2E"/>
          </a:solidFill>
          <a:ln w="9525">
            <a:noFill/>
          </a:ln>
        </p:spPr>
        <p:txBody>
          <a:bodyPr anchor="ctr" anchorCtr="0"/>
          <a:p>
            <a:pPr algn="ct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工作场所职业卫生管理规定</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44035" name="矩形 4"/>
          <p:cNvSpPr/>
          <p:nvPr>
            <p:custDataLst>
              <p:tags r:id="rId5"/>
            </p:custDataLst>
          </p:nvPr>
        </p:nvSpPr>
        <p:spPr>
          <a:xfrm>
            <a:off x="5676265" y="1850390"/>
            <a:ext cx="5825490" cy="492760"/>
          </a:xfrm>
          <a:prstGeom prst="rect">
            <a:avLst/>
          </a:prstGeom>
          <a:solidFill>
            <a:srgbClr val="7F7F7F"/>
          </a:solidFill>
          <a:ln w="9525">
            <a:noFill/>
          </a:ln>
        </p:spPr>
        <p:txBody>
          <a:bodyPr anchor="ctr" anchorCtr="0"/>
          <a:p>
            <a:pPr algn="ct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用人单位职责</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pic>
        <p:nvPicPr>
          <p:cNvPr id="44036" name="图片 5"/>
          <p:cNvPicPr>
            <a:picLocks noChangeAspect="1"/>
          </p:cNvPicPr>
          <p:nvPr>
            <p:custDataLst>
              <p:tags r:id="rId6"/>
            </p:custDataLst>
          </p:nvPr>
        </p:nvPicPr>
        <p:blipFill>
          <a:blip r:embed="rId7"/>
          <a:stretch>
            <a:fillRect/>
          </a:stretch>
        </p:blipFill>
        <p:spPr>
          <a:xfrm>
            <a:off x="489585" y="1400810"/>
            <a:ext cx="4601210" cy="4204970"/>
          </a:xfrm>
          <a:prstGeom prst="rect">
            <a:avLst/>
          </a:prstGeom>
          <a:noFill/>
          <a:ln w="9525">
            <a:noFill/>
          </a:ln>
        </p:spPr>
      </p:pic>
      <p:grpSp>
        <p:nvGrpSpPr>
          <p:cNvPr id="44037" name="组合 6"/>
          <p:cNvGrpSpPr/>
          <p:nvPr/>
        </p:nvGrpSpPr>
        <p:grpSpPr>
          <a:xfrm>
            <a:off x="5678170" y="2352675"/>
            <a:ext cx="5824220" cy="694055"/>
            <a:chOff x="0" y="-36239"/>
            <a:chExt cx="3894586" cy="808361"/>
          </a:xfrm>
        </p:grpSpPr>
        <p:sp>
          <p:nvSpPr>
            <p:cNvPr id="44038" name="矩形 7"/>
            <p:cNvSpPr/>
            <p:nvPr>
              <p:custDataLst>
                <p:tags r:id="rId8"/>
              </p:custDataLst>
            </p:nvPr>
          </p:nvSpPr>
          <p:spPr>
            <a:xfrm>
              <a:off x="632176" y="-36239"/>
              <a:ext cx="3262410" cy="808361"/>
            </a:xfrm>
            <a:prstGeom prst="rect">
              <a:avLst/>
            </a:prstGeom>
            <a:noFill/>
            <a:ln w="9525">
              <a:noFill/>
            </a:ln>
          </p:spPr>
          <p:txBody>
            <a:bodyPr wrap="square">
              <a:spAutoFit/>
            </a:bodyPr>
            <a:p>
              <a:pPr algn="just">
                <a:lnSpc>
                  <a:spcPct val="14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职业病危害严重的用人单位，应当设置或者指定职业卫生管理机构或者组织，配备专职职业卫生管理人员。</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44039" name="矩形 8"/>
            <p:cNvSpPr/>
            <p:nvPr>
              <p:custDataLst>
                <p:tags r:id="rId9"/>
              </p:custDataLst>
            </p:nvPr>
          </p:nvSpPr>
          <p:spPr>
            <a:xfrm>
              <a:off x="0" y="57688"/>
              <a:ext cx="608476" cy="671539"/>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4040" name="Freeform 5"/>
            <p:cNvSpPr/>
            <p:nvPr>
              <p:custDataLst>
                <p:tags r:id="rId10"/>
              </p:custDataLst>
            </p:nvPr>
          </p:nvSpPr>
          <p:spPr>
            <a:xfrm>
              <a:off x="72037" y="147748"/>
              <a:ext cx="473423" cy="449183"/>
            </a:xfrm>
            <a:custGeom>
              <a:avLst/>
              <a:gdLst>
                <a:gd name="txL" fmla="*/ 0 w 573088"/>
                <a:gd name="txT" fmla="*/ 0 h 543745"/>
                <a:gd name="txR" fmla="*/ 573088 w 573088"/>
                <a:gd name="txB" fmla="*/ 543745 h 543745"/>
              </a:gdLst>
              <a:ahLst/>
              <a:cxnLst>
                <a:cxn ang="0">
                  <a:pos x="0" y="0"/>
                </a:cxn>
              </a:cxnLst>
              <a:rect l="txL" t="txT" r="txR" b="txB"/>
              <a:pathLst>
                <a:path w="573088" h="543745">
                  <a:moveTo>
                    <a:pt x="286545" y="66856"/>
                  </a:moveTo>
                  <a:cubicBezTo>
                    <a:pt x="301568" y="66856"/>
                    <a:pt x="316591" y="72568"/>
                    <a:pt x="328037" y="83990"/>
                  </a:cubicBezTo>
                  <a:cubicBezTo>
                    <a:pt x="328037" y="83990"/>
                    <a:pt x="328037" y="83990"/>
                    <a:pt x="502591" y="252472"/>
                  </a:cubicBezTo>
                  <a:cubicBezTo>
                    <a:pt x="508314" y="258183"/>
                    <a:pt x="511176" y="266750"/>
                    <a:pt x="511176" y="275317"/>
                  </a:cubicBezTo>
                  <a:cubicBezTo>
                    <a:pt x="511176" y="275317"/>
                    <a:pt x="511176" y="275317"/>
                    <a:pt x="511176" y="355274"/>
                  </a:cubicBezTo>
                  <a:cubicBezTo>
                    <a:pt x="511176" y="355274"/>
                    <a:pt x="511176" y="355274"/>
                    <a:pt x="511176" y="360985"/>
                  </a:cubicBezTo>
                  <a:cubicBezTo>
                    <a:pt x="511176" y="360985"/>
                    <a:pt x="511176" y="360985"/>
                    <a:pt x="511176" y="480921"/>
                  </a:cubicBezTo>
                  <a:cubicBezTo>
                    <a:pt x="511176" y="480921"/>
                    <a:pt x="511176" y="480921"/>
                    <a:pt x="511176" y="483420"/>
                  </a:cubicBezTo>
                  <a:lnTo>
                    <a:pt x="511176" y="500911"/>
                  </a:lnTo>
                  <a:cubicBezTo>
                    <a:pt x="511176" y="523756"/>
                    <a:pt x="491145" y="543745"/>
                    <a:pt x="468253" y="543745"/>
                  </a:cubicBezTo>
                  <a:cubicBezTo>
                    <a:pt x="468253" y="543745"/>
                    <a:pt x="468253" y="543745"/>
                    <a:pt x="348068" y="543745"/>
                  </a:cubicBezTo>
                  <a:cubicBezTo>
                    <a:pt x="348068" y="543745"/>
                    <a:pt x="348068" y="543745"/>
                    <a:pt x="348068" y="406675"/>
                  </a:cubicBezTo>
                  <a:cubicBezTo>
                    <a:pt x="348068" y="395253"/>
                    <a:pt x="339483" y="386686"/>
                    <a:pt x="325175" y="386686"/>
                  </a:cubicBezTo>
                  <a:cubicBezTo>
                    <a:pt x="325175" y="386686"/>
                    <a:pt x="325175" y="386686"/>
                    <a:pt x="247914" y="386686"/>
                  </a:cubicBezTo>
                  <a:cubicBezTo>
                    <a:pt x="233606" y="386686"/>
                    <a:pt x="225021" y="395253"/>
                    <a:pt x="225021" y="406675"/>
                  </a:cubicBezTo>
                  <a:cubicBezTo>
                    <a:pt x="225021" y="406675"/>
                    <a:pt x="225021" y="406675"/>
                    <a:pt x="225021" y="543745"/>
                  </a:cubicBezTo>
                  <a:cubicBezTo>
                    <a:pt x="225021" y="543745"/>
                    <a:pt x="225021" y="543745"/>
                    <a:pt x="104836" y="543745"/>
                  </a:cubicBezTo>
                  <a:cubicBezTo>
                    <a:pt x="81944" y="543745"/>
                    <a:pt x="61913" y="523756"/>
                    <a:pt x="61913" y="500911"/>
                  </a:cubicBezTo>
                  <a:cubicBezTo>
                    <a:pt x="61913" y="500911"/>
                    <a:pt x="61913" y="500911"/>
                    <a:pt x="61913" y="326718"/>
                  </a:cubicBezTo>
                  <a:cubicBezTo>
                    <a:pt x="61913" y="326718"/>
                    <a:pt x="61913" y="326718"/>
                    <a:pt x="61913" y="275317"/>
                  </a:cubicBezTo>
                  <a:cubicBezTo>
                    <a:pt x="61913" y="266750"/>
                    <a:pt x="64775" y="258183"/>
                    <a:pt x="73359" y="252472"/>
                  </a:cubicBezTo>
                  <a:cubicBezTo>
                    <a:pt x="73359" y="252472"/>
                    <a:pt x="73359" y="252472"/>
                    <a:pt x="245052" y="83990"/>
                  </a:cubicBezTo>
                  <a:cubicBezTo>
                    <a:pt x="256498" y="72568"/>
                    <a:pt x="271521" y="66856"/>
                    <a:pt x="286545" y="66856"/>
                  </a:cubicBezTo>
                  <a:close/>
                  <a:moveTo>
                    <a:pt x="88900" y="61145"/>
                  </a:moveTo>
                  <a:lnTo>
                    <a:pt x="142875" y="61145"/>
                  </a:lnTo>
                  <a:lnTo>
                    <a:pt x="142875" y="107183"/>
                  </a:lnTo>
                  <a:lnTo>
                    <a:pt x="88900" y="157983"/>
                  </a:lnTo>
                  <a:close/>
                  <a:moveTo>
                    <a:pt x="286544" y="0"/>
                  </a:moveTo>
                  <a:cubicBezTo>
                    <a:pt x="302938" y="0"/>
                    <a:pt x="319333" y="7118"/>
                    <a:pt x="333589" y="21354"/>
                  </a:cubicBezTo>
                  <a:cubicBezTo>
                    <a:pt x="333593" y="21358"/>
                    <a:pt x="334605" y="22330"/>
                    <a:pt x="561683" y="240584"/>
                  </a:cubicBezTo>
                  <a:cubicBezTo>
                    <a:pt x="567386" y="246279"/>
                    <a:pt x="570237" y="249126"/>
                    <a:pt x="573088" y="254820"/>
                  </a:cubicBezTo>
                  <a:cubicBezTo>
                    <a:pt x="573085" y="254820"/>
                    <a:pt x="572659" y="254820"/>
                    <a:pt x="518916" y="254820"/>
                  </a:cubicBezTo>
                  <a:cubicBezTo>
                    <a:pt x="518912" y="254817"/>
                    <a:pt x="518106" y="254036"/>
                    <a:pt x="333589" y="75449"/>
                  </a:cubicBezTo>
                  <a:cubicBezTo>
                    <a:pt x="307928" y="49825"/>
                    <a:pt x="265160" y="49825"/>
                    <a:pt x="239499" y="75449"/>
                  </a:cubicBezTo>
                  <a:cubicBezTo>
                    <a:pt x="239496" y="75453"/>
                    <a:pt x="238664" y="76258"/>
                    <a:pt x="54172" y="254820"/>
                  </a:cubicBezTo>
                  <a:lnTo>
                    <a:pt x="0" y="254820"/>
                  </a:lnTo>
                  <a:cubicBezTo>
                    <a:pt x="2851" y="249126"/>
                    <a:pt x="5702" y="246279"/>
                    <a:pt x="11405" y="240584"/>
                  </a:cubicBezTo>
                  <a:cubicBezTo>
                    <a:pt x="11409" y="240580"/>
                    <a:pt x="12424" y="239604"/>
                    <a:pt x="239499" y="21354"/>
                  </a:cubicBezTo>
                  <a:cubicBezTo>
                    <a:pt x="253755" y="7118"/>
                    <a:pt x="270150" y="0"/>
                    <a:pt x="286544"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44041" name="组合 10"/>
          <p:cNvGrpSpPr/>
          <p:nvPr/>
        </p:nvGrpSpPr>
        <p:grpSpPr>
          <a:xfrm>
            <a:off x="5676265" y="3031490"/>
            <a:ext cx="5833110" cy="995045"/>
            <a:chOff x="0" y="54257"/>
            <a:chExt cx="4351250" cy="1049647"/>
          </a:xfrm>
        </p:grpSpPr>
        <p:sp>
          <p:nvSpPr>
            <p:cNvPr id="44042" name="矩形 11"/>
            <p:cNvSpPr/>
            <p:nvPr>
              <p:custDataLst>
                <p:tags r:id="rId11"/>
              </p:custDataLst>
            </p:nvPr>
          </p:nvSpPr>
          <p:spPr>
            <a:xfrm>
              <a:off x="0" y="205642"/>
              <a:ext cx="680682" cy="640372"/>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4043" name="Freeform 125"/>
            <p:cNvSpPr/>
            <p:nvPr>
              <p:custDataLst>
                <p:tags r:id="rId12"/>
              </p:custDataLst>
            </p:nvPr>
          </p:nvSpPr>
          <p:spPr>
            <a:xfrm>
              <a:off x="82082" y="361754"/>
              <a:ext cx="491705" cy="327281"/>
            </a:xfrm>
            <a:custGeom>
              <a:avLst/>
              <a:gdLst>
                <a:gd name="txL" fmla="*/ 0 w 372068"/>
                <a:gd name="txT" fmla="*/ 0 h 247650"/>
                <a:gd name="txR" fmla="*/ 372068 w 372068"/>
                <a:gd name="txB" fmla="*/ 247650 h 247650"/>
              </a:gdLst>
              <a:ahLst/>
              <a:cxnLst>
                <a:cxn ang="0">
                  <a:pos x="0" y="0"/>
                </a:cxn>
              </a:cxnLst>
              <a:rect l="txL" t="txT" r="txR" b="txB"/>
              <a:pathLst>
                <a:path w="372068" h="247650">
                  <a:moveTo>
                    <a:pt x="19020" y="225425"/>
                  </a:moveTo>
                  <a:cubicBezTo>
                    <a:pt x="353248" y="225425"/>
                    <a:pt x="353248" y="225425"/>
                    <a:pt x="353248" y="225425"/>
                  </a:cubicBezTo>
                  <a:cubicBezTo>
                    <a:pt x="357004" y="225425"/>
                    <a:pt x="360759" y="225425"/>
                    <a:pt x="360759" y="229129"/>
                  </a:cubicBezTo>
                  <a:lnTo>
                    <a:pt x="360759" y="240242"/>
                  </a:lnTo>
                  <a:cubicBezTo>
                    <a:pt x="360759" y="243946"/>
                    <a:pt x="357004" y="247650"/>
                    <a:pt x="353248" y="247650"/>
                  </a:cubicBezTo>
                  <a:cubicBezTo>
                    <a:pt x="19020" y="247650"/>
                    <a:pt x="19020" y="247650"/>
                    <a:pt x="19020" y="247650"/>
                  </a:cubicBezTo>
                  <a:cubicBezTo>
                    <a:pt x="15265" y="247650"/>
                    <a:pt x="11509" y="243946"/>
                    <a:pt x="11509" y="240242"/>
                  </a:cubicBezTo>
                  <a:lnTo>
                    <a:pt x="11509" y="230518"/>
                  </a:lnTo>
                  <a:cubicBezTo>
                    <a:pt x="11509" y="229129"/>
                    <a:pt x="11509" y="229129"/>
                    <a:pt x="11509" y="229129"/>
                  </a:cubicBezTo>
                  <a:cubicBezTo>
                    <a:pt x="11509" y="225425"/>
                    <a:pt x="15265" y="225425"/>
                    <a:pt x="19020" y="225425"/>
                  </a:cubicBezTo>
                  <a:close/>
                  <a:moveTo>
                    <a:pt x="263040" y="134937"/>
                  </a:moveTo>
                  <a:lnTo>
                    <a:pt x="259159" y="138747"/>
                  </a:lnTo>
                  <a:cubicBezTo>
                    <a:pt x="259162" y="138756"/>
                    <a:pt x="259198" y="138860"/>
                    <a:pt x="259644" y="140176"/>
                  </a:cubicBezTo>
                  <a:lnTo>
                    <a:pt x="263040" y="150177"/>
                  </a:lnTo>
                  <a:lnTo>
                    <a:pt x="266920" y="153987"/>
                  </a:lnTo>
                  <a:cubicBezTo>
                    <a:pt x="266929" y="153987"/>
                    <a:pt x="267064" y="153987"/>
                    <a:pt x="269346" y="153987"/>
                  </a:cubicBezTo>
                  <a:lnTo>
                    <a:pt x="286323" y="153987"/>
                  </a:lnTo>
                  <a:cubicBezTo>
                    <a:pt x="290204" y="153987"/>
                    <a:pt x="294084" y="150177"/>
                    <a:pt x="290204" y="150177"/>
                  </a:cubicBezTo>
                  <a:lnTo>
                    <a:pt x="290204" y="138747"/>
                  </a:lnTo>
                  <a:lnTo>
                    <a:pt x="282443" y="134937"/>
                  </a:lnTo>
                  <a:cubicBezTo>
                    <a:pt x="282435" y="134937"/>
                    <a:pt x="282298" y="134937"/>
                    <a:pt x="280017" y="134937"/>
                  </a:cubicBezTo>
                  <a:close/>
                  <a:moveTo>
                    <a:pt x="221655" y="134937"/>
                  </a:moveTo>
                  <a:lnTo>
                    <a:pt x="217884" y="138747"/>
                  </a:lnTo>
                  <a:cubicBezTo>
                    <a:pt x="217884" y="138757"/>
                    <a:pt x="217884" y="138867"/>
                    <a:pt x="217884" y="140176"/>
                  </a:cubicBezTo>
                  <a:lnTo>
                    <a:pt x="217884" y="150177"/>
                  </a:lnTo>
                  <a:lnTo>
                    <a:pt x="221655" y="153987"/>
                  </a:lnTo>
                  <a:cubicBezTo>
                    <a:pt x="221665" y="153987"/>
                    <a:pt x="221807" y="153987"/>
                    <a:pt x="224011" y="153987"/>
                  </a:cubicBezTo>
                  <a:lnTo>
                    <a:pt x="240506" y="153987"/>
                  </a:lnTo>
                  <a:cubicBezTo>
                    <a:pt x="244277" y="153987"/>
                    <a:pt x="248047" y="153987"/>
                    <a:pt x="248047" y="150177"/>
                  </a:cubicBezTo>
                  <a:lnTo>
                    <a:pt x="244277" y="138747"/>
                  </a:lnTo>
                  <a:lnTo>
                    <a:pt x="240506" y="134937"/>
                  </a:lnTo>
                  <a:cubicBezTo>
                    <a:pt x="240497" y="134937"/>
                    <a:pt x="240356" y="134937"/>
                    <a:pt x="238150" y="134937"/>
                  </a:cubicBezTo>
                  <a:close/>
                  <a:moveTo>
                    <a:pt x="180975" y="134937"/>
                  </a:moveTo>
                  <a:lnTo>
                    <a:pt x="173434" y="138747"/>
                  </a:lnTo>
                  <a:cubicBezTo>
                    <a:pt x="173434" y="138758"/>
                    <a:pt x="173434" y="138871"/>
                    <a:pt x="173434" y="140176"/>
                  </a:cubicBezTo>
                  <a:lnTo>
                    <a:pt x="173434" y="150177"/>
                  </a:lnTo>
                  <a:cubicBezTo>
                    <a:pt x="173434" y="153987"/>
                    <a:pt x="177205" y="153987"/>
                    <a:pt x="180975" y="153987"/>
                  </a:cubicBezTo>
                  <a:cubicBezTo>
                    <a:pt x="180985" y="153987"/>
                    <a:pt x="181131" y="153987"/>
                    <a:pt x="183332" y="153987"/>
                  </a:cubicBezTo>
                  <a:lnTo>
                    <a:pt x="199827" y="153987"/>
                  </a:lnTo>
                  <a:lnTo>
                    <a:pt x="203597" y="150177"/>
                  </a:lnTo>
                  <a:lnTo>
                    <a:pt x="203597" y="138747"/>
                  </a:lnTo>
                  <a:lnTo>
                    <a:pt x="196056" y="134937"/>
                  </a:lnTo>
                  <a:cubicBezTo>
                    <a:pt x="196042" y="134937"/>
                    <a:pt x="195893" y="134937"/>
                    <a:pt x="194171" y="134937"/>
                  </a:cubicBezTo>
                  <a:close/>
                  <a:moveTo>
                    <a:pt x="259755" y="107950"/>
                  </a:moveTo>
                  <a:lnTo>
                    <a:pt x="255984" y="111760"/>
                  </a:lnTo>
                  <a:cubicBezTo>
                    <a:pt x="255987" y="111769"/>
                    <a:pt x="256020" y="111870"/>
                    <a:pt x="256456" y="113189"/>
                  </a:cubicBezTo>
                  <a:lnTo>
                    <a:pt x="259755" y="123190"/>
                  </a:lnTo>
                  <a:lnTo>
                    <a:pt x="263525" y="127000"/>
                  </a:lnTo>
                  <a:cubicBezTo>
                    <a:pt x="263534" y="127000"/>
                    <a:pt x="263664" y="127000"/>
                    <a:pt x="265882" y="127000"/>
                  </a:cubicBezTo>
                  <a:lnTo>
                    <a:pt x="282377" y="127000"/>
                  </a:lnTo>
                  <a:lnTo>
                    <a:pt x="286147" y="123190"/>
                  </a:lnTo>
                  <a:lnTo>
                    <a:pt x="286147" y="111760"/>
                  </a:lnTo>
                  <a:cubicBezTo>
                    <a:pt x="282377" y="107950"/>
                    <a:pt x="282377" y="107950"/>
                    <a:pt x="278606" y="107950"/>
                  </a:cubicBezTo>
                  <a:cubicBezTo>
                    <a:pt x="278599" y="107950"/>
                    <a:pt x="278465" y="107950"/>
                    <a:pt x="276250" y="107950"/>
                  </a:cubicBezTo>
                  <a:close/>
                  <a:moveTo>
                    <a:pt x="222250" y="107950"/>
                  </a:moveTo>
                  <a:cubicBezTo>
                    <a:pt x="218480" y="107950"/>
                    <a:pt x="214709" y="107950"/>
                    <a:pt x="214709" y="111760"/>
                  </a:cubicBezTo>
                  <a:cubicBezTo>
                    <a:pt x="214709" y="111769"/>
                    <a:pt x="214709" y="111878"/>
                    <a:pt x="214709" y="113189"/>
                  </a:cubicBezTo>
                  <a:lnTo>
                    <a:pt x="214709" y="123190"/>
                  </a:lnTo>
                  <a:lnTo>
                    <a:pt x="222250" y="127000"/>
                  </a:lnTo>
                  <a:cubicBezTo>
                    <a:pt x="222260" y="127000"/>
                    <a:pt x="222400" y="127000"/>
                    <a:pt x="224607" y="127000"/>
                  </a:cubicBezTo>
                  <a:lnTo>
                    <a:pt x="241102" y="127000"/>
                  </a:lnTo>
                  <a:lnTo>
                    <a:pt x="244872" y="123190"/>
                  </a:lnTo>
                  <a:lnTo>
                    <a:pt x="244872" y="111760"/>
                  </a:lnTo>
                  <a:cubicBezTo>
                    <a:pt x="244872" y="107950"/>
                    <a:pt x="241102" y="107950"/>
                    <a:pt x="237331" y="107950"/>
                  </a:cubicBezTo>
                  <a:cubicBezTo>
                    <a:pt x="237319" y="107950"/>
                    <a:pt x="237177" y="107950"/>
                    <a:pt x="235446" y="107950"/>
                  </a:cubicBezTo>
                  <a:close/>
                  <a:moveTo>
                    <a:pt x="180975" y="107950"/>
                  </a:moveTo>
                  <a:lnTo>
                    <a:pt x="173434" y="111760"/>
                  </a:lnTo>
                  <a:cubicBezTo>
                    <a:pt x="173434" y="111770"/>
                    <a:pt x="173434" y="111883"/>
                    <a:pt x="173434" y="113189"/>
                  </a:cubicBezTo>
                  <a:lnTo>
                    <a:pt x="173434" y="123190"/>
                  </a:lnTo>
                  <a:lnTo>
                    <a:pt x="180975" y="127000"/>
                  </a:lnTo>
                  <a:cubicBezTo>
                    <a:pt x="180990" y="127000"/>
                    <a:pt x="181137" y="127000"/>
                    <a:pt x="182860" y="127000"/>
                  </a:cubicBezTo>
                  <a:lnTo>
                    <a:pt x="196056" y="127000"/>
                  </a:lnTo>
                  <a:lnTo>
                    <a:pt x="203597" y="123190"/>
                  </a:lnTo>
                  <a:lnTo>
                    <a:pt x="203597" y="111760"/>
                  </a:lnTo>
                  <a:cubicBezTo>
                    <a:pt x="203597" y="107950"/>
                    <a:pt x="199827" y="107950"/>
                    <a:pt x="196056" y="107950"/>
                  </a:cubicBezTo>
                  <a:cubicBezTo>
                    <a:pt x="196043" y="107950"/>
                    <a:pt x="195894" y="107950"/>
                    <a:pt x="194171" y="107950"/>
                  </a:cubicBezTo>
                  <a:close/>
                  <a:moveTo>
                    <a:pt x="173434" y="82550"/>
                  </a:moveTo>
                  <a:cubicBezTo>
                    <a:pt x="173434" y="82559"/>
                    <a:pt x="173434" y="82665"/>
                    <a:pt x="173434" y="83890"/>
                  </a:cubicBezTo>
                  <a:lnTo>
                    <a:pt x="173434" y="93266"/>
                  </a:lnTo>
                  <a:cubicBezTo>
                    <a:pt x="173434" y="96838"/>
                    <a:pt x="177290" y="96838"/>
                    <a:pt x="181145" y="96838"/>
                  </a:cubicBezTo>
                  <a:cubicBezTo>
                    <a:pt x="181159" y="96838"/>
                    <a:pt x="181309" y="96838"/>
                    <a:pt x="183073" y="96838"/>
                  </a:cubicBezTo>
                  <a:lnTo>
                    <a:pt x="196567" y="96838"/>
                  </a:lnTo>
                  <a:lnTo>
                    <a:pt x="200422" y="93266"/>
                  </a:lnTo>
                  <a:lnTo>
                    <a:pt x="200422" y="82550"/>
                  </a:lnTo>
                  <a:cubicBezTo>
                    <a:pt x="196567" y="82550"/>
                    <a:pt x="196567" y="82550"/>
                    <a:pt x="194157" y="82550"/>
                  </a:cubicBezTo>
                  <a:close/>
                  <a:moveTo>
                    <a:pt x="256580" y="77787"/>
                  </a:moveTo>
                  <a:lnTo>
                    <a:pt x="252809" y="81597"/>
                  </a:lnTo>
                  <a:cubicBezTo>
                    <a:pt x="252809" y="81605"/>
                    <a:pt x="252809" y="81703"/>
                    <a:pt x="252809" y="83026"/>
                  </a:cubicBezTo>
                  <a:lnTo>
                    <a:pt x="252809" y="93027"/>
                  </a:lnTo>
                  <a:cubicBezTo>
                    <a:pt x="256580" y="96837"/>
                    <a:pt x="256580" y="96837"/>
                    <a:pt x="260350" y="96837"/>
                  </a:cubicBezTo>
                  <a:cubicBezTo>
                    <a:pt x="260361" y="96837"/>
                    <a:pt x="260490" y="96837"/>
                    <a:pt x="262235" y="96837"/>
                  </a:cubicBezTo>
                  <a:lnTo>
                    <a:pt x="275431" y="96837"/>
                  </a:lnTo>
                  <a:cubicBezTo>
                    <a:pt x="279202" y="96837"/>
                    <a:pt x="282972" y="96837"/>
                    <a:pt x="282972" y="93027"/>
                  </a:cubicBezTo>
                  <a:lnTo>
                    <a:pt x="279202" y="81597"/>
                  </a:lnTo>
                  <a:lnTo>
                    <a:pt x="275431" y="77787"/>
                  </a:lnTo>
                  <a:cubicBezTo>
                    <a:pt x="275424" y="77787"/>
                    <a:pt x="275296" y="77787"/>
                    <a:pt x="273075" y="77787"/>
                  </a:cubicBezTo>
                  <a:close/>
                  <a:moveTo>
                    <a:pt x="218565" y="77787"/>
                  </a:moveTo>
                  <a:lnTo>
                    <a:pt x="214709" y="81597"/>
                  </a:lnTo>
                  <a:cubicBezTo>
                    <a:pt x="214709" y="81606"/>
                    <a:pt x="214709" y="81713"/>
                    <a:pt x="214709" y="83026"/>
                  </a:cubicBezTo>
                  <a:lnTo>
                    <a:pt x="214709" y="93027"/>
                  </a:lnTo>
                  <a:lnTo>
                    <a:pt x="218565" y="96837"/>
                  </a:lnTo>
                  <a:cubicBezTo>
                    <a:pt x="218574" y="96837"/>
                    <a:pt x="218711" y="96837"/>
                    <a:pt x="220974" y="96837"/>
                  </a:cubicBezTo>
                  <a:lnTo>
                    <a:pt x="237842" y="96837"/>
                  </a:lnTo>
                  <a:lnTo>
                    <a:pt x="241697" y="93027"/>
                  </a:lnTo>
                  <a:lnTo>
                    <a:pt x="241697" y="81597"/>
                  </a:lnTo>
                  <a:lnTo>
                    <a:pt x="233986" y="77787"/>
                  </a:lnTo>
                  <a:cubicBezTo>
                    <a:pt x="233975" y="77787"/>
                    <a:pt x="233834" y="77787"/>
                    <a:pt x="232059" y="77787"/>
                  </a:cubicBezTo>
                  <a:close/>
                  <a:moveTo>
                    <a:pt x="151353" y="25400"/>
                  </a:moveTo>
                  <a:cubicBezTo>
                    <a:pt x="147601" y="25400"/>
                    <a:pt x="140096" y="25400"/>
                    <a:pt x="140096" y="29255"/>
                  </a:cubicBezTo>
                  <a:cubicBezTo>
                    <a:pt x="140096" y="29264"/>
                    <a:pt x="140096" y="29385"/>
                    <a:pt x="140096" y="31183"/>
                  </a:cubicBezTo>
                  <a:lnTo>
                    <a:pt x="140096" y="44677"/>
                  </a:lnTo>
                  <a:cubicBezTo>
                    <a:pt x="140096" y="48533"/>
                    <a:pt x="143849" y="52388"/>
                    <a:pt x="151353" y="52388"/>
                  </a:cubicBezTo>
                  <a:cubicBezTo>
                    <a:pt x="151369" y="52388"/>
                    <a:pt x="152868" y="52388"/>
                    <a:pt x="297692" y="52388"/>
                  </a:cubicBezTo>
                  <a:cubicBezTo>
                    <a:pt x="301444" y="52388"/>
                    <a:pt x="305196" y="48533"/>
                    <a:pt x="305196" y="44677"/>
                  </a:cubicBezTo>
                  <a:lnTo>
                    <a:pt x="301444" y="29255"/>
                  </a:lnTo>
                  <a:cubicBezTo>
                    <a:pt x="301444" y="25400"/>
                    <a:pt x="297692" y="25400"/>
                    <a:pt x="290187" y="25400"/>
                  </a:cubicBezTo>
                  <a:cubicBezTo>
                    <a:pt x="290173" y="25400"/>
                    <a:pt x="288749" y="25400"/>
                    <a:pt x="151353" y="25400"/>
                  </a:cubicBezTo>
                  <a:close/>
                  <a:moveTo>
                    <a:pt x="83361" y="11112"/>
                  </a:moveTo>
                  <a:cubicBezTo>
                    <a:pt x="71972" y="11112"/>
                    <a:pt x="56787" y="22294"/>
                    <a:pt x="56787" y="33475"/>
                  </a:cubicBezTo>
                  <a:cubicBezTo>
                    <a:pt x="56783" y="33497"/>
                    <a:pt x="56395" y="35165"/>
                    <a:pt x="26417" y="163926"/>
                  </a:cubicBezTo>
                  <a:cubicBezTo>
                    <a:pt x="22621" y="175108"/>
                    <a:pt x="34010" y="182562"/>
                    <a:pt x="52991" y="182562"/>
                  </a:cubicBezTo>
                  <a:cubicBezTo>
                    <a:pt x="53004" y="182562"/>
                    <a:pt x="53100" y="182562"/>
                    <a:pt x="53940" y="182562"/>
                  </a:cubicBezTo>
                  <a:lnTo>
                    <a:pt x="60583" y="182562"/>
                  </a:lnTo>
                  <a:cubicBezTo>
                    <a:pt x="75768" y="182562"/>
                    <a:pt x="90953" y="175108"/>
                    <a:pt x="94749" y="163926"/>
                  </a:cubicBezTo>
                  <a:lnTo>
                    <a:pt x="109934" y="29748"/>
                  </a:lnTo>
                  <a:cubicBezTo>
                    <a:pt x="109934" y="22294"/>
                    <a:pt x="102342" y="11112"/>
                    <a:pt x="90953" y="11112"/>
                  </a:cubicBezTo>
                  <a:cubicBezTo>
                    <a:pt x="90941" y="11112"/>
                    <a:pt x="90844" y="11112"/>
                    <a:pt x="90004" y="11112"/>
                  </a:cubicBezTo>
                  <a:close/>
                  <a:moveTo>
                    <a:pt x="64839" y="0"/>
                  </a:moveTo>
                  <a:cubicBezTo>
                    <a:pt x="64880" y="0"/>
                    <a:pt x="67922" y="0"/>
                    <a:pt x="297746" y="0"/>
                  </a:cubicBezTo>
                  <a:cubicBezTo>
                    <a:pt x="309016" y="0"/>
                    <a:pt x="320286" y="14999"/>
                    <a:pt x="324042" y="29998"/>
                  </a:cubicBezTo>
                  <a:cubicBezTo>
                    <a:pt x="324050" y="30025"/>
                    <a:pt x="324637" y="32025"/>
                    <a:pt x="369121" y="183740"/>
                  </a:cubicBezTo>
                  <a:cubicBezTo>
                    <a:pt x="376634" y="198739"/>
                    <a:pt x="369121" y="213738"/>
                    <a:pt x="354095" y="213738"/>
                  </a:cubicBezTo>
                  <a:cubicBezTo>
                    <a:pt x="354049" y="213739"/>
                    <a:pt x="350132" y="213783"/>
                    <a:pt x="16004" y="217488"/>
                  </a:cubicBezTo>
                  <a:cubicBezTo>
                    <a:pt x="4734" y="217488"/>
                    <a:pt x="-2779" y="202489"/>
                    <a:pt x="978" y="183740"/>
                  </a:cubicBezTo>
                  <a:cubicBezTo>
                    <a:pt x="984" y="183713"/>
                    <a:pt x="1472" y="181716"/>
                    <a:pt x="38543" y="29998"/>
                  </a:cubicBezTo>
                  <a:cubicBezTo>
                    <a:pt x="46057" y="14999"/>
                    <a:pt x="57326" y="0"/>
                    <a:pt x="64839"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4044" name="矩形 13"/>
            <p:cNvSpPr/>
            <p:nvPr>
              <p:custDataLst>
                <p:tags r:id="rId13"/>
              </p:custDataLst>
            </p:nvPr>
          </p:nvSpPr>
          <p:spPr>
            <a:xfrm>
              <a:off x="706735" y="54257"/>
              <a:ext cx="3644515" cy="1049647"/>
            </a:xfrm>
            <a:prstGeom prst="rect">
              <a:avLst/>
            </a:prstGeom>
            <a:noFill/>
            <a:ln w="9525">
              <a:noFill/>
            </a:ln>
          </p:spPr>
          <p:txBody>
            <a:bodyPr wrap="square">
              <a:spAutoFit/>
            </a:bodyPr>
            <a:p>
              <a:pPr algn="just">
                <a:lnSpc>
                  <a:spcPct val="14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用人单位的主要负责人和职业卫生管理人员应当具备与本单位所从事的生产经营活动相适应的职业卫生知识和管理能力，并接受职业卫生培训。</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44045" name="组合 14"/>
          <p:cNvGrpSpPr/>
          <p:nvPr/>
        </p:nvGrpSpPr>
        <p:grpSpPr>
          <a:xfrm>
            <a:off x="5676900" y="3946525"/>
            <a:ext cx="5709920" cy="694055"/>
            <a:chOff x="0" y="32712"/>
            <a:chExt cx="4059238" cy="701056"/>
          </a:xfrm>
        </p:grpSpPr>
        <p:sp>
          <p:nvSpPr>
            <p:cNvPr id="44046" name="矩形 15"/>
            <p:cNvSpPr/>
            <p:nvPr>
              <p:custDataLst>
                <p:tags r:id="rId14"/>
              </p:custDataLst>
            </p:nvPr>
          </p:nvSpPr>
          <p:spPr>
            <a:xfrm>
              <a:off x="0" y="75045"/>
              <a:ext cx="648250" cy="609335"/>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4047" name="Freeform 1533"/>
            <p:cNvSpPr/>
            <p:nvPr>
              <p:custDataLst>
                <p:tags r:id="rId15"/>
              </p:custDataLst>
            </p:nvPr>
          </p:nvSpPr>
          <p:spPr>
            <a:xfrm>
              <a:off x="74465" y="146792"/>
              <a:ext cx="499142" cy="386729"/>
            </a:xfrm>
            <a:custGeom>
              <a:avLst/>
              <a:gdLst>
                <a:gd name="txL" fmla="*/ 0 w 2417763"/>
                <a:gd name="txT" fmla="*/ 0 h 1873250"/>
                <a:gd name="txR" fmla="*/ 2417763 w 2417763"/>
                <a:gd name="txB" fmla="*/ 1873250 h 1873250"/>
              </a:gdLst>
              <a:ahLst/>
              <a:cxnLst>
                <a:cxn ang="0">
                  <a:pos x="0" y="0"/>
                </a:cxn>
              </a:cxnLst>
              <a:rect l="txL" t="txT" r="txR" b="txB"/>
              <a:pathLst>
                <a:path w="2417763" h="1873250">
                  <a:moveTo>
                    <a:pt x="841498" y="1766888"/>
                  </a:moveTo>
                  <a:cubicBezTo>
                    <a:pt x="833499" y="1766888"/>
                    <a:pt x="825500" y="1777347"/>
                    <a:pt x="825500" y="1790421"/>
                  </a:cubicBezTo>
                  <a:cubicBezTo>
                    <a:pt x="825500" y="1800879"/>
                    <a:pt x="833499" y="1811338"/>
                    <a:pt x="841498" y="1811338"/>
                  </a:cubicBezTo>
                  <a:cubicBezTo>
                    <a:pt x="841520" y="1811338"/>
                    <a:pt x="845511" y="1811338"/>
                    <a:pt x="1569407" y="1811338"/>
                  </a:cubicBezTo>
                  <a:cubicBezTo>
                    <a:pt x="1577406" y="1811338"/>
                    <a:pt x="1582738" y="1800879"/>
                    <a:pt x="1582738" y="1790421"/>
                  </a:cubicBezTo>
                  <a:cubicBezTo>
                    <a:pt x="1582738" y="1777347"/>
                    <a:pt x="1577406" y="1766888"/>
                    <a:pt x="1569407" y="1766888"/>
                  </a:cubicBezTo>
                  <a:cubicBezTo>
                    <a:pt x="1569389" y="1766888"/>
                    <a:pt x="1565817" y="1766888"/>
                    <a:pt x="841498" y="1766888"/>
                  </a:cubicBezTo>
                  <a:close/>
                  <a:moveTo>
                    <a:pt x="841498" y="1679576"/>
                  </a:moveTo>
                  <a:cubicBezTo>
                    <a:pt x="833499" y="1679576"/>
                    <a:pt x="825500" y="1690035"/>
                    <a:pt x="825500" y="1703109"/>
                  </a:cubicBezTo>
                  <a:cubicBezTo>
                    <a:pt x="825500" y="1713567"/>
                    <a:pt x="833499" y="1724026"/>
                    <a:pt x="841498" y="1724026"/>
                  </a:cubicBezTo>
                  <a:cubicBezTo>
                    <a:pt x="841523" y="1724026"/>
                    <a:pt x="845780" y="1724026"/>
                    <a:pt x="1569407" y="1724026"/>
                  </a:cubicBezTo>
                  <a:cubicBezTo>
                    <a:pt x="1577406" y="1724026"/>
                    <a:pt x="1582738" y="1713567"/>
                    <a:pt x="1582738" y="1703109"/>
                  </a:cubicBezTo>
                  <a:cubicBezTo>
                    <a:pt x="1582738" y="1690035"/>
                    <a:pt x="1577406" y="1679576"/>
                    <a:pt x="1569407" y="1679576"/>
                  </a:cubicBezTo>
                  <a:cubicBezTo>
                    <a:pt x="1569387" y="1679576"/>
                    <a:pt x="1565629" y="1679576"/>
                    <a:pt x="841498" y="1679576"/>
                  </a:cubicBezTo>
                  <a:close/>
                  <a:moveTo>
                    <a:pt x="841498" y="1590676"/>
                  </a:moveTo>
                  <a:cubicBezTo>
                    <a:pt x="833499" y="1590676"/>
                    <a:pt x="825500" y="1601509"/>
                    <a:pt x="825500" y="1615049"/>
                  </a:cubicBezTo>
                  <a:cubicBezTo>
                    <a:pt x="825500" y="1625882"/>
                    <a:pt x="833499" y="1636714"/>
                    <a:pt x="841498" y="1636714"/>
                  </a:cubicBezTo>
                  <a:cubicBezTo>
                    <a:pt x="841526" y="1636714"/>
                    <a:pt x="845993" y="1636714"/>
                    <a:pt x="1569407" y="1636714"/>
                  </a:cubicBezTo>
                  <a:cubicBezTo>
                    <a:pt x="1577406" y="1636714"/>
                    <a:pt x="1582738" y="1625882"/>
                    <a:pt x="1582738" y="1615049"/>
                  </a:cubicBezTo>
                  <a:cubicBezTo>
                    <a:pt x="1582738" y="1601509"/>
                    <a:pt x="1577406" y="1590676"/>
                    <a:pt x="1569407" y="1590676"/>
                  </a:cubicBezTo>
                  <a:cubicBezTo>
                    <a:pt x="1569385" y="1590676"/>
                    <a:pt x="1565495" y="1590676"/>
                    <a:pt x="841498" y="1590676"/>
                  </a:cubicBezTo>
                  <a:close/>
                  <a:moveTo>
                    <a:pt x="841498" y="1514476"/>
                  </a:moveTo>
                  <a:cubicBezTo>
                    <a:pt x="833499" y="1514476"/>
                    <a:pt x="825500" y="1522215"/>
                    <a:pt x="825500" y="1535114"/>
                  </a:cubicBezTo>
                  <a:cubicBezTo>
                    <a:pt x="825500" y="1545432"/>
                    <a:pt x="833499" y="1555751"/>
                    <a:pt x="841498" y="1555751"/>
                  </a:cubicBezTo>
                  <a:cubicBezTo>
                    <a:pt x="841528" y="1555751"/>
                    <a:pt x="846170" y="1555751"/>
                    <a:pt x="1569407" y="1555751"/>
                  </a:cubicBezTo>
                  <a:cubicBezTo>
                    <a:pt x="1577406" y="1555751"/>
                    <a:pt x="1582738" y="1545432"/>
                    <a:pt x="1582738" y="1535114"/>
                  </a:cubicBezTo>
                  <a:cubicBezTo>
                    <a:pt x="1582738" y="1522215"/>
                    <a:pt x="1577406" y="1514476"/>
                    <a:pt x="1569407" y="1514476"/>
                  </a:cubicBezTo>
                  <a:cubicBezTo>
                    <a:pt x="1569384" y="1514476"/>
                    <a:pt x="1565394" y="1514476"/>
                    <a:pt x="841498" y="1514476"/>
                  </a:cubicBezTo>
                  <a:close/>
                  <a:moveTo>
                    <a:pt x="841498" y="1425576"/>
                  </a:moveTo>
                  <a:cubicBezTo>
                    <a:pt x="833499" y="1425576"/>
                    <a:pt x="825500" y="1433613"/>
                    <a:pt x="825500" y="1447008"/>
                  </a:cubicBezTo>
                  <a:cubicBezTo>
                    <a:pt x="825500" y="1457723"/>
                    <a:pt x="833499" y="1468439"/>
                    <a:pt x="841498" y="1468439"/>
                  </a:cubicBezTo>
                  <a:cubicBezTo>
                    <a:pt x="841530" y="1468439"/>
                    <a:pt x="846323" y="1468439"/>
                    <a:pt x="1569407" y="1468439"/>
                  </a:cubicBezTo>
                  <a:cubicBezTo>
                    <a:pt x="1577406" y="1468439"/>
                    <a:pt x="1582738" y="1457723"/>
                    <a:pt x="1582738" y="1447008"/>
                  </a:cubicBezTo>
                  <a:cubicBezTo>
                    <a:pt x="1582738" y="1433613"/>
                    <a:pt x="1577406" y="1425576"/>
                    <a:pt x="1569407" y="1425576"/>
                  </a:cubicBezTo>
                  <a:cubicBezTo>
                    <a:pt x="1569383" y="1425576"/>
                    <a:pt x="1565311" y="1425576"/>
                    <a:pt x="841498" y="1425576"/>
                  </a:cubicBezTo>
                  <a:close/>
                  <a:moveTo>
                    <a:pt x="628650" y="1370012"/>
                  </a:moveTo>
                  <a:cubicBezTo>
                    <a:pt x="628689" y="1370012"/>
                    <a:pt x="635362" y="1370012"/>
                    <a:pt x="1781175" y="1370012"/>
                  </a:cubicBezTo>
                  <a:cubicBezTo>
                    <a:pt x="1781175" y="1370046"/>
                    <a:pt x="1781175" y="1373798"/>
                    <a:pt x="1781175" y="1796034"/>
                  </a:cubicBezTo>
                  <a:cubicBezTo>
                    <a:pt x="1781175" y="1838636"/>
                    <a:pt x="1741249" y="1873250"/>
                    <a:pt x="1693338" y="1873250"/>
                  </a:cubicBezTo>
                  <a:cubicBezTo>
                    <a:pt x="1693301" y="1873250"/>
                    <a:pt x="1687336" y="1873250"/>
                    <a:pt x="716487" y="1873250"/>
                  </a:cubicBezTo>
                  <a:cubicBezTo>
                    <a:pt x="665914" y="1873250"/>
                    <a:pt x="628650" y="1838636"/>
                    <a:pt x="628650" y="1796034"/>
                  </a:cubicBezTo>
                  <a:close/>
                  <a:moveTo>
                    <a:pt x="307976" y="587376"/>
                  </a:moveTo>
                  <a:cubicBezTo>
                    <a:pt x="261508" y="587376"/>
                    <a:pt x="223838" y="600525"/>
                    <a:pt x="223838" y="616745"/>
                  </a:cubicBezTo>
                  <a:cubicBezTo>
                    <a:pt x="223838" y="632965"/>
                    <a:pt x="261508" y="646114"/>
                    <a:pt x="307976" y="646114"/>
                  </a:cubicBezTo>
                  <a:cubicBezTo>
                    <a:pt x="354444" y="646114"/>
                    <a:pt x="392114" y="632965"/>
                    <a:pt x="392114" y="616745"/>
                  </a:cubicBezTo>
                  <a:cubicBezTo>
                    <a:pt x="392114" y="600525"/>
                    <a:pt x="354444" y="587376"/>
                    <a:pt x="307976" y="587376"/>
                  </a:cubicBezTo>
                  <a:close/>
                  <a:moveTo>
                    <a:pt x="2117725" y="566738"/>
                  </a:moveTo>
                  <a:cubicBezTo>
                    <a:pt x="2089669" y="566738"/>
                    <a:pt x="2066925" y="586994"/>
                    <a:pt x="2066925" y="611982"/>
                  </a:cubicBezTo>
                  <a:cubicBezTo>
                    <a:pt x="2066925" y="636970"/>
                    <a:pt x="2089669" y="657226"/>
                    <a:pt x="2117725" y="657226"/>
                  </a:cubicBezTo>
                  <a:cubicBezTo>
                    <a:pt x="2145781" y="657226"/>
                    <a:pt x="2168525" y="636970"/>
                    <a:pt x="2168525" y="611982"/>
                  </a:cubicBezTo>
                  <a:cubicBezTo>
                    <a:pt x="2168525" y="586994"/>
                    <a:pt x="2145781" y="566738"/>
                    <a:pt x="2117725" y="566738"/>
                  </a:cubicBezTo>
                  <a:close/>
                  <a:moveTo>
                    <a:pt x="1973263" y="566738"/>
                  </a:moveTo>
                  <a:cubicBezTo>
                    <a:pt x="1945207" y="566738"/>
                    <a:pt x="1922463" y="586994"/>
                    <a:pt x="1922463" y="611982"/>
                  </a:cubicBezTo>
                  <a:cubicBezTo>
                    <a:pt x="1922463" y="636970"/>
                    <a:pt x="1945207" y="657226"/>
                    <a:pt x="1973263" y="657226"/>
                  </a:cubicBezTo>
                  <a:cubicBezTo>
                    <a:pt x="2001319" y="657226"/>
                    <a:pt x="2024063" y="636970"/>
                    <a:pt x="2024063" y="611982"/>
                  </a:cubicBezTo>
                  <a:cubicBezTo>
                    <a:pt x="2024063" y="586994"/>
                    <a:pt x="2001319" y="566738"/>
                    <a:pt x="1973263" y="566738"/>
                  </a:cubicBezTo>
                  <a:close/>
                  <a:moveTo>
                    <a:pt x="165090" y="503237"/>
                  </a:moveTo>
                  <a:cubicBezTo>
                    <a:pt x="165124" y="503237"/>
                    <a:pt x="169064" y="503237"/>
                    <a:pt x="628406" y="503237"/>
                  </a:cubicBezTo>
                  <a:cubicBezTo>
                    <a:pt x="628406" y="503269"/>
                    <a:pt x="628406" y="506376"/>
                    <a:pt x="628406" y="814446"/>
                  </a:cubicBezTo>
                  <a:cubicBezTo>
                    <a:pt x="628406" y="857005"/>
                    <a:pt x="665684" y="891584"/>
                    <a:pt x="716276" y="891584"/>
                  </a:cubicBezTo>
                  <a:cubicBezTo>
                    <a:pt x="716324" y="891584"/>
                    <a:pt x="723085" y="891584"/>
                    <a:pt x="1693499" y="891584"/>
                  </a:cubicBezTo>
                  <a:cubicBezTo>
                    <a:pt x="1741429" y="891584"/>
                    <a:pt x="1781370" y="857005"/>
                    <a:pt x="1781370" y="814446"/>
                  </a:cubicBezTo>
                  <a:cubicBezTo>
                    <a:pt x="1781370" y="814417"/>
                    <a:pt x="1781370" y="811418"/>
                    <a:pt x="1781370" y="503237"/>
                  </a:cubicBezTo>
                  <a:cubicBezTo>
                    <a:pt x="1781399" y="503237"/>
                    <a:pt x="1785017" y="503237"/>
                    <a:pt x="2244685" y="503237"/>
                  </a:cubicBezTo>
                  <a:cubicBezTo>
                    <a:pt x="2292615" y="503237"/>
                    <a:pt x="2417763" y="670811"/>
                    <a:pt x="2417763" y="1011279"/>
                  </a:cubicBezTo>
                  <a:cubicBezTo>
                    <a:pt x="2417763" y="1354407"/>
                    <a:pt x="2297940" y="1503362"/>
                    <a:pt x="2250011" y="1503362"/>
                  </a:cubicBezTo>
                  <a:cubicBezTo>
                    <a:pt x="2249986" y="1503362"/>
                    <a:pt x="2247537" y="1503362"/>
                    <a:pt x="2005039" y="1503362"/>
                  </a:cubicBezTo>
                  <a:cubicBezTo>
                    <a:pt x="2005039" y="1503183"/>
                    <a:pt x="2005039" y="1362358"/>
                    <a:pt x="2005039" y="1317169"/>
                  </a:cubicBezTo>
                  <a:cubicBezTo>
                    <a:pt x="2005039" y="1271950"/>
                    <a:pt x="1986400" y="1253331"/>
                    <a:pt x="1927820" y="1253331"/>
                  </a:cubicBezTo>
                  <a:cubicBezTo>
                    <a:pt x="1605629" y="1253331"/>
                    <a:pt x="734915" y="1253331"/>
                    <a:pt x="476630" y="1253331"/>
                  </a:cubicBezTo>
                  <a:cubicBezTo>
                    <a:pt x="428700" y="1253331"/>
                    <a:pt x="402073" y="1285250"/>
                    <a:pt x="402073" y="1317169"/>
                  </a:cubicBezTo>
                  <a:cubicBezTo>
                    <a:pt x="402073" y="1362383"/>
                    <a:pt x="402073" y="1503334"/>
                    <a:pt x="402073" y="1503362"/>
                  </a:cubicBezTo>
                  <a:cubicBezTo>
                    <a:pt x="402056" y="1503362"/>
                    <a:pt x="400083" y="1503362"/>
                    <a:pt x="165090" y="1503362"/>
                  </a:cubicBezTo>
                  <a:cubicBezTo>
                    <a:pt x="117160" y="1503362"/>
                    <a:pt x="0" y="1335788"/>
                    <a:pt x="0" y="995320"/>
                  </a:cubicBezTo>
                  <a:cubicBezTo>
                    <a:pt x="0" y="652192"/>
                    <a:pt x="117160" y="503237"/>
                    <a:pt x="165090" y="503237"/>
                  </a:cubicBezTo>
                  <a:close/>
                  <a:moveTo>
                    <a:pt x="716487" y="0"/>
                  </a:moveTo>
                  <a:cubicBezTo>
                    <a:pt x="716522" y="0"/>
                    <a:pt x="722407" y="0"/>
                    <a:pt x="1693338" y="0"/>
                  </a:cubicBezTo>
                  <a:cubicBezTo>
                    <a:pt x="1741249" y="0"/>
                    <a:pt x="1781175" y="34614"/>
                    <a:pt x="1781175" y="77216"/>
                  </a:cubicBezTo>
                  <a:lnTo>
                    <a:pt x="1781175" y="503238"/>
                  </a:lnTo>
                  <a:cubicBezTo>
                    <a:pt x="1781132" y="503238"/>
                    <a:pt x="1774086" y="503238"/>
                    <a:pt x="628650" y="503238"/>
                  </a:cubicBezTo>
                  <a:cubicBezTo>
                    <a:pt x="628650" y="503203"/>
                    <a:pt x="628650" y="499377"/>
                    <a:pt x="628650" y="77216"/>
                  </a:cubicBezTo>
                  <a:cubicBezTo>
                    <a:pt x="628650" y="34614"/>
                    <a:pt x="665914" y="0"/>
                    <a:pt x="716487"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4048" name="矩形 17"/>
            <p:cNvSpPr/>
            <p:nvPr>
              <p:custDataLst>
                <p:tags r:id="rId16"/>
              </p:custDataLst>
            </p:nvPr>
          </p:nvSpPr>
          <p:spPr>
            <a:xfrm>
              <a:off x="673043" y="32712"/>
              <a:ext cx="3386195" cy="701056"/>
            </a:xfrm>
            <a:prstGeom prst="rect">
              <a:avLst/>
            </a:prstGeom>
            <a:noFill/>
            <a:ln w="9525">
              <a:noFill/>
            </a:ln>
          </p:spPr>
          <p:txBody>
            <a:bodyPr wrap="square">
              <a:spAutoFit/>
            </a:bodyPr>
            <a:p>
              <a:pPr algn="just">
                <a:lnSpc>
                  <a:spcPct val="14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用人单位应当对劳动者进行上岗前的职业卫生培训和在岗期间的定期职业卫生培训，普及职业卫生知识。</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44049" name="组合 18"/>
          <p:cNvGrpSpPr/>
          <p:nvPr/>
        </p:nvGrpSpPr>
        <p:grpSpPr>
          <a:xfrm>
            <a:off x="5678805" y="4610100"/>
            <a:ext cx="5823585" cy="995045"/>
            <a:chOff x="0" y="-55942"/>
            <a:chExt cx="4351287" cy="955194"/>
          </a:xfrm>
        </p:grpSpPr>
        <p:sp>
          <p:nvSpPr>
            <p:cNvPr id="44050" name="矩形 19"/>
            <p:cNvSpPr/>
            <p:nvPr>
              <p:custDataLst>
                <p:tags r:id="rId17"/>
              </p:custDataLst>
            </p:nvPr>
          </p:nvSpPr>
          <p:spPr>
            <a:xfrm>
              <a:off x="0" y="116566"/>
              <a:ext cx="679429" cy="626027"/>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44051" name="Freeform 1690"/>
            <p:cNvSpPr/>
            <p:nvPr>
              <p:custDataLst>
                <p:tags r:id="rId18"/>
              </p:custDataLst>
            </p:nvPr>
          </p:nvSpPr>
          <p:spPr>
            <a:xfrm>
              <a:off x="108012" y="199605"/>
              <a:ext cx="432048" cy="385615"/>
            </a:xfrm>
            <a:custGeom>
              <a:avLst/>
              <a:gdLst>
                <a:gd name="txL" fmla="*/ 0 w 487363"/>
                <a:gd name="txT" fmla="*/ 0 h 434985"/>
                <a:gd name="txR" fmla="*/ 487363 w 487363"/>
                <a:gd name="txB" fmla="*/ 434985 h 434985"/>
              </a:gdLst>
              <a:ahLst/>
              <a:cxnLst>
                <a:cxn ang="0">
                  <a:pos x="0" y="0"/>
                </a:cxn>
              </a:cxnLst>
              <a:rect l="txL" t="txT" r="txR" b="txB"/>
              <a:pathLst>
                <a:path w="487363" h="434985">
                  <a:moveTo>
                    <a:pt x="304800" y="295285"/>
                  </a:moveTo>
                  <a:lnTo>
                    <a:pt x="307943" y="307985"/>
                  </a:lnTo>
                  <a:cubicBezTo>
                    <a:pt x="307952" y="307991"/>
                    <a:pt x="309043" y="308768"/>
                    <a:pt x="446218" y="406410"/>
                  </a:cubicBezTo>
                  <a:cubicBezTo>
                    <a:pt x="449360" y="406410"/>
                    <a:pt x="449360" y="406410"/>
                    <a:pt x="452503" y="406410"/>
                  </a:cubicBezTo>
                  <a:lnTo>
                    <a:pt x="455645" y="393710"/>
                  </a:lnTo>
                  <a:cubicBezTo>
                    <a:pt x="455636" y="393704"/>
                    <a:pt x="454532" y="392935"/>
                    <a:pt x="314228" y="295285"/>
                  </a:cubicBezTo>
                  <a:cubicBezTo>
                    <a:pt x="311085" y="292110"/>
                    <a:pt x="307943" y="292110"/>
                    <a:pt x="304800" y="295285"/>
                  </a:cubicBezTo>
                  <a:close/>
                  <a:moveTo>
                    <a:pt x="171450" y="295285"/>
                  </a:moveTo>
                  <a:cubicBezTo>
                    <a:pt x="171443" y="295290"/>
                    <a:pt x="170485" y="295965"/>
                    <a:pt x="31750" y="393710"/>
                  </a:cubicBezTo>
                  <a:cubicBezTo>
                    <a:pt x="28575" y="396885"/>
                    <a:pt x="28575" y="400060"/>
                    <a:pt x="31750" y="403235"/>
                  </a:cubicBezTo>
                  <a:cubicBezTo>
                    <a:pt x="38100" y="406410"/>
                    <a:pt x="38100" y="406410"/>
                    <a:pt x="41275" y="406410"/>
                  </a:cubicBezTo>
                  <a:cubicBezTo>
                    <a:pt x="41288" y="406402"/>
                    <a:pt x="42592" y="405482"/>
                    <a:pt x="180975" y="307985"/>
                  </a:cubicBezTo>
                  <a:lnTo>
                    <a:pt x="184150" y="295285"/>
                  </a:lnTo>
                  <a:cubicBezTo>
                    <a:pt x="180975" y="292110"/>
                    <a:pt x="177800" y="292110"/>
                    <a:pt x="171450" y="295285"/>
                  </a:cubicBezTo>
                  <a:close/>
                  <a:moveTo>
                    <a:pt x="25318" y="142885"/>
                  </a:moveTo>
                  <a:cubicBezTo>
                    <a:pt x="28482" y="142885"/>
                    <a:pt x="28482" y="142885"/>
                    <a:pt x="243682" y="292110"/>
                  </a:cubicBezTo>
                  <a:cubicBezTo>
                    <a:pt x="243693" y="292103"/>
                    <a:pt x="245225" y="291041"/>
                    <a:pt x="458881" y="142885"/>
                  </a:cubicBezTo>
                  <a:cubicBezTo>
                    <a:pt x="474704" y="142885"/>
                    <a:pt x="487363" y="152410"/>
                    <a:pt x="487363" y="165110"/>
                  </a:cubicBezTo>
                  <a:cubicBezTo>
                    <a:pt x="487363" y="165122"/>
                    <a:pt x="487363" y="166805"/>
                    <a:pt x="487363" y="409585"/>
                  </a:cubicBezTo>
                  <a:cubicBezTo>
                    <a:pt x="487363" y="422285"/>
                    <a:pt x="474704" y="434985"/>
                    <a:pt x="462046" y="434985"/>
                  </a:cubicBezTo>
                  <a:cubicBezTo>
                    <a:pt x="462028" y="434985"/>
                    <a:pt x="459294" y="434985"/>
                    <a:pt x="25318" y="434985"/>
                  </a:cubicBezTo>
                  <a:cubicBezTo>
                    <a:pt x="12659" y="434985"/>
                    <a:pt x="0" y="422285"/>
                    <a:pt x="0" y="409585"/>
                  </a:cubicBezTo>
                  <a:cubicBezTo>
                    <a:pt x="0" y="409573"/>
                    <a:pt x="0" y="407876"/>
                    <a:pt x="0" y="165110"/>
                  </a:cubicBezTo>
                  <a:cubicBezTo>
                    <a:pt x="0" y="152410"/>
                    <a:pt x="12659" y="142885"/>
                    <a:pt x="25318" y="142885"/>
                  </a:cubicBezTo>
                  <a:close/>
                  <a:moveTo>
                    <a:pt x="243682" y="0"/>
                  </a:moveTo>
                  <a:cubicBezTo>
                    <a:pt x="249215" y="0"/>
                    <a:pt x="254749" y="1578"/>
                    <a:pt x="259493" y="4734"/>
                  </a:cubicBezTo>
                  <a:cubicBezTo>
                    <a:pt x="259493" y="4734"/>
                    <a:pt x="259493" y="4734"/>
                    <a:pt x="430251" y="115189"/>
                  </a:cubicBezTo>
                  <a:cubicBezTo>
                    <a:pt x="436576" y="121501"/>
                    <a:pt x="439738" y="130969"/>
                    <a:pt x="430251" y="134125"/>
                  </a:cubicBezTo>
                  <a:lnTo>
                    <a:pt x="259493" y="254048"/>
                  </a:lnTo>
                  <a:cubicBezTo>
                    <a:pt x="250006" y="260360"/>
                    <a:pt x="237357" y="260360"/>
                    <a:pt x="227871" y="254048"/>
                  </a:cubicBezTo>
                  <a:cubicBezTo>
                    <a:pt x="227871" y="254048"/>
                    <a:pt x="227871" y="254048"/>
                    <a:pt x="57112" y="134125"/>
                  </a:cubicBezTo>
                  <a:cubicBezTo>
                    <a:pt x="47625" y="130969"/>
                    <a:pt x="47625" y="121501"/>
                    <a:pt x="57112" y="115189"/>
                  </a:cubicBezTo>
                  <a:cubicBezTo>
                    <a:pt x="57112" y="115189"/>
                    <a:pt x="57112" y="115189"/>
                    <a:pt x="227871" y="4734"/>
                  </a:cubicBezTo>
                  <a:cubicBezTo>
                    <a:pt x="232614" y="1578"/>
                    <a:pt x="238148" y="0"/>
                    <a:pt x="243682"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4052" name="矩形 21"/>
            <p:cNvSpPr/>
            <p:nvPr>
              <p:custDataLst>
                <p:tags r:id="rId19"/>
              </p:custDataLst>
            </p:nvPr>
          </p:nvSpPr>
          <p:spPr>
            <a:xfrm>
              <a:off x="756292" y="-55942"/>
              <a:ext cx="3594995" cy="955194"/>
            </a:xfrm>
            <a:prstGeom prst="rect">
              <a:avLst/>
            </a:prstGeom>
            <a:noFill/>
            <a:ln w="9525">
              <a:noFill/>
            </a:ln>
          </p:spPr>
          <p:txBody>
            <a:bodyPr wrap="square">
              <a:spAutoFit/>
            </a:bodyPr>
            <a:p>
              <a:pPr algn="just">
                <a:lnSpc>
                  <a:spcPct val="14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用人单位应当为劳动者提供符合国家职业卫生标准的职业病防护用品，并督促、指导劳动者按照使用规则正确佩戴、使用。</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44056" name="TextBox 47"/>
          <p:cNvSpPr/>
          <p:nvPr>
            <p:custDataLst>
              <p:tags r:id="rId20"/>
            </p:custDataLst>
          </p:nvPr>
        </p:nvSpPr>
        <p:spPr>
          <a:xfrm>
            <a:off x="358140" y="636905"/>
            <a:ext cx="188277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用人单位职责</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4036"/>
                                        </p:tgtEl>
                                        <p:attrNameLst>
                                          <p:attrName>style.visibility</p:attrName>
                                        </p:attrNameLst>
                                      </p:cBhvr>
                                      <p:to>
                                        <p:strVal val="visible"/>
                                      </p:to>
                                    </p:set>
                                    <p:anim calcmode="lin" valueType="num">
                                      <p:cBhvr>
                                        <p:cTn id="7" dur="500" fill="hold"/>
                                        <p:tgtEl>
                                          <p:spTgt spid="44036"/>
                                        </p:tgtEl>
                                        <p:attrNameLst>
                                          <p:attrName>ppt_x</p:attrName>
                                        </p:attrNameLst>
                                      </p:cBhvr>
                                      <p:tavLst>
                                        <p:tav tm="0">
                                          <p:val>
                                            <p:strVal val="#ppt_x"/>
                                          </p:val>
                                        </p:tav>
                                        <p:tav tm="100000">
                                          <p:val>
                                            <p:strVal val="#ppt_x"/>
                                          </p:val>
                                        </p:tav>
                                      </p:tavLst>
                                    </p:anim>
                                    <p:anim calcmode="lin" valueType="num">
                                      <p:cBhvr>
                                        <p:cTn id="8" dur="500" fill="hold"/>
                                        <p:tgtEl>
                                          <p:spTgt spid="4403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4034"/>
                                        </p:tgtEl>
                                        <p:attrNameLst>
                                          <p:attrName>style.visibility</p:attrName>
                                        </p:attrNameLst>
                                      </p:cBhvr>
                                      <p:to>
                                        <p:strVal val="visible"/>
                                      </p:to>
                                    </p:set>
                                    <p:anim calcmode="lin" valueType="num">
                                      <p:cBhvr>
                                        <p:cTn id="12" dur="500" fill="hold"/>
                                        <p:tgtEl>
                                          <p:spTgt spid="44034"/>
                                        </p:tgtEl>
                                        <p:attrNameLst>
                                          <p:attrName>ppt_x</p:attrName>
                                        </p:attrNameLst>
                                      </p:cBhvr>
                                      <p:tavLst>
                                        <p:tav tm="0">
                                          <p:val>
                                            <p:strVal val="1+#ppt_w/2"/>
                                          </p:val>
                                        </p:tav>
                                        <p:tav tm="100000">
                                          <p:val>
                                            <p:strVal val="#ppt_x"/>
                                          </p:val>
                                        </p:tav>
                                      </p:tavLst>
                                    </p:anim>
                                    <p:anim calcmode="lin" valueType="num">
                                      <p:cBhvr>
                                        <p:cTn id="13" dur="500" fill="hold"/>
                                        <p:tgtEl>
                                          <p:spTgt spid="4403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44035"/>
                                        </p:tgtEl>
                                        <p:attrNameLst>
                                          <p:attrName>style.visibility</p:attrName>
                                        </p:attrNameLst>
                                      </p:cBhvr>
                                      <p:to>
                                        <p:strVal val="visible"/>
                                      </p:to>
                                    </p:set>
                                    <p:anim calcmode="lin" valueType="num">
                                      <p:cBhvr>
                                        <p:cTn id="17" dur="500" fill="hold"/>
                                        <p:tgtEl>
                                          <p:spTgt spid="44035"/>
                                        </p:tgtEl>
                                        <p:attrNameLst>
                                          <p:attrName>ppt_x</p:attrName>
                                        </p:attrNameLst>
                                      </p:cBhvr>
                                      <p:tavLst>
                                        <p:tav tm="0">
                                          <p:val>
                                            <p:strVal val="1+#ppt_w/2"/>
                                          </p:val>
                                        </p:tav>
                                        <p:tav tm="100000">
                                          <p:val>
                                            <p:strVal val="#ppt_x"/>
                                          </p:val>
                                        </p:tav>
                                      </p:tavLst>
                                    </p:anim>
                                    <p:anim calcmode="lin" valueType="num">
                                      <p:cBhvr>
                                        <p:cTn id="18" dur="500" fill="hold"/>
                                        <p:tgtEl>
                                          <p:spTgt spid="4403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44037"/>
                                        </p:tgtEl>
                                        <p:attrNameLst>
                                          <p:attrName>style.visibility</p:attrName>
                                        </p:attrNameLst>
                                      </p:cBhvr>
                                      <p:to>
                                        <p:strVal val="visible"/>
                                      </p:to>
                                    </p:set>
                                    <p:anim calcmode="lin" valueType="num">
                                      <p:cBhvr>
                                        <p:cTn id="22" dur="500" fill="hold"/>
                                        <p:tgtEl>
                                          <p:spTgt spid="44037"/>
                                        </p:tgtEl>
                                        <p:attrNameLst>
                                          <p:attrName>ppt_x</p:attrName>
                                        </p:attrNameLst>
                                      </p:cBhvr>
                                      <p:tavLst>
                                        <p:tav tm="0">
                                          <p:val>
                                            <p:strVal val="#ppt_x"/>
                                          </p:val>
                                        </p:tav>
                                        <p:tav tm="100000">
                                          <p:val>
                                            <p:strVal val="#ppt_x"/>
                                          </p:val>
                                        </p:tav>
                                      </p:tavLst>
                                    </p:anim>
                                    <p:anim calcmode="lin" valueType="num">
                                      <p:cBhvr>
                                        <p:cTn id="23" dur="500" fill="hold"/>
                                        <p:tgtEl>
                                          <p:spTgt spid="4403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44041"/>
                                        </p:tgtEl>
                                        <p:attrNameLst>
                                          <p:attrName>style.visibility</p:attrName>
                                        </p:attrNameLst>
                                      </p:cBhvr>
                                      <p:to>
                                        <p:strVal val="visible"/>
                                      </p:to>
                                    </p:set>
                                    <p:anim calcmode="lin" valueType="num">
                                      <p:cBhvr>
                                        <p:cTn id="27" dur="500" fill="hold"/>
                                        <p:tgtEl>
                                          <p:spTgt spid="44041"/>
                                        </p:tgtEl>
                                        <p:attrNameLst>
                                          <p:attrName>ppt_x</p:attrName>
                                        </p:attrNameLst>
                                      </p:cBhvr>
                                      <p:tavLst>
                                        <p:tav tm="0">
                                          <p:val>
                                            <p:strVal val="#ppt_x"/>
                                          </p:val>
                                        </p:tav>
                                        <p:tav tm="100000">
                                          <p:val>
                                            <p:strVal val="#ppt_x"/>
                                          </p:val>
                                        </p:tav>
                                      </p:tavLst>
                                    </p:anim>
                                    <p:anim calcmode="lin" valueType="num">
                                      <p:cBhvr>
                                        <p:cTn id="28" dur="500" fill="hold"/>
                                        <p:tgtEl>
                                          <p:spTgt spid="44041"/>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44045"/>
                                        </p:tgtEl>
                                        <p:attrNameLst>
                                          <p:attrName>style.visibility</p:attrName>
                                        </p:attrNameLst>
                                      </p:cBhvr>
                                      <p:to>
                                        <p:strVal val="visible"/>
                                      </p:to>
                                    </p:set>
                                    <p:anim calcmode="lin" valueType="num">
                                      <p:cBhvr>
                                        <p:cTn id="32" dur="500" fill="hold"/>
                                        <p:tgtEl>
                                          <p:spTgt spid="44045"/>
                                        </p:tgtEl>
                                        <p:attrNameLst>
                                          <p:attrName>ppt_x</p:attrName>
                                        </p:attrNameLst>
                                      </p:cBhvr>
                                      <p:tavLst>
                                        <p:tav tm="0">
                                          <p:val>
                                            <p:strVal val="#ppt_x"/>
                                          </p:val>
                                        </p:tav>
                                        <p:tav tm="100000">
                                          <p:val>
                                            <p:strVal val="#ppt_x"/>
                                          </p:val>
                                        </p:tav>
                                      </p:tavLst>
                                    </p:anim>
                                    <p:anim calcmode="lin" valueType="num">
                                      <p:cBhvr>
                                        <p:cTn id="33" dur="500" fill="hold"/>
                                        <p:tgtEl>
                                          <p:spTgt spid="44045"/>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44049"/>
                                        </p:tgtEl>
                                        <p:attrNameLst>
                                          <p:attrName>style.visibility</p:attrName>
                                        </p:attrNameLst>
                                      </p:cBhvr>
                                      <p:to>
                                        <p:strVal val="visible"/>
                                      </p:to>
                                    </p:set>
                                    <p:anim calcmode="lin" valueType="num">
                                      <p:cBhvr>
                                        <p:cTn id="37" dur="500" fill="hold"/>
                                        <p:tgtEl>
                                          <p:spTgt spid="44049"/>
                                        </p:tgtEl>
                                        <p:attrNameLst>
                                          <p:attrName>ppt_x</p:attrName>
                                        </p:attrNameLst>
                                      </p:cBhvr>
                                      <p:tavLst>
                                        <p:tav tm="0">
                                          <p:val>
                                            <p:strVal val="#ppt_x"/>
                                          </p:val>
                                        </p:tav>
                                        <p:tav tm="100000">
                                          <p:val>
                                            <p:strVal val="#ppt_x"/>
                                          </p:val>
                                        </p:tav>
                                      </p:tavLst>
                                    </p:anim>
                                    <p:anim calcmode="lin" valueType="num">
                                      <p:cBhvr>
                                        <p:cTn id="38" dur="500" fill="hold"/>
                                        <p:tgtEl>
                                          <p:spTgt spid="440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bldLvl="0" animBg="1"/>
      <p:bldP spid="44035"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23812" y="5212398"/>
            <a:ext cx="12215812" cy="1674812"/>
          </a:xfrm>
          <a:prstGeom prst="rect">
            <a:avLst/>
          </a:prstGeom>
          <a:noFill/>
          <a:ln w="9525">
            <a:noFill/>
          </a:ln>
        </p:spPr>
      </p:pic>
      <p:sp>
        <p:nvSpPr>
          <p:cNvPr id="46085" name="矩形 5"/>
          <p:cNvSpPr/>
          <p:nvPr>
            <p:custDataLst>
              <p:tags r:id="rId4"/>
            </p:custDataLst>
          </p:nvPr>
        </p:nvSpPr>
        <p:spPr>
          <a:xfrm>
            <a:off x="561340" y="2399030"/>
            <a:ext cx="4812030" cy="721995"/>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en-US" altLang="zh-CN" sz="1600"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生产布局合理，有害作业与无害作业分开</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6086" name="矩形 6"/>
          <p:cNvSpPr/>
          <p:nvPr>
            <p:custDataLst>
              <p:tags r:id="rId5"/>
            </p:custDataLst>
          </p:nvPr>
        </p:nvSpPr>
        <p:spPr>
          <a:xfrm>
            <a:off x="6302375" y="2475230"/>
            <a:ext cx="5069205" cy="478790"/>
          </a:xfrm>
          <a:prstGeom prst="rect">
            <a:avLst/>
          </a:prstGeom>
          <a:noFill/>
          <a:ln w="9525">
            <a:noFill/>
          </a:ln>
        </p:spPr>
        <p:txBody>
          <a:bodyPr wrap="square">
            <a:noAutofit/>
          </a:bodyPr>
          <a:p>
            <a:pPr marL="285750" indent="-285750">
              <a:lnSpc>
                <a:spcPct val="120000"/>
              </a:lnSpc>
              <a:buClr>
                <a:srgbClr val="404040"/>
              </a:buClr>
              <a:buFont typeface="Wingdings" panose="05000000000000000000" pitchFamily="2" charset="2"/>
              <a:buChar char=""/>
            </a:pPr>
            <a:r>
              <a:rPr lang="zh-CN" altLang="en-US" b="1" dirty="0">
                <a:solidFill>
                  <a:srgbClr val="3F3F3F"/>
                </a:solidFill>
                <a:latin typeface="微软雅黑" panose="020B0503020204020204" charset="-122"/>
                <a:ea typeface="微软雅黑" panose="020B0503020204020204" charset="-122"/>
                <a:sym typeface="Times New Roman" panose="02020603050405020304" pitchFamily="2" charset="0"/>
              </a:rPr>
              <a:t>工作场所与生活场所分开，工作场所不得住人</a:t>
            </a:r>
            <a:endParaRPr lang="zh-CN" altLang="en-US" b="1" dirty="0">
              <a:solidFill>
                <a:srgbClr val="3F3F3F"/>
              </a:solidFill>
              <a:latin typeface="微软雅黑" panose="020B0503020204020204" charset="-122"/>
              <a:ea typeface="微软雅黑" panose="020B0503020204020204" charset="-122"/>
              <a:sym typeface="Times New Roman" panose="02020603050405020304" pitchFamily="2" charset="0"/>
            </a:endParaRPr>
          </a:p>
        </p:txBody>
      </p:sp>
      <p:sp>
        <p:nvSpPr>
          <p:cNvPr id="46087" name="直接连接符 11"/>
          <p:cNvSpPr/>
          <p:nvPr>
            <p:custDataLst>
              <p:tags r:id="rId6"/>
            </p:custDataLst>
          </p:nvPr>
        </p:nvSpPr>
        <p:spPr>
          <a:xfrm>
            <a:off x="6345555" y="2965450"/>
            <a:ext cx="5040000" cy="3175"/>
          </a:xfrm>
          <a:prstGeom prst="line">
            <a:avLst/>
          </a:prstGeom>
          <a:ln w="9525" cap="flat" cmpd="sng">
            <a:solidFill>
              <a:srgbClr val="F79646"/>
            </a:solidFill>
            <a:prstDash val="solid"/>
            <a:miter/>
            <a:headEnd type="none" w="med" len="med"/>
            <a:tailEnd type="none" w="med" len="med"/>
          </a:ln>
        </p:spPr>
      </p:sp>
      <p:sp>
        <p:nvSpPr>
          <p:cNvPr id="46088" name="矩形 13"/>
          <p:cNvSpPr/>
          <p:nvPr>
            <p:custDataLst>
              <p:tags r:id="rId7"/>
            </p:custDataLst>
          </p:nvPr>
        </p:nvSpPr>
        <p:spPr>
          <a:xfrm>
            <a:off x="545465" y="3178175"/>
            <a:ext cx="4827905" cy="666115"/>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en-US" altLang="zh-CN" sz="1600"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有与职业病防治工作相适应的有效防护设施</a:t>
            </a: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 </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6089" name="矩形 14"/>
          <p:cNvSpPr/>
          <p:nvPr>
            <p:custDataLst>
              <p:tags r:id="rId8"/>
            </p:custDataLst>
          </p:nvPr>
        </p:nvSpPr>
        <p:spPr>
          <a:xfrm>
            <a:off x="545465" y="3915410"/>
            <a:ext cx="4827270" cy="672465"/>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有配套的更衣间、洗浴间、孕妇休息间等设施</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6090" name="矩形 15"/>
          <p:cNvSpPr/>
          <p:nvPr>
            <p:custDataLst>
              <p:tags r:id="rId9"/>
            </p:custDataLst>
          </p:nvPr>
        </p:nvSpPr>
        <p:spPr>
          <a:xfrm>
            <a:off x="561340" y="4658995"/>
            <a:ext cx="4812030" cy="745490"/>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zh-CN" altLang="en-US" sz="1600" b="1">
                <a:solidFill>
                  <a:srgbClr val="FFFFFF"/>
                </a:solidFill>
                <a:latin typeface="微软雅黑" panose="020B0503020204020204" charset="-122"/>
                <a:ea typeface="微软雅黑" panose="020B0503020204020204" charset="-122"/>
                <a:sym typeface="微软雅黑" panose="020B0503020204020204" charset="-122"/>
              </a:rPr>
              <a:t>法律、法规、规章和国家职业卫生标准其他规定</a:t>
            </a:r>
            <a:endParaRPr lang="zh-CN" altLang="en-US" sz="1600" b="1">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6091" name="直接连接符 21"/>
          <p:cNvSpPr/>
          <p:nvPr>
            <p:custDataLst>
              <p:tags r:id="rId10"/>
            </p:custDataLst>
          </p:nvPr>
        </p:nvSpPr>
        <p:spPr>
          <a:xfrm>
            <a:off x="6331585" y="3896360"/>
            <a:ext cx="5040000" cy="0"/>
          </a:xfrm>
          <a:prstGeom prst="line">
            <a:avLst/>
          </a:prstGeom>
          <a:ln w="9525" cap="flat" cmpd="sng">
            <a:solidFill>
              <a:srgbClr val="F79646"/>
            </a:solidFill>
            <a:prstDash val="solid"/>
            <a:miter/>
            <a:headEnd type="none" w="med" len="med"/>
            <a:tailEnd type="none" w="med" len="med"/>
          </a:ln>
        </p:spPr>
      </p:sp>
      <p:sp>
        <p:nvSpPr>
          <p:cNvPr id="46092" name="直接连接符 22"/>
          <p:cNvSpPr/>
          <p:nvPr>
            <p:custDataLst>
              <p:tags r:id="rId11"/>
            </p:custDataLst>
          </p:nvPr>
        </p:nvSpPr>
        <p:spPr>
          <a:xfrm>
            <a:off x="6316345" y="4775835"/>
            <a:ext cx="5040000" cy="2540"/>
          </a:xfrm>
          <a:prstGeom prst="line">
            <a:avLst/>
          </a:prstGeom>
          <a:ln w="9525" cap="flat" cmpd="sng">
            <a:solidFill>
              <a:srgbClr val="F79646"/>
            </a:solidFill>
            <a:prstDash val="solid"/>
            <a:miter/>
            <a:headEnd type="none" w="med" len="med"/>
            <a:tailEnd type="none" w="med" len="med"/>
          </a:ln>
        </p:spPr>
      </p:sp>
      <p:sp>
        <p:nvSpPr>
          <p:cNvPr id="46094" name="矩形 26"/>
          <p:cNvSpPr/>
          <p:nvPr>
            <p:custDataLst>
              <p:tags r:id="rId12"/>
            </p:custDataLst>
          </p:nvPr>
        </p:nvSpPr>
        <p:spPr>
          <a:xfrm>
            <a:off x="6345555" y="3098800"/>
            <a:ext cx="4546600" cy="732155"/>
          </a:xfrm>
          <a:prstGeom prst="rect">
            <a:avLst/>
          </a:prstGeom>
          <a:noFill/>
          <a:ln w="9525">
            <a:noFill/>
          </a:ln>
        </p:spPr>
        <p:txBody>
          <a:bodyPr wrap="square">
            <a:noAutofit/>
          </a:bodyPr>
          <a:p>
            <a:pPr marL="285750" indent="-285750">
              <a:lnSpc>
                <a:spcPct val="120000"/>
              </a:lnSpc>
              <a:buClr>
                <a:srgbClr val="404040"/>
              </a:buClr>
              <a:buFont typeface="Wingdings" panose="05000000000000000000" pitchFamily="2" charset="2"/>
              <a:buChar char=""/>
            </a:pPr>
            <a:r>
              <a:rPr lang="zh-CN" altLang="en-US" b="1" dirty="0">
                <a:solidFill>
                  <a:srgbClr val="3F3F3F"/>
                </a:solidFill>
                <a:latin typeface="微软雅黑" panose="020B0503020204020204" charset="-122"/>
                <a:ea typeface="微软雅黑" panose="020B0503020204020204" charset="-122"/>
                <a:sym typeface="Times New Roman" panose="02020603050405020304" pitchFamily="2" charset="0"/>
              </a:rPr>
              <a:t>职业病危害因素的强度或者浓度符合国家职业卫生标准</a:t>
            </a:r>
            <a:endParaRPr lang="zh-CN" altLang="en-US" b="1" dirty="0">
              <a:solidFill>
                <a:srgbClr val="3F3F3F"/>
              </a:solidFill>
              <a:latin typeface="微软雅黑" panose="020B0503020204020204" charset="-122"/>
              <a:ea typeface="微软雅黑" panose="020B0503020204020204" charset="-122"/>
              <a:sym typeface="Times New Roman" panose="02020603050405020304" pitchFamily="2" charset="0"/>
            </a:endParaRPr>
          </a:p>
        </p:txBody>
      </p:sp>
      <p:sp>
        <p:nvSpPr>
          <p:cNvPr id="46095" name="矩形 28"/>
          <p:cNvSpPr/>
          <p:nvPr>
            <p:custDataLst>
              <p:tags r:id="rId13"/>
            </p:custDataLst>
          </p:nvPr>
        </p:nvSpPr>
        <p:spPr>
          <a:xfrm>
            <a:off x="6331585" y="4054475"/>
            <a:ext cx="5069205" cy="723900"/>
          </a:xfrm>
          <a:prstGeom prst="rect">
            <a:avLst/>
          </a:prstGeom>
          <a:noFill/>
          <a:ln w="9525">
            <a:noFill/>
          </a:ln>
        </p:spPr>
        <p:txBody>
          <a:bodyPr wrap="square">
            <a:noAutofit/>
          </a:bodyPr>
          <a:p>
            <a:pPr marL="285750" indent="-285750">
              <a:lnSpc>
                <a:spcPct val="120000"/>
              </a:lnSpc>
              <a:buClr>
                <a:srgbClr val="404040"/>
              </a:buClr>
              <a:buFont typeface="Wingdings" panose="05000000000000000000" pitchFamily="2" charset="2"/>
              <a:buChar char=""/>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设备、工具、用具等设施符合保护劳动者生理、心理健康的要求</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46096" name="矩形 30"/>
          <p:cNvSpPr/>
          <p:nvPr>
            <p:custDataLst>
              <p:tags r:id="rId14"/>
            </p:custDataLst>
          </p:nvPr>
        </p:nvSpPr>
        <p:spPr>
          <a:xfrm>
            <a:off x="6252210" y="4883150"/>
            <a:ext cx="5276215" cy="329565"/>
          </a:xfrm>
          <a:prstGeom prst="rect">
            <a:avLst/>
          </a:prstGeom>
          <a:noFill/>
          <a:ln w="9525">
            <a:noFill/>
          </a:ln>
        </p:spPr>
        <p:txBody>
          <a:bodyPr wrap="square">
            <a:noAutofit/>
          </a:bodyPr>
          <a:p>
            <a:pPr algn="ctr">
              <a:lnSpc>
                <a:spcPct val="120000"/>
              </a:lnSpc>
              <a:buFont typeface="Arial" panose="020B0604020202020204" pitchFamily="34" charset="0"/>
              <a:buNone/>
            </a:pPr>
            <a:r>
              <a:rPr lang="en-US" altLang="zh-CN" b="1">
                <a:solidFill>
                  <a:srgbClr val="E74C2E"/>
                </a:solidFill>
                <a:latin typeface="微软雅黑" panose="020B0503020204020204" charset="-122"/>
                <a:ea typeface="微软雅黑" panose="020B0503020204020204" charset="-122"/>
                <a:sym typeface="微软雅黑" panose="020B0503020204020204" charset="-122"/>
              </a:rPr>
              <a:t>2020</a:t>
            </a:r>
            <a:r>
              <a:rPr lang="zh-CN" altLang="en-US" b="1">
                <a:solidFill>
                  <a:srgbClr val="E74C2E"/>
                </a:solidFill>
                <a:latin typeface="微软雅黑" panose="020B0503020204020204" charset="-122"/>
                <a:ea typeface="微软雅黑" panose="020B0503020204020204" charset="-122"/>
                <a:sym typeface="微软雅黑" panose="020B0503020204020204" charset="-122"/>
              </a:rPr>
              <a:t>年</a:t>
            </a:r>
            <a:r>
              <a:rPr lang="en-US" altLang="zh-CN" b="1">
                <a:solidFill>
                  <a:srgbClr val="E74C2E"/>
                </a:solidFill>
                <a:latin typeface="微软雅黑" panose="020B0503020204020204" charset="-122"/>
                <a:ea typeface="微软雅黑" panose="020B0503020204020204" charset="-122"/>
                <a:sym typeface="微软雅黑" panose="020B0503020204020204" charset="-122"/>
              </a:rPr>
              <a:t>12</a:t>
            </a:r>
            <a:r>
              <a:rPr lang="zh-CN" altLang="en-US" b="1">
                <a:solidFill>
                  <a:srgbClr val="E74C2E"/>
                </a:solidFill>
                <a:latin typeface="微软雅黑" panose="020B0503020204020204" charset="-122"/>
                <a:ea typeface="微软雅黑" panose="020B0503020204020204" charset="-122"/>
                <a:sym typeface="微软雅黑" panose="020B0503020204020204" charset="-122"/>
              </a:rPr>
              <a:t>月</a:t>
            </a:r>
            <a:r>
              <a:rPr lang="en-US" altLang="zh-CN" b="1">
                <a:solidFill>
                  <a:srgbClr val="E74C2E"/>
                </a:solidFill>
                <a:latin typeface="微软雅黑" panose="020B0503020204020204" charset="-122"/>
                <a:ea typeface="微软雅黑" panose="020B0503020204020204" charset="-122"/>
                <a:sym typeface="微软雅黑" panose="020B0503020204020204" charset="-122"/>
              </a:rPr>
              <a:t>31</a:t>
            </a:r>
            <a:r>
              <a:rPr lang="zh-CN" altLang="en-US" b="1">
                <a:solidFill>
                  <a:srgbClr val="E74C2E"/>
                </a:solidFill>
                <a:latin typeface="微软雅黑" panose="020B0503020204020204" charset="-122"/>
                <a:ea typeface="微软雅黑" panose="020B0503020204020204" charset="-122"/>
                <a:sym typeface="微软雅黑" panose="020B0503020204020204" charset="-122"/>
              </a:rPr>
              <a:t>日国家卫生健康委员会令第 </a:t>
            </a:r>
            <a:r>
              <a:rPr lang="en-US" altLang="zh-CN" b="1">
                <a:solidFill>
                  <a:srgbClr val="E74C2E"/>
                </a:solidFill>
                <a:latin typeface="微软雅黑" panose="020B0503020204020204" charset="-122"/>
                <a:ea typeface="微软雅黑" panose="020B0503020204020204" charset="-122"/>
                <a:sym typeface="微软雅黑" panose="020B0503020204020204" charset="-122"/>
              </a:rPr>
              <a:t>5 </a:t>
            </a:r>
            <a:r>
              <a:rPr lang="zh-CN" altLang="en-US" b="1">
                <a:solidFill>
                  <a:srgbClr val="E74C2E"/>
                </a:solidFill>
                <a:latin typeface="微软雅黑" panose="020B0503020204020204" charset="-122"/>
                <a:ea typeface="微软雅黑" panose="020B0503020204020204" charset="-122"/>
                <a:sym typeface="微软雅黑" panose="020B0503020204020204" charset="-122"/>
              </a:rPr>
              <a:t>号</a:t>
            </a:r>
            <a:endParaRPr lang="zh-CN" altLang="en-US" b="1">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46097" name="圆角矩形 2"/>
          <p:cNvSpPr/>
          <p:nvPr>
            <p:custDataLst>
              <p:tags r:id="rId15"/>
            </p:custDataLst>
          </p:nvPr>
        </p:nvSpPr>
        <p:spPr>
          <a:xfrm>
            <a:off x="469900" y="1303020"/>
            <a:ext cx="11059160" cy="576580"/>
          </a:xfrm>
          <a:prstGeom prst="roundRect">
            <a:avLst>
              <a:gd name="adj" fmla="val 16667"/>
            </a:avLst>
          </a:prstGeom>
          <a:solidFill>
            <a:srgbClr val="E74C2E"/>
          </a:solidFill>
          <a:ln w="25400" cap="flat" cmpd="sng">
            <a:solidFill>
              <a:srgbClr val="E74C2E"/>
            </a:solidFill>
            <a:prstDash val="solid"/>
            <a:miter/>
            <a:headEnd type="none" w="med" len="med"/>
            <a:tailEnd type="none" w="med" len="med"/>
          </a:ln>
        </p:spPr>
        <p:txBody>
          <a:bodyPr anchor="ctr" anchorCtr="0"/>
          <a:p>
            <a:r>
              <a:rPr lang="zh-CN" altLang="en-US" sz="2000" b="1" dirty="0">
                <a:solidFill>
                  <a:srgbClr val="FFFFFF"/>
                </a:solidFill>
                <a:latin typeface="微软雅黑" panose="020B0503020204020204" charset="-122"/>
                <a:ea typeface="微软雅黑" panose="020B0503020204020204" charset="-122"/>
                <a:sym typeface="微软雅黑" panose="020B0503020204020204" charset="-122"/>
              </a:rPr>
              <a:t>产生职业病危害的用人单位的工作场所应当符合下列基本要求：</a:t>
            </a:r>
            <a:endParaRPr lang="zh-CN" altLang="en-US"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46098" name="TextBox 47"/>
          <p:cNvSpPr/>
          <p:nvPr>
            <p:custDataLst>
              <p:tags r:id="rId16"/>
            </p:custDataLst>
          </p:nvPr>
        </p:nvSpPr>
        <p:spPr>
          <a:xfrm>
            <a:off x="212408" y="683578"/>
            <a:ext cx="1543050"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用人职责</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2" name="直接连接符 22"/>
          <p:cNvSpPr/>
          <p:nvPr>
            <p:custDataLst>
              <p:tags r:id="rId17"/>
            </p:custDataLst>
          </p:nvPr>
        </p:nvSpPr>
        <p:spPr>
          <a:xfrm>
            <a:off x="6302375" y="5317490"/>
            <a:ext cx="5040000" cy="2540"/>
          </a:xfrm>
          <a:prstGeom prst="line">
            <a:avLst/>
          </a:prstGeom>
          <a:ln w="9525" cap="flat" cmpd="sng">
            <a:solidFill>
              <a:srgbClr val="F79646"/>
            </a:solidFill>
            <a:prstDash val="solid"/>
            <a:miter/>
            <a:headEnd type="none" w="med" len="med"/>
            <a:tailEnd type="none" w="med" len="med"/>
          </a:ln>
        </p:spPr>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1" nodeType="afterEffect">
                                  <p:stCondLst>
                                    <p:cond delay="0"/>
                                  </p:stCondLst>
                                  <p:childTnLst>
                                    <p:set>
                                      <p:cBhvr>
                                        <p:cTn id="6" dur="1" fill="hold">
                                          <p:stCondLst>
                                            <p:cond delay="0"/>
                                          </p:stCondLst>
                                        </p:cTn>
                                        <p:tgtEl>
                                          <p:spTgt spid="46097"/>
                                        </p:tgtEl>
                                        <p:attrNameLst>
                                          <p:attrName>style.visibility</p:attrName>
                                        </p:attrNameLst>
                                      </p:cBhvr>
                                      <p:to>
                                        <p:strVal val="visible"/>
                                      </p:to>
                                    </p:set>
                                    <p:animEffect filter="wipe(left)">
                                      <p:cBhvr>
                                        <p:cTn id="7" dur="500"/>
                                        <p:tgtEl>
                                          <p:spTgt spid="4609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6085"/>
                                        </p:tgtEl>
                                        <p:attrNameLst>
                                          <p:attrName>style.visibility</p:attrName>
                                        </p:attrNameLst>
                                      </p:cBhvr>
                                      <p:to>
                                        <p:strVal val="visible"/>
                                      </p:to>
                                    </p:set>
                                    <p:animEffect filter="wipe(left)">
                                      <p:cBhvr>
                                        <p:cTn id="11" dur="500"/>
                                        <p:tgtEl>
                                          <p:spTgt spid="4608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6086"/>
                                        </p:tgtEl>
                                        <p:attrNameLst>
                                          <p:attrName>style.visibility</p:attrName>
                                        </p:attrNameLst>
                                      </p:cBhvr>
                                      <p:to>
                                        <p:strVal val="visible"/>
                                      </p:to>
                                    </p:set>
                                    <p:animEffect filter="wipe(left)">
                                      <p:cBhvr>
                                        <p:cTn id="15" dur="500"/>
                                        <p:tgtEl>
                                          <p:spTgt spid="46086"/>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46087"/>
                                        </p:tgtEl>
                                        <p:attrNameLst>
                                          <p:attrName>style.visibility</p:attrName>
                                        </p:attrNameLst>
                                      </p:cBhvr>
                                      <p:to>
                                        <p:strVal val="visible"/>
                                      </p:to>
                                    </p:set>
                                    <p:animEffect filter="wipe(left)">
                                      <p:cBhvr>
                                        <p:cTn id="19" dur="500"/>
                                        <p:tgtEl>
                                          <p:spTgt spid="46087"/>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46088"/>
                                        </p:tgtEl>
                                        <p:attrNameLst>
                                          <p:attrName>style.visibility</p:attrName>
                                        </p:attrNameLst>
                                      </p:cBhvr>
                                      <p:to>
                                        <p:strVal val="visible"/>
                                      </p:to>
                                    </p:set>
                                    <p:animEffect filter="wipe(left)">
                                      <p:cBhvr>
                                        <p:cTn id="22" dur="500"/>
                                        <p:tgtEl>
                                          <p:spTgt spid="46088"/>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46094"/>
                                        </p:tgtEl>
                                        <p:attrNameLst>
                                          <p:attrName>style.visibility</p:attrName>
                                        </p:attrNameLst>
                                      </p:cBhvr>
                                      <p:to>
                                        <p:strVal val="visible"/>
                                      </p:to>
                                    </p:set>
                                    <p:animEffect filter="wipe(left)">
                                      <p:cBhvr>
                                        <p:cTn id="26" dur="500"/>
                                        <p:tgtEl>
                                          <p:spTgt spid="46094"/>
                                        </p:tgtEl>
                                      </p:cBhvr>
                                    </p:animEffect>
                                  </p:child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46091"/>
                                        </p:tgtEl>
                                        <p:attrNameLst>
                                          <p:attrName>style.visibility</p:attrName>
                                        </p:attrNameLst>
                                      </p:cBhvr>
                                      <p:to>
                                        <p:strVal val="visible"/>
                                      </p:to>
                                    </p:set>
                                    <p:animEffect filter="wipe(left)">
                                      <p:cBhvr>
                                        <p:cTn id="30" dur="500"/>
                                        <p:tgtEl>
                                          <p:spTgt spid="46091"/>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46089"/>
                                        </p:tgtEl>
                                        <p:attrNameLst>
                                          <p:attrName>style.visibility</p:attrName>
                                        </p:attrNameLst>
                                      </p:cBhvr>
                                      <p:to>
                                        <p:strVal val="visible"/>
                                      </p:to>
                                    </p:set>
                                    <p:animEffect filter="wipe(left)">
                                      <p:cBhvr>
                                        <p:cTn id="33" dur="500"/>
                                        <p:tgtEl>
                                          <p:spTgt spid="46089"/>
                                        </p:tgtEl>
                                      </p:cBhvr>
                                    </p:animEffect>
                                  </p:childTnLst>
                                </p:cTn>
                              </p:par>
                            </p:childTnLst>
                          </p:cTn>
                        </p:par>
                        <p:par>
                          <p:cTn id="34" fill="hold">
                            <p:stCondLst>
                              <p:cond delay="3000"/>
                            </p:stCondLst>
                            <p:childTnLst>
                              <p:par>
                                <p:cTn id="35" presetID="22" presetClass="entr" presetSubtype="8" fill="hold" grpId="0" nodeType="afterEffect">
                                  <p:stCondLst>
                                    <p:cond delay="0"/>
                                  </p:stCondLst>
                                  <p:childTnLst>
                                    <p:set>
                                      <p:cBhvr>
                                        <p:cTn id="36" dur="1" fill="hold">
                                          <p:stCondLst>
                                            <p:cond delay="0"/>
                                          </p:stCondLst>
                                        </p:cTn>
                                        <p:tgtEl>
                                          <p:spTgt spid="46095"/>
                                        </p:tgtEl>
                                        <p:attrNameLst>
                                          <p:attrName>style.visibility</p:attrName>
                                        </p:attrNameLst>
                                      </p:cBhvr>
                                      <p:to>
                                        <p:strVal val="visible"/>
                                      </p:to>
                                    </p:set>
                                    <p:animEffect filter="wipe(left)">
                                      <p:cBhvr>
                                        <p:cTn id="37" dur="500"/>
                                        <p:tgtEl>
                                          <p:spTgt spid="46095"/>
                                        </p:tgtEl>
                                      </p:cBhvr>
                                    </p:animEffect>
                                  </p:childTnLst>
                                </p:cTn>
                              </p:par>
                            </p:childTnLst>
                          </p:cTn>
                        </p:par>
                        <p:par>
                          <p:cTn id="38" fill="hold">
                            <p:stCondLst>
                              <p:cond delay="3500"/>
                            </p:stCondLst>
                            <p:childTnLst>
                              <p:par>
                                <p:cTn id="39" presetID="22" presetClass="entr" presetSubtype="8" fill="hold" nodeType="afterEffect">
                                  <p:stCondLst>
                                    <p:cond delay="0"/>
                                  </p:stCondLst>
                                  <p:childTnLst>
                                    <p:set>
                                      <p:cBhvr>
                                        <p:cTn id="40" dur="1" fill="hold">
                                          <p:stCondLst>
                                            <p:cond delay="0"/>
                                          </p:stCondLst>
                                        </p:cTn>
                                        <p:tgtEl>
                                          <p:spTgt spid="46092"/>
                                        </p:tgtEl>
                                        <p:attrNameLst>
                                          <p:attrName>style.visibility</p:attrName>
                                        </p:attrNameLst>
                                      </p:cBhvr>
                                      <p:to>
                                        <p:strVal val="visible"/>
                                      </p:to>
                                    </p:set>
                                    <p:animEffect filter="wipe(left)">
                                      <p:cBhvr>
                                        <p:cTn id="41" dur="500"/>
                                        <p:tgtEl>
                                          <p:spTgt spid="46092"/>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46090"/>
                                        </p:tgtEl>
                                        <p:attrNameLst>
                                          <p:attrName>style.visibility</p:attrName>
                                        </p:attrNameLst>
                                      </p:cBhvr>
                                      <p:to>
                                        <p:strVal val="visible"/>
                                      </p:to>
                                    </p:set>
                                    <p:animEffect filter="wipe(left)">
                                      <p:cBhvr>
                                        <p:cTn id="44" dur="500"/>
                                        <p:tgtEl>
                                          <p:spTgt spid="46090"/>
                                        </p:tgtEl>
                                      </p:cBhvr>
                                    </p:animEffect>
                                  </p:childTnLst>
                                </p:cTn>
                              </p:par>
                            </p:childTnLst>
                          </p:cTn>
                        </p:par>
                        <p:par>
                          <p:cTn id="45" fill="hold">
                            <p:stCondLst>
                              <p:cond delay="4000"/>
                            </p:stCondLst>
                            <p:childTnLst>
                              <p:par>
                                <p:cTn id="46" presetID="22" presetClass="entr" presetSubtype="8" fill="hold" grpId="0" nodeType="afterEffect">
                                  <p:stCondLst>
                                    <p:cond delay="0"/>
                                  </p:stCondLst>
                                  <p:childTnLst>
                                    <p:set>
                                      <p:cBhvr>
                                        <p:cTn id="47" dur="1" fill="hold">
                                          <p:stCondLst>
                                            <p:cond delay="0"/>
                                          </p:stCondLst>
                                        </p:cTn>
                                        <p:tgtEl>
                                          <p:spTgt spid="46096"/>
                                        </p:tgtEl>
                                        <p:attrNameLst>
                                          <p:attrName>style.visibility</p:attrName>
                                        </p:attrNameLst>
                                      </p:cBhvr>
                                      <p:to>
                                        <p:strVal val="visible"/>
                                      </p:to>
                                    </p:set>
                                    <p:animEffect filter="wipe(left)">
                                      <p:cBhvr>
                                        <p:cTn id="48" dur="500"/>
                                        <p:tgtEl>
                                          <p:spTgt spid="46096"/>
                                        </p:tgtEl>
                                      </p:cBhvr>
                                    </p:animEffect>
                                  </p:childTnLst>
                                </p:cTn>
                              </p:par>
                            </p:childTnLst>
                          </p:cTn>
                        </p:par>
                        <p:par>
                          <p:cTn id="49" fill="hold">
                            <p:stCondLst>
                              <p:cond delay="4500"/>
                            </p:stCondLst>
                            <p:childTnLst>
                              <p:par>
                                <p:cTn id="50" presetID="22" presetClass="entr" presetSubtype="8" fill="hold" nodeType="afterEffect">
                                  <p:stCondLst>
                                    <p:cond delay="0"/>
                                  </p:stCondLst>
                                  <p:childTnLst>
                                    <p:set>
                                      <p:cBhvr>
                                        <p:cTn id="51" dur="1" fill="hold">
                                          <p:stCondLst>
                                            <p:cond delay="0"/>
                                          </p:stCondLst>
                                        </p:cTn>
                                        <p:tgtEl>
                                          <p:spTgt spid="2"/>
                                        </p:tgtEl>
                                        <p:attrNameLst>
                                          <p:attrName>style.visibility</p:attrName>
                                        </p:attrNameLst>
                                      </p:cBhvr>
                                      <p:to>
                                        <p:strVal val="visible"/>
                                      </p:to>
                                    </p:set>
                                    <p:animEffect filter="wipe(left)">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5" grpId="0" bldLvl="0" animBg="1"/>
      <p:bldP spid="46086" grpId="0" bldLvl="0"/>
      <p:bldP spid="46088" grpId="0" bldLvl="0" animBg="1"/>
      <p:bldP spid="46089" grpId="0" bldLvl="0" animBg="1"/>
      <p:bldP spid="46090" grpId="0" bldLvl="0" animBg="1"/>
      <p:bldP spid="46094" grpId="0" bldLvl="0"/>
      <p:bldP spid="46095" grpId="0" bldLvl="0"/>
      <p:bldP spid="46096" grpId="0" bldLvl="0"/>
      <p:bldP spid="46097" grpId="0" bldLvl="0"/>
      <p:bldP spid="46097" grpId="1"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68262" y="5186363"/>
            <a:ext cx="12215812" cy="1674812"/>
          </a:xfrm>
          <a:prstGeom prst="rect">
            <a:avLst/>
          </a:prstGeom>
          <a:noFill/>
          <a:ln w="9525">
            <a:noFill/>
          </a:ln>
        </p:spPr>
      </p:pic>
      <p:sp>
        <p:nvSpPr>
          <p:cNvPr id="15" name="TextBox 14"/>
          <p:cNvSpPr txBox="1"/>
          <p:nvPr>
            <p:custDataLst>
              <p:tags r:id="rId4"/>
            </p:custDataLst>
          </p:nvPr>
        </p:nvSpPr>
        <p:spPr>
          <a:xfrm>
            <a:off x="3112215" y="661617"/>
            <a:ext cx="1415526" cy="830741"/>
          </a:xfrm>
          <a:prstGeom prst="rect">
            <a:avLst/>
          </a:prstGeom>
          <a:noFill/>
        </p:spPr>
        <p:txBody>
          <a:bodyPr wrap="none" lIns="91404" tIns="45701" rIns="91404" bIns="45701">
            <a:spAutoFit/>
          </a:bodyPr>
          <a:p>
            <a:pPr marR="0" algn="ctr" defTabSz="913765" fontAlgn="auto">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charset="-122"/>
              <a:ea typeface="微软雅黑" panose="020B0503020204020204" charset="-122"/>
              <a:cs typeface="+mn-cs"/>
            </a:endParaRPr>
          </a:p>
        </p:txBody>
      </p:sp>
      <p:sp>
        <p:nvSpPr>
          <p:cNvPr id="16" name="TextBox 15"/>
          <p:cNvSpPr txBox="1"/>
          <p:nvPr>
            <p:custDataLst>
              <p:tags r:id="rId5"/>
            </p:custDataLst>
          </p:nvPr>
        </p:nvSpPr>
        <p:spPr>
          <a:xfrm>
            <a:off x="4562475" y="1077913"/>
            <a:ext cx="1244600" cy="368300"/>
          </a:xfrm>
          <a:prstGeom prst="rect">
            <a:avLst/>
          </a:prstGeom>
          <a:noFill/>
          <a:ln w="9525">
            <a:noFill/>
          </a:ln>
        </p:spPr>
        <p:txBody>
          <a:bodyPr wrap="none" lIns="91404" tIns="45701" rIns="91404" bIns="45701" anchor="t" anchorCtr="0">
            <a:spAutoFit/>
          </a:bodyPr>
          <a:p>
            <a:pPr algn="ctr" defTabSz="913130"/>
            <a:r>
              <a:rPr lang="en-US" altLang="zh-CN" b="1" dirty="0">
                <a:solidFill>
                  <a:srgbClr val="C00000"/>
                </a:solidFill>
                <a:latin typeface="微软雅黑" panose="020B0503020204020204" charset="-122"/>
                <a:ea typeface="微软雅黑" panose="020B0503020204020204" charset="-122"/>
              </a:rPr>
              <a:t>directory</a:t>
            </a:r>
            <a:endParaRPr lang="zh-CN" altLang="en-US" b="1" dirty="0">
              <a:solidFill>
                <a:srgbClr val="C00000"/>
              </a:solidFill>
              <a:latin typeface="微软雅黑" panose="020B0503020204020204" charset="-122"/>
              <a:ea typeface="微软雅黑" panose="020B0503020204020204" charset="-122"/>
            </a:endParaRPr>
          </a:p>
        </p:txBody>
      </p:sp>
      <p:sp>
        <p:nvSpPr>
          <p:cNvPr id="17" name="TextBox 16"/>
          <p:cNvSpPr txBox="1"/>
          <p:nvPr>
            <p:custDataLst>
              <p:tags r:id="rId6"/>
            </p:custDataLst>
          </p:nvPr>
        </p:nvSpPr>
        <p:spPr>
          <a:xfrm>
            <a:off x="3039745" y="1346200"/>
            <a:ext cx="5634355" cy="4375785"/>
          </a:xfrm>
          <a:prstGeom prst="rect">
            <a:avLst/>
          </a:prstGeom>
          <a:noFill/>
          <a:ln w="9525">
            <a:noFill/>
          </a:ln>
        </p:spPr>
        <p:txBody>
          <a:bodyPr lIns="91404" tIns="45701" rIns="91404" bIns="45701" anchor="t" anchorCtr="0">
            <a:noAutofit/>
          </a:bodyPr>
          <a:p>
            <a:pPr indent="0" defTabSz="913130" eaLnBrk="0" fontAlgn="auto" hangingPunct="0">
              <a:lnSpc>
                <a:spcPct val="250000"/>
              </a:lnSpc>
            </a:pPr>
            <a:r>
              <a:rPr lang="zh-CN" altLang="en-US" sz="2800" b="1" dirty="0">
                <a:solidFill>
                  <a:srgbClr val="FF0000"/>
                </a:solidFill>
                <a:latin typeface="微软雅黑" panose="020B0503020204020204" charset="-122"/>
                <a:ea typeface="微软雅黑" panose="020B0503020204020204" charset="-122"/>
              </a:rPr>
              <a:t>●一、</a:t>
            </a:r>
            <a:r>
              <a:rPr lang="zh-CN" altLang="en-US" sz="2800" b="1" dirty="0">
                <a:solidFill>
                  <a:srgbClr val="FF0000"/>
                </a:solidFill>
                <a:latin typeface="微软雅黑" panose="020B0503020204020204" charset="-122"/>
                <a:ea typeface="微软雅黑" panose="020B0503020204020204" charset="-122"/>
                <a:sym typeface="微软雅黑" panose="020B0503020204020204" charset="-122"/>
              </a:rPr>
              <a:t>职业健康形势</a:t>
            </a:r>
            <a:endParaRPr lang="en-US" altLang="zh-CN" sz="2800" b="1" dirty="0">
              <a:solidFill>
                <a:srgbClr val="FF0000"/>
              </a:solidFill>
              <a:latin typeface="微软雅黑" panose="020B0503020204020204" charset="-122"/>
              <a:ea typeface="微软雅黑" panose="020B0503020204020204" charset="-122"/>
            </a:endParaRPr>
          </a:p>
          <a:p>
            <a:pPr indent="0" defTabSz="913130" eaLnBrk="0" fontAlgn="auto" hangingPunct="0">
              <a:lnSpc>
                <a:spcPct val="250000"/>
              </a:lnSpc>
            </a:pPr>
            <a:r>
              <a:rPr lang="zh-CN" altLang="en-US" sz="2800" b="1" dirty="0">
                <a:solidFill>
                  <a:srgbClr val="FF0000"/>
                </a:solidFill>
                <a:latin typeface="微软雅黑" panose="020B0503020204020204" charset="-122"/>
                <a:ea typeface="微软雅黑" panose="020B0503020204020204" charset="-122"/>
              </a:rPr>
              <a:t>●二、</a:t>
            </a:r>
            <a:r>
              <a:rPr lang="zh-CN" altLang="en-US" sz="2800" b="1" dirty="0">
                <a:solidFill>
                  <a:srgbClr val="FF0000"/>
                </a:solidFill>
                <a:latin typeface="微软雅黑" panose="020B0503020204020204" charset="-122"/>
                <a:ea typeface="微软雅黑" panose="020B0503020204020204" charset="-122"/>
                <a:sym typeface="微软雅黑" panose="020B0503020204020204" charset="-122"/>
              </a:rPr>
              <a:t>职业健康知识及法规要求</a:t>
            </a:r>
            <a:endParaRPr lang="zh-CN" altLang="en-US" sz="2800" b="1" dirty="0">
              <a:solidFill>
                <a:srgbClr val="FF0000"/>
              </a:solidFill>
              <a:latin typeface="微软雅黑" panose="020B0503020204020204" charset="-122"/>
              <a:ea typeface="微软雅黑" panose="020B0503020204020204" charset="-122"/>
              <a:sym typeface="微软雅黑" panose="020B0503020204020204" charset="-122"/>
            </a:endParaRPr>
          </a:p>
          <a:p>
            <a:pPr indent="0" defTabSz="913130" eaLnBrk="0" fontAlgn="auto" hangingPunct="0">
              <a:lnSpc>
                <a:spcPct val="250000"/>
              </a:lnSpc>
            </a:pPr>
            <a:r>
              <a:rPr lang="zh-CN" altLang="en-US" sz="2800" b="1" dirty="0">
                <a:solidFill>
                  <a:srgbClr val="FF0000"/>
                </a:solidFill>
                <a:latin typeface="微软雅黑" panose="020B0503020204020204" charset="-122"/>
                <a:ea typeface="微软雅黑" panose="020B0503020204020204" charset="-122"/>
                <a:sym typeface="+mn-ea"/>
              </a:rPr>
              <a:t>●三、</a:t>
            </a:r>
            <a:r>
              <a:rPr lang="zh-CN" altLang="en-US" sz="2800" b="1" dirty="0">
                <a:solidFill>
                  <a:srgbClr val="FF0000"/>
                </a:solidFill>
                <a:latin typeface="微软雅黑" panose="020B0503020204020204" charset="-122"/>
                <a:ea typeface="微软雅黑" panose="020B0503020204020204" charset="-122"/>
                <a:sym typeface="微软雅黑" panose="020B0503020204020204" charset="-122"/>
              </a:rPr>
              <a:t>职业危害因素及防护</a:t>
            </a:r>
            <a:endParaRPr lang="zh-CN" altLang="en-US" sz="2800" b="1" dirty="0">
              <a:solidFill>
                <a:srgbClr val="FF0000"/>
              </a:solidFill>
              <a:latin typeface="微软雅黑" panose="020B0503020204020204" charset="-122"/>
              <a:ea typeface="微软雅黑" panose="020B0503020204020204" charset="-122"/>
              <a:sym typeface="微软雅黑" panose="020B0503020204020204" charset="-122"/>
            </a:endParaRPr>
          </a:p>
          <a:p>
            <a:pPr indent="0" defTabSz="913130" eaLnBrk="0" fontAlgn="auto" hangingPunct="0">
              <a:lnSpc>
                <a:spcPct val="250000"/>
              </a:lnSpc>
            </a:pPr>
            <a:r>
              <a:rPr lang="zh-CN" altLang="en-US" sz="2800" b="1" dirty="0">
                <a:solidFill>
                  <a:srgbClr val="FF0000"/>
                </a:solidFill>
                <a:latin typeface="微软雅黑" panose="020B0503020204020204" charset="-122"/>
                <a:ea typeface="微软雅黑" panose="020B0503020204020204" charset="-122"/>
                <a:sym typeface="+mn-ea"/>
              </a:rPr>
              <a:t>●四、</a:t>
            </a:r>
            <a:r>
              <a:rPr lang="zh-CN" altLang="en-US" sz="2800" b="1" dirty="0">
                <a:solidFill>
                  <a:srgbClr val="FF0000"/>
                </a:solidFill>
                <a:latin typeface="微软雅黑" panose="020B0503020204020204" charset="-122"/>
                <a:ea typeface="微软雅黑" panose="020B0503020204020204" charset="-122"/>
                <a:sym typeface="微软雅黑" panose="020B0503020204020204" charset="-122"/>
              </a:rPr>
              <a:t>职业病之殇</a:t>
            </a:r>
            <a:endParaRPr lang="zh-CN" altLang="en-US" sz="2800" b="1" dirty="0">
              <a:solidFill>
                <a:srgbClr val="FF0000"/>
              </a:solidFill>
              <a:latin typeface="微软雅黑" panose="020B0503020204020204" charset="-122"/>
              <a:ea typeface="微软雅黑" panose="020B0503020204020204" charset="-122"/>
              <a:sym typeface="微软雅黑" panose="020B0503020204020204" charset="-122"/>
            </a:endParaRPr>
          </a:p>
          <a:p>
            <a:pPr indent="0" defTabSz="913130" eaLnBrk="0" fontAlgn="auto" hangingPunct="0">
              <a:lnSpc>
                <a:spcPct val="250000"/>
              </a:lnSpc>
            </a:pPr>
            <a:endParaRPr lang="zh-CN" altLang="en-US" sz="2800" b="1" dirty="0">
              <a:solidFill>
                <a:srgbClr val="FF0000"/>
              </a:solidFill>
              <a:latin typeface="微软雅黑" panose="020B0503020204020204" charset="-122"/>
              <a:ea typeface="微软雅黑" panose="020B0503020204020204" charset="-122"/>
              <a:sym typeface="微软雅黑" panose="020B0503020204020204" charset="-122"/>
            </a:endParaRPr>
          </a:p>
        </p:txBody>
      </p:sp>
      <p:sp>
        <p:nvSpPr>
          <p:cNvPr id="18" name="Line 65"/>
          <p:cNvSpPr/>
          <p:nvPr>
            <p:custDataLst>
              <p:tags r:id="rId7"/>
            </p:custDataLst>
          </p:nvPr>
        </p:nvSpPr>
        <p:spPr>
          <a:xfrm>
            <a:off x="3238500" y="1644650"/>
            <a:ext cx="5686425" cy="0"/>
          </a:xfrm>
          <a:prstGeom prst="line">
            <a:avLst/>
          </a:prstGeom>
          <a:ln w="12700" cap="flat" cmpd="sng">
            <a:solidFill>
              <a:srgbClr val="CC0000"/>
            </a:solidFill>
            <a:prstDash val="solid"/>
            <a:round/>
            <a:headEnd type="oval" w="med" len="med"/>
            <a:tailEnd type="none" w="med" len="med"/>
          </a:ln>
        </p:spPr>
      </p:sp>
      <p:pic>
        <p:nvPicPr>
          <p:cNvPr id="3078" name="图片 1" descr="225da004e33bc420a6143430761b0716"/>
          <p:cNvPicPr>
            <a:picLocks noChangeAspect="1"/>
          </p:cNvPicPr>
          <p:nvPr>
            <p:custDataLst>
              <p:tags r:id="rId8"/>
            </p:custDataLst>
          </p:nvPr>
        </p:nvPicPr>
        <p:blipFill>
          <a:blip r:embed="rId9"/>
          <a:stretch>
            <a:fillRect/>
          </a:stretch>
        </p:blipFill>
        <p:spPr>
          <a:xfrm>
            <a:off x="9380538" y="150813"/>
            <a:ext cx="2627312" cy="2686050"/>
          </a:xfrm>
          <a:prstGeom prst="rect">
            <a:avLst/>
          </a:prstGeom>
          <a:noFill/>
          <a:ln w="9525">
            <a:noFill/>
          </a:ln>
        </p:spPr>
      </p:pic>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Abs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Abs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Abs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328603"/>
            <a:ext cx="12215812" cy="1674812"/>
          </a:xfrm>
          <a:prstGeom prst="rect">
            <a:avLst/>
          </a:prstGeom>
          <a:noFill/>
          <a:ln w="9525">
            <a:noFill/>
          </a:ln>
        </p:spPr>
      </p:pic>
      <p:sp>
        <p:nvSpPr>
          <p:cNvPr id="48133" name="Text Box 44"/>
          <p:cNvSpPr/>
          <p:nvPr>
            <p:custDataLst>
              <p:tags r:id="rId4"/>
            </p:custDataLst>
          </p:nvPr>
        </p:nvSpPr>
        <p:spPr>
          <a:xfrm>
            <a:off x="367030" y="3648710"/>
            <a:ext cx="11033760" cy="2562225"/>
          </a:xfrm>
          <a:prstGeom prst="rect">
            <a:avLst/>
          </a:prstGeom>
          <a:noFill/>
          <a:ln w="9525">
            <a:noFill/>
          </a:ln>
        </p:spPr>
        <p:txBody>
          <a:bodyPr wrap="square">
            <a:noAutofit/>
          </a:bodyPr>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主要负责人、职业卫生管理人员和职业病危害严重工作岗位的劳动者等相关人员职业卫生培训资料； </a:t>
            </a:r>
            <a:endPar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职业病危害事故报告与应急处置记录；</a:t>
            </a:r>
            <a:endPar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劳动者职业健康检查结果汇总资料，存在职业禁忌证、职业健康损害或者职业病的劳动者处理和安置情况记录；</a:t>
            </a:r>
            <a:endPar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建设项目职业卫生“三同时”有关技术资料，以及其备案、审核、审查或者验收等有关回执或者批复文件；</a:t>
            </a:r>
            <a:endPar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职业卫生安全许可证申领、职业病危害项目申报等有关回执或者批复文件；</a:t>
            </a:r>
            <a:endPar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buClr>
                <a:srgbClr val="E74C2E"/>
              </a:buClr>
              <a:buFont typeface="Wingdings" panose="05000000000000000000" pitchFamily="2" charset="2"/>
              <a:buChar char=""/>
            </a:pPr>
            <a:r>
              <a:rPr lang="zh-CN" altLang="en-US" sz="1600" b="1" baseline="0" dirty="0">
                <a:solidFill>
                  <a:srgbClr val="3F3F3F"/>
                </a:solidFill>
                <a:latin typeface="微软雅黑" panose="020B0503020204020204" charset="-122"/>
                <a:ea typeface="微软雅黑" panose="020B0503020204020204" charset="-122"/>
                <a:sym typeface="宋体" panose="02010600030101010101" pitchFamily="2" charset="-122"/>
              </a:rPr>
              <a:t>其他有关职业卫生管理的资料或者文件</a:t>
            </a:r>
            <a:r>
              <a:rPr lang="zh-CN" altLang="en-US" sz="1400" b="1" baseline="0" dirty="0">
                <a:solidFill>
                  <a:srgbClr val="595959"/>
                </a:solidFill>
                <a:latin typeface="微软雅黑" panose="020B0503020204020204" charset="-122"/>
                <a:ea typeface="微软雅黑" panose="020B0503020204020204" charset="-122"/>
                <a:sym typeface="宋体" panose="02010600030101010101" pitchFamily="2" charset="-122"/>
              </a:rPr>
              <a:t>。</a:t>
            </a:r>
            <a:endParaRPr lang="zh-CN" altLang="en-US" sz="1400" b="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48134" name="矩形 10"/>
          <p:cNvSpPr/>
          <p:nvPr>
            <p:custDataLst>
              <p:tags r:id="rId5"/>
            </p:custDataLst>
          </p:nvPr>
        </p:nvSpPr>
        <p:spPr>
          <a:xfrm>
            <a:off x="454025" y="3573463"/>
            <a:ext cx="10800000" cy="13335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48136" name="Text Box 44"/>
          <p:cNvSpPr/>
          <p:nvPr>
            <p:custDataLst>
              <p:tags r:id="rId6"/>
            </p:custDataLst>
          </p:nvPr>
        </p:nvSpPr>
        <p:spPr>
          <a:xfrm>
            <a:off x="352425" y="1020445"/>
            <a:ext cx="8626475" cy="2408555"/>
          </a:xfrm>
          <a:prstGeom prst="rect">
            <a:avLst/>
          </a:prstGeom>
          <a:noFill/>
          <a:ln w="9525">
            <a:noFill/>
          </a:ln>
        </p:spPr>
        <p:txBody>
          <a:bodyPr>
            <a:noAutofit/>
          </a:bodyPr>
          <a:p>
            <a:pPr indent="457200" fontAlgn="auto">
              <a:lnSpc>
                <a:spcPct val="150000"/>
              </a:lnSpc>
              <a:spcBef>
                <a:spcPts val="400"/>
              </a:spcBef>
              <a:buClr>
                <a:srgbClr val="E74C2E"/>
              </a:buClr>
              <a:buFont typeface="Wingdings" panose="05000000000000000000" pitchFamily="2" charset="2"/>
              <a:buChar char=""/>
            </a:pPr>
            <a:r>
              <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rPr>
              <a:t>职业病防治责任制文件；</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spcBef>
                <a:spcPts val="400"/>
              </a:spcBef>
              <a:buClr>
                <a:srgbClr val="E74C2E"/>
              </a:buClr>
              <a:buFont typeface="Wingdings" panose="05000000000000000000" pitchFamily="2" charset="2"/>
              <a:buChar char=""/>
            </a:pPr>
            <a:r>
              <a:rPr lang="zh-CN" altLang="en-US" sz="1600" b="1" dirty="0">
                <a:solidFill>
                  <a:srgbClr val="3F3F3F"/>
                </a:solidFill>
                <a:uFillTx/>
                <a:latin typeface="微软雅黑" panose="020B0503020204020204" charset="-122"/>
                <a:ea typeface="微软雅黑" panose="020B0503020204020204" charset="-122"/>
                <a:sym typeface="宋体" panose="02010600030101010101" pitchFamily="2" charset="-122"/>
              </a:rPr>
              <a:t>职业卫生管理规章制度、操作规程；</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spcBef>
                <a:spcPts val="400"/>
              </a:spcBef>
              <a:buClr>
                <a:srgbClr val="E74C2E"/>
              </a:buClr>
              <a:buFont typeface="Wingdings" panose="05000000000000000000" pitchFamily="2" charset="2"/>
              <a:buChar char=""/>
            </a:pPr>
            <a:r>
              <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rPr>
              <a:t>工作场所职业病危害因素种类清单、岗位分布以及作业人员接触情况等资料；</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spcBef>
                <a:spcPts val="400"/>
              </a:spcBef>
              <a:buClr>
                <a:srgbClr val="E74C2E"/>
              </a:buClr>
              <a:buFont typeface="Wingdings" panose="05000000000000000000" pitchFamily="2" charset="2"/>
              <a:buChar char=""/>
            </a:pPr>
            <a:r>
              <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rPr>
              <a:t>职业病防护设施、应急救援设施基本信息，以及其配置、使用、维护、检修与更换等记录；</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spcBef>
                <a:spcPts val="400"/>
              </a:spcBef>
              <a:buClr>
                <a:srgbClr val="E74C2E"/>
              </a:buClr>
              <a:buFont typeface="Wingdings" panose="05000000000000000000" pitchFamily="2" charset="2"/>
              <a:buChar char=""/>
            </a:pPr>
            <a:r>
              <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rPr>
              <a:t>工作场所职业病危害因素检测、评价报告与记录；</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fontAlgn="auto">
              <a:lnSpc>
                <a:spcPct val="150000"/>
              </a:lnSpc>
              <a:spcBef>
                <a:spcPts val="400"/>
              </a:spcBef>
              <a:buClr>
                <a:srgbClr val="E74C2E"/>
              </a:buClr>
              <a:buFont typeface="Wingdings" panose="05000000000000000000" pitchFamily="2" charset="2"/>
              <a:buChar char=""/>
            </a:pPr>
            <a:r>
              <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rPr>
              <a:t>职业病防护用品配备、发放、维护与更换等记录；</a:t>
            </a:r>
            <a:endParaRPr lang="zh-CN" altLang="en-US" sz="1600" b="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p:txBody>
      </p:sp>
      <p:sp>
        <p:nvSpPr>
          <p:cNvPr id="48137" name="TextBox 47"/>
          <p:cNvSpPr/>
          <p:nvPr>
            <p:custDataLst>
              <p:tags r:id="rId7"/>
            </p:custDataLst>
          </p:nvPr>
        </p:nvSpPr>
        <p:spPr>
          <a:xfrm>
            <a:off x="367030" y="690245"/>
            <a:ext cx="186245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必备档案资料</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8136"/>
                                        </p:tgtEl>
                                        <p:attrNameLst>
                                          <p:attrName>style.visibility</p:attrName>
                                        </p:attrNameLst>
                                      </p:cBhvr>
                                      <p:to>
                                        <p:strVal val="visible"/>
                                      </p:to>
                                    </p:set>
                                    <p:anim calcmode="lin" valueType="num">
                                      <p:cBhvr>
                                        <p:cTn id="7" dur="500" fill="hold"/>
                                        <p:tgtEl>
                                          <p:spTgt spid="48136"/>
                                        </p:tgtEl>
                                        <p:attrNameLst>
                                          <p:attrName>ppt_w</p:attrName>
                                        </p:attrNameLst>
                                      </p:cBhvr>
                                      <p:tavLst>
                                        <p:tav tm="0">
                                          <p:val>
                                            <p:fltVal val="0.000000"/>
                                          </p:val>
                                        </p:tav>
                                        <p:tav tm="100000">
                                          <p:val>
                                            <p:strVal val="#ppt_w"/>
                                          </p:val>
                                        </p:tav>
                                      </p:tavLst>
                                    </p:anim>
                                    <p:anim calcmode="lin" valueType="num">
                                      <p:cBhvr>
                                        <p:cTn id="8" dur="500" fill="hold"/>
                                        <p:tgtEl>
                                          <p:spTgt spid="48136"/>
                                        </p:tgtEl>
                                        <p:attrNameLst>
                                          <p:attrName>ppt_h</p:attrName>
                                        </p:attrNameLst>
                                      </p:cBhvr>
                                      <p:tavLst>
                                        <p:tav tm="0">
                                          <p:val>
                                            <p:fltVal val="0.000000"/>
                                          </p:val>
                                        </p:tav>
                                        <p:tav tm="100000">
                                          <p:val>
                                            <p:strVal val="#ppt_h"/>
                                          </p:val>
                                        </p:tav>
                                      </p:tavLst>
                                    </p:anim>
                                    <p:animEffect filter="fade">
                                      <p:cBhvr>
                                        <p:cTn id="9" dur="500"/>
                                        <p:tgtEl>
                                          <p:spTgt spid="48136"/>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48134"/>
                                        </p:tgtEl>
                                        <p:attrNameLst>
                                          <p:attrName>style.visibility</p:attrName>
                                        </p:attrNameLst>
                                      </p:cBhvr>
                                      <p:to>
                                        <p:strVal val="visible"/>
                                      </p:to>
                                    </p:set>
                                    <p:anim from="(-#ppt_w/2)" to="(#ppt_x)" calcmode="lin" valueType="num">
                                      <p:cBhvr>
                                        <p:cTn id="13" dur="600" fill="hold">
                                          <p:stCondLst>
                                            <p:cond delay="0"/>
                                          </p:stCondLst>
                                        </p:cTn>
                                        <p:tgtEl>
                                          <p:spTgt spid="48134"/>
                                        </p:tgtEl>
                                        <p:attrNameLst>
                                          <p:attrName>ppt_x</p:attrName>
                                        </p:attrNameLst>
                                      </p:cBhvr>
                                    </p:anim>
                                    <p:anim from="0.000000" to="-1.0" calcmode="lin" valueType="num">
                                      <p:cBhvr>
                                        <p:cTn id="14" dur="200" decel="50000" autoRev="1" fill="hold">
                                          <p:stCondLst>
                                            <p:cond delay="600"/>
                                          </p:stCondLst>
                                        </p:cTn>
                                        <p:tgtEl>
                                          <p:spTgt spid="48134"/>
                                        </p:tgtEl>
                                        <p:attrNameLst>
                                          <p:attrName>xshear</p:attrName>
                                        </p:attrNameLst>
                                      </p:cBhvr>
                                    </p:anim>
                                    <p:animScale>
                                      <p:cBhvr>
                                        <p:cTn id="15" dur="200" decel="100000" autoRev="1" fill="hold">
                                          <p:stCondLst>
                                            <p:cond delay="600"/>
                                          </p:stCondLst>
                                        </p:cTn>
                                        <p:tgtEl>
                                          <p:spTgt spid="48134"/>
                                        </p:tgtEl>
                                      </p:cBhvr>
                                      <p:from x="100000" y="100000"/>
                                      <p:to x="80000" y="100000"/>
                                    </p:animScale>
                                    <p:anim by="(#ppt_h/3+#ppt_w*0.1)" calcmode="lin" valueType="num">
                                      <p:cBhvr>
                                        <p:cTn id="16" dur="200" decel="100000" autoRev="1" fill="hold">
                                          <p:stCondLst>
                                            <p:cond delay="600"/>
                                          </p:stCondLst>
                                        </p:cTn>
                                        <p:tgtEl>
                                          <p:spTgt spid="48134"/>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48133"/>
                                        </p:tgtEl>
                                        <p:attrNameLst>
                                          <p:attrName>style.visibility</p:attrName>
                                        </p:attrNameLst>
                                      </p:cBhvr>
                                      <p:to>
                                        <p:strVal val="visible"/>
                                      </p:to>
                                    </p:set>
                                    <p:anim calcmode="lin" valueType="num">
                                      <p:cBhvr>
                                        <p:cTn id="20" dur="500" fill="hold"/>
                                        <p:tgtEl>
                                          <p:spTgt spid="48133"/>
                                        </p:tgtEl>
                                        <p:attrNameLst>
                                          <p:attrName>ppt_w</p:attrName>
                                        </p:attrNameLst>
                                      </p:cBhvr>
                                      <p:tavLst>
                                        <p:tav tm="0">
                                          <p:val>
                                            <p:fltVal val="0.000000"/>
                                          </p:val>
                                        </p:tav>
                                        <p:tav tm="100000">
                                          <p:val>
                                            <p:strVal val="#ppt_w"/>
                                          </p:val>
                                        </p:tav>
                                      </p:tavLst>
                                    </p:anim>
                                    <p:anim calcmode="lin" valueType="num">
                                      <p:cBhvr>
                                        <p:cTn id="21" dur="500" fill="hold"/>
                                        <p:tgtEl>
                                          <p:spTgt spid="48133"/>
                                        </p:tgtEl>
                                        <p:attrNameLst>
                                          <p:attrName>ppt_h</p:attrName>
                                        </p:attrNameLst>
                                      </p:cBhvr>
                                      <p:tavLst>
                                        <p:tav tm="0">
                                          <p:val>
                                            <p:fltVal val="0.000000"/>
                                          </p:val>
                                        </p:tav>
                                        <p:tav tm="100000">
                                          <p:val>
                                            <p:strVal val="#ppt_h"/>
                                          </p:val>
                                        </p:tav>
                                      </p:tavLst>
                                    </p:anim>
                                    <p:animEffect filter="fade">
                                      <p:cBhvr>
                                        <p:cTn id="22" dur="500"/>
                                        <p:tgtEl>
                                          <p:spTgt spid="48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ldLvl="0"/>
      <p:bldP spid="48134" grpId="0" bldLvl="0" animBg="1"/>
      <p:bldP spid="48136" grpId="0" bldLvl="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49154" name="Freeform 5"/>
          <p:cNvSpPr/>
          <p:nvPr>
            <p:custDataLst>
              <p:tags r:id="rId4"/>
            </p:custDataLst>
          </p:nvPr>
        </p:nvSpPr>
        <p:spPr>
          <a:xfrm>
            <a:off x="3812540" y="1036955"/>
            <a:ext cx="4132580" cy="4163695"/>
          </a:xfrm>
          <a:custGeom>
            <a:avLst/>
            <a:gdLst>
              <a:gd name="txL" fmla="*/ 0 w 3349"/>
              <a:gd name="txT" fmla="*/ 0 h 3868"/>
              <a:gd name="txR" fmla="*/ 3349 w 3349"/>
              <a:gd name="txB" fmla="*/ 3868 h 3868"/>
            </a:gdLst>
            <a:ahLst/>
            <a:cxnLst>
              <a:cxn ang="0">
                <a:pos x="3349" y="2902"/>
              </a:cxn>
              <a:cxn ang="0">
                <a:pos x="1675" y="3868"/>
              </a:cxn>
              <a:cxn ang="0">
                <a:pos x="0" y="2902"/>
              </a:cxn>
              <a:cxn ang="0">
                <a:pos x="0" y="966"/>
              </a:cxn>
              <a:cxn ang="0">
                <a:pos x="1675" y="0"/>
              </a:cxn>
              <a:cxn ang="0">
                <a:pos x="3349" y="966"/>
              </a:cxn>
              <a:cxn ang="0">
                <a:pos x="3349" y="2902"/>
              </a:cxn>
            </a:cxnLst>
            <a:rect l="txL" t="txT" r="txR" b="txB"/>
            <a:pathLst>
              <a:path w="3349" h="3868">
                <a:moveTo>
                  <a:pt x="3349" y="2902"/>
                </a:moveTo>
                <a:lnTo>
                  <a:pt x="1675" y="3868"/>
                </a:lnTo>
                <a:lnTo>
                  <a:pt x="0" y="2902"/>
                </a:lnTo>
                <a:lnTo>
                  <a:pt x="0" y="966"/>
                </a:lnTo>
                <a:lnTo>
                  <a:pt x="1675" y="0"/>
                </a:lnTo>
                <a:lnTo>
                  <a:pt x="3349" y="966"/>
                </a:lnTo>
                <a:lnTo>
                  <a:pt x="3349" y="2902"/>
                </a:lnTo>
                <a:close/>
              </a:path>
            </a:pathLst>
          </a:custGeom>
          <a:solidFill>
            <a:srgbClr val="F2F2F2"/>
          </a:solidFill>
          <a:ln w="9525" cap="flat" cmpd="sng">
            <a:solidFill>
              <a:srgbClr val="B7985F"/>
            </a:solidFill>
            <a:prstDash val="solid"/>
            <a:miter/>
            <a:headEnd type="none" w="med" len="med"/>
            <a:tailEnd type="none" w="med" len="med"/>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155" name="组合 41"/>
          <p:cNvGrpSpPr/>
          <p:nvPr/>
        </p:nvGrpSpPr>
        <p:grpSpPr>
          <a:xfrm>
            <a:off x="4846320" y="2647950"/>
            <a:ext cx="2185035" cy="1243885"/>
            <a:chOff x="0" y="0"/>
            <a:chExt cx="1423952" cy="747096"/>
          </a:xfrm>
        </p:grpSpPr>
        <p:grpSp>
          <p:nvGrpSpPr>
            <p:cNvPr id="49156" name="组合 42"/>
            <p:cNvGrpSpPr/>
            <p:nvPr/>
          </p:nvGrpSpPr>
          <p:grpSpPr>
            <a:xfrm>
              <a:off x="277314" y="0"/>
              <a:ext cx="706822" cy="436998"/>
              <a:chOff x="0" y="0"/>
              <a:chExt cx="765175" cy="473075"/>
            </a:xfrm>
          </p:grpSpPr>
          <p:sp>
            <p:nvSpPr>
              <p:cNvPr id="49157" name="Freeform 36"/>
              <p:cNvSpPr/>
              <p:nvPr>
                <p:custDataLst>
                  <p:tags r:id="rId5"/>
                </p:custDataLst>
              </p:nvPr>
            </p:nvSpPr>
            <p:spPr>
              <a:xfrm>
                <a:off x="190500" y="0"/>
                <a:ext cx="382587" cy="473075"/>
              </a:xfrm>
              <a:custGeom>
                <a:avLst/>
                <a:gdLst>
                  <a:gd name="txL" fmla="*/ 0 w 132"/>
                  <a:gd name="txT" fmla="*/ 0 h 163"/>
                  <a:gd name="txR" fmla="*/ 132 w 132"/>
                  <a:gd name="txB" fmla="*/ 163 h 163"/>
                </a:gdLst>
                <a:ahLst/>
                <a:cxnLst>
                  <a:cxn ang="0">
                    <a:pos x="126" y="135"/>
                  </a:cxn>
                  <a:cxn ang="0">
                    <a:pos x="89" y="73"/>
                  </a:cxn>
                  <a:cxn ang="0">
                    <a:pos x="79" y="73"/>
                  </a:cxn>
                  <a:cxn ang="0">
                    <a:pos x="104" y="38"/>
                  </a:cxn>
                  <a:cxn ang="0">
                    <a:pos x="66" y="0"/>
                  </a:cxn>
                  <a:cxn ang="0">
                    <a:pos x="28" y="38"/>
                  </a:cxn>
                  <a:cxn ang="0">
                    <a:pos x="53" y="73"/>
                  </a:cxn>
                  <a:cxn ang="0">
                    <a:pos x="43" y="73"/>
                  </a:cxn>
                  <a:cxn ang="0">
                    <a:pos x="6" y="135"/>
                  </a:cxn>
                  <a:cxn ang="0">
                    <a:pos x="11" y="163"/>
                  </a:cxn>
                  <a:cxn ang="0">
                    <a:pos x="56" y="163"/>
                  </a:cxn>
                  <a:cxn ang="0">
                    <a:pos x="65" y="86"/>
                  </a:cxn>
                  <a:cxn ang="0">
                    <a:pos x="55" y="76"/>
                  </a:cxn>
                  <a:cxn ang="0">
                    <a:pos x="77" y="76"/>
                  </a:cxn>
                  <a:cxn ang="0">
                    <a:pos x="67" y="86"/>
                  </a:cxn>
                  <a:cxn ang="0">
                    <a:pos x="76" y="163"/>
                  </a:cxn>
                  <a:cxn ang="0">
                    <a:pos x="121" y="163"/>
                  </a:cxn>
                  <a:cxn ang="0">
                    <a:pos x="126" y="135"/>
                  </a:cxn>
                </a:cxnLst>
                <a:rect l="txL" t="txT" r="txR" b="txB"/>
                <a:pathLst>
                  <a:path w="132" h="163">
                    <a:moveTo>
                      <a:pt x="126" y="135"/>
                    </a:moveTo>
                    <a:cubicBezTo>
                      <a:pt x="121" y="123"/>
                      <a:pt x="109" y="73"/>
                      <a:pt x="89" y="73"/>
                    </a:cubicBezTo>
                    <a:cubicBezTo>
                      <a:pt x="79" y="73"/>
                      <a:pt x="79" y="73"/>
                      <a:pt x="79" y="73"/>
                    </a:cubicBezTo>
                    <a:cubicBezTo>
                      <a:pt x="93" y="68"/>
                      <a:pt x="104" y="54"/>
                      <a:pt x="104" y="38"/>
                    </a:cubicBezTo>
                    <a:cubicBezTo>
                      <a:pt x="104" y="17"/>
                      <a:pt x="87" y="0"/>
                      <a:pt x="66" y="0"/>
                    </a:cubicBezTo>
                    <a:cubicBezTo>
                      <a:pt x="45" y="0"/>
                      <a:pt x="28" y="17"/>
                      <a:pt x="28" y="38"/>
                    </a:cubicBezTo>
                    <a:cubicBezTo>
                      <a:pt x="28" y="54"/>
                      <a:pt x="39" y="68"/>
                      <a:pt x="53" y="73"/>
                    </a:cubicBezTo>
                    <a:cubicBezTo>
                      <a:pt x="43" y="73"/>
                      <a:pt x="43" y="73"/>
                      <a:pt x="43" y="73"/>
                    </a:cubicBezTo>
                    <a:cubicBezTo>
                      <a:pt x="23" y="73"/>
                      <a:pt x="11" y="123"/>
                      <a:pt x="6" y="135"/>
                    </a:cubicBezTo>
                    <a:cubicBezTo>
                      <a:pt x="0" y="153"/>
                      <a:pt x="11" y="163"/>
                      <a:pt x="11" y="163"/>
                    </a:cubicBezTo>
                    <a:cubicBezTo>
                      <a:pt x="56" y="163"/>
                      <a:pt x="56" y="163"/>
                      <a:pt x="56" y="163"/>
                    </a:cubicBezTo>
                    <a:cubicBezTo>
                      <a:pt x="65" y="86"/>
                      <a:pt x="65" y="86"/>
                      <a:pt x="65" y="86"/>
                    </a:cubicBezTo>
                    <a:cubicBezTo>
                      <a:pt x="55" y="76"/>
                      <a:pt x="55" y="76"/>
                      <a:pt x="55" y="76"/>
                    </a:cubicBezTo>
                    <a:cubicBezTo>
                      <a:pt x="77" y="76"/>
                      <a:pt x="77" y="76"/>
                      <a:pt x="77" y="76"/>
                    </a:cubicBezTo>
                    <a:cubicBezTo>
                      <a:pt x="67" y="86"/>
                      <a:pt x="67" y="86"/>
                      <a:pt x="67" y="86"/>
                    </a:cubicBezTo>
                    <a:cubicBezTo>
                      <a:pt x="76" y="163"/>
                      <a:pt x="76" y="163"/>
                      <a:pt x="76" y="163"/>
                    </a:cubicBezTo>
                    <a:cubicBezTo>
                      <a:pt x="121" y="163"/>
                      <a:pt x="121" y="163"/>
                      <a:pt x="121" y="163"/>
                    </a:cubicBezTo>
                    <a:cubicBezTo>
                      <a:pt x="121" y="163"/>
                      <a:pt x="132" y="153"/>
                      <a:pt x="126" y="135"/>
                    </a:cubicBezTo>
                    <a:close/>
                  </a:path>
                </a:pathLst>
              </a:custGeom>
              <a:solidFill>
                <a:schemeClr val="bg1"/>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58" name="Freeform 37"/>
              <p:cNvSpPr/>
              <p:nvPr>
                <p:custDataLst>
                  <p:tags r:id="rId6"/>
                </p:custDataLst>
              </p:nvPr>
            </p:nvSpPr>
            <p:spPr>
              <a:xfrm>
                <a:off x="0" y="87312"/>
                <a:ext cx="242887" cy="385763"/>
              </a:xfrm>
              <a:custGeom>
                <a:avLst/>
                <a:gdLst>
                  <a:gd name="txL" fmla="*/ 0 w 84"/>
                  <a:gd name="txT" fmla="*/ 0 h 133"/>
                  <a:gd name="txR" fmla="*/ 84 w 84"/>
                  <a:gd name="txB" fmla="*/ 133 h 133"/>
                </a:gdLst>
                <a:ahLst/>
                <a:cxnLst>
                  <a:cxn ang="0">
                    <a:pos x="68" y="104"/>
                  </a:cxn>
                  <a:cxn ang="0">
                    <a:pos x="70" y="96"/>
                  </a:cxn>
                  <a:cxn ang="0">
                    <a:pos x="82" y="64"/>
                  </a:cxn>
                  <a:cxn ang="0">
                    <a:pos x="72" y="60"/>
                  </a:cxn>
                  <a:cxn ang="0">
                    <a:pos x="64" y="60"/>
                  </a:cxn>
                  <a:cxn ang="0">
                    <a:pos x="84" y="31"/>
                  </a:cxn>
                  <a:cxn ang="0">
                    <a:pos x="54" y="0"/>
                  </a:cxn>
                  <a:cxn ang="0">
                    <a:pos x="23" y="31"/>
                  </a:cxn>
                  <a:cxn ang="0">
                    <a:pos x="43" y="60"/>
                  </a:cxn>
                  <a:cxn ang="0">
                    <a:pos x="35" y="60"/>
                  </a:cxn>
                  <a:cxn ang="0">
                    <a:pos x="5" y="110"/>
                  </a:cxn>
                  <a:cxn ang="0">
                    <a:pos x="9" y="133"/>
                  </a:cxn>
                  <a:cxn ang="0">
                    <a:pos x="45" y="133"/>
                  </a:cxn>
                  <a:cxn ang="0">
                    <a:pos x="53" y="70"/>
                  </a:cxn>
                  <a:cxn ang="0">
                    <a:pos x="45" y="62"/>
                  </a:cxn>
                  <a:cxn ang="0">
                    <a:pos x="62" y="62"/>
                  </a:cxn>
                  <a:cxn ang="0">
                    <a:pos x="55" y="70"/>
                  </a:cxn>
                  <a:cxn ang="0">
                    <a:pos x="62" y="133"/>
                  </a:cxn>
                  <a:cxn ang="0">
                    <a:pos x="71" y="133"/>
                  </a:cxn>
                  <a:cxn ang="0">
                    <a:pos x="68" y="104"/>
                  </a:cxn>
                </a:cxnLst>
                <a:rect l="txL" t="txT" r="txR" b="txB"/>
                <a:pathLst>
                  <a:path w="84" h="133">
                    <a:moveTo>
                      <a:pt x="68" y="104"/>
                    </a:moveTo>
                    <a:cubicBezTo>
                      <a:pt x="68" y="102"/>
                      <a:pt x="69" y="99"/>
                      <a:pt x="70" y="96"/>
                    </a:cubicBezTo>
                    <a:cubicBezTo>
                      <a:pt x="73" y="87"/>
                      <a:pt x="77" y="75"/>
                      <a:pt x="82" y="64"/>
                    </a:cubicBezTo>
                    <a:cubicBezTo>
                      <a:pt x="79" y="61"/>
                      <a:pt x="76" y="60"/>
                      <a:pt x="72" y="60"/>
                    </a:cubicBezTo>
                    <a:cubicBezTo>
                      <a:pt x="64" y="60"/>
                      <a:pt x="64" y="60"/>
                      <a:pt x="64" y="60"/>
                    </a:cubicBezTo>
                    <a:cubicBezTo>
                      <a:pt x="76" y="55"/>
                      <a:pt x="84" y="44"/>
                      <a:pt x="84" y="31"/>
                    </a:cubicBezTo>
                    <a:cubicBezTo>
                      <a:pt x="84" y="14"/>
                      <a:pt x="71" y="0"/>
                      <a:pt x="54" y="0"/>
                    </a:cubicBezTo>
                    <a:cubicBezTo>
                      <a:pt x="37" y="0"/>
                      <a:pt x="23" y="14"/>
                      <a:pt x="23" y="31"/>
                    </a:cubicBezTo>
                    <a:cubicBezTo>
                      <a:pt x="23" y="44"/>
                      <a:pt x="32" y="55"/>
                      <a:pt x="43" y="60"/>
                    </a:cubicBezTo>
                    <a:cubicBezTo>
                      <a:pt x="35" y="60"/>
                      <a:pt x="35" y="60"/>
                      <a:pt x="35" y="60"/>
                    </a:cubicBezTo>
                    <a:cubicBezTo>
                      <a:pt x="19" y="60"/>
                      <a:pt x="9" y="100"/>
                      <a:pt x="5" y="110"/>
                    </a:cubicBezTo>
                    <a:cubicBezTo>
                      <a:pt x="0" y="125"/>
                      <a:pt x="9" y="133"/>
                      <a:pt x="9" y="133"/>
                    </a:cubicBezTo>
                    <a:cubicBezTo>
                      <a:pt x="45" y="133"/>
                      <a:pt x="45" y="133"/>
                      <a:pt x="45" y="133"/>
                    </a:cubicBezTo>
                    <a:cubicBezTo>
                      <a:pt x="53" y="70"/>
                      <a:pt x="53" y="70"/>
                      <a:pt x="53" y="70"/>
                    </a:cubicBezTo>
                    <a:cubicBezTo>
                      <a:pt x="45" y="62"/>
                      <a:pt x="45" y="62"/>
                      <a:pt x="45" y="62"/>
                    </a:cubicBezTo>
                    <a:cubicBezTo>
                      <a:pt x="62" y="62"/>
                      <a:pt x="62" y="62"/>
                      <a:pt x="62" y="62"/>
                    </a:cubicBezTo>
                    <a:cubicBezTo>
                      <a:pt x="55" y="70"/>
                      <a:pt x="55" y="70"/>
                      <a:pt x="55" y="70"/>
                    </a:cubicBezTo>
                    <a:cubicBezTo>
                      <a:pt x="62" y="133"/>
                      <a:pt x="62" y="133"/>
                      <a:pt x="62" y="133"/>
                    </a:cubicBezTo>
                    <a:cubicBezTo>
                      <a:pt x="71" y="133"/>
                      <a:pt x="71" y="133"/>
                      <a:pt x="71" y="133"/>
                    </a:cubicBezTo>
                    <a:cubicBezTo>
                      <a:pt x="67" y="128"/>
                      <a:pt x="62" y="118"/>
                      <a:pt x="68" y="104"/>
                    </a:cubicBezTo>
                    <a:close/>
                  </a:path>
                </a:pathLst>
              </a:custGeom>
              <a:solidFill>
                <a:schemeClr val="bg1"/>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59" name="Freeform 38"/>
              <p:cNvSpPr/>
              <p:nvPr>
                <p:custDataLst>
                  <p:tags r:id="rId7"/>
                </p:custDataLst>
              </p:nvPr>
            </p:nvSpPr>
            <p:spPr>
              <a:xfrm>
                <a:off x="520700" y="87312"/>
                <a:ext cx="244475" cy="385763"/>
              </a:xfrm>
              <a:custGeom>
                <a:avLst/>
                <a:gdLst>
                  <a:gd name="txL" fmla="*/ 0 w 84"/>
                  <a:gd name="txT" fmla="*/ 0 h 133"/>
                  <a:gd name="txR" fmla="*/ 84 w 84"/>
                  <a:gd name="txB" fmla="*/ 133 h 133"/>
                </a:gdLst>
                <a:ahLst/>
                <a:cxnLst>
                  <a:cxn ang="0">
                    <a:pos x="79" y="110"/>
                  </a:cxn>
                  <a:cxn ang="0">
                    <a:pos x="49" y="60"/>
                  </a:cxn>
                  <a:cxn ang="0">
                    <a:pos x="41" y="60"/>
                  </a:cxn>
                  <a:cxn ang="0">
                    <a:pos x="61" y="31"/>
                  </a:cxn>
                  <a:cxn ang="0">
                    <a:pos x="30" y="0"/>
                  </a:cxn>
                  <a:cxn ang="0">
                    <a:pos x="0" y="31"/>
                  </a:cxn>
                  <a:cxn ang="0">
                    <a:pos x="20" y="60"/>
                  </a:cxn>
                  <a:cxn ang="0">
                    <a:pos x="12" y="60"/>
                  </a:cxn>
                  <a:cxn ang="0">
                    <a:pos x="2" y="64"/>
                  </a:cxn>
                  <a:cxn ang="0">
                    <a:pos x="14" y="96"/>
                  </a:cxn>
                  <a:cxn ang="0">
                    <a:pos x="16" y="104"/>
                  </a:cxn>
                  <a:cxn ang="0">
                    <a:pos x="13" y="133"/>
                  </a:cxn>
                  <a:cxn ang="0">
                    <a:pos x="22" y="133"/>
                  </a:cxn>
                  <a:cxn ang="0">
                    <a:pos x="29" y="70"/>
                  </a:cxn>
                  <a:cxn ang="0">
                    <a:pos x="22" y="62"/>
                  </a:cxn>
                  <a:cxn ang="0">
                    <a:pos x="39" y="62"/>
                  </a:cxn>
                  <a:cxn ang="0">
                    <a:pos x="31" y="70"/>
                  </a:cxn>
                  <a:cxn ang="0">
                    <a:pos x="39" y="133"/>
                  </a:cxn>
                  <a:cxn ang="0">
                    <a:pos x="75" y="133"/>
                  </a:cxn>
                  <a:cxn ang="0">
                    <a:pos x="79" y="110"/>
                  </a:cxn>
                </a:cxnLst>
                <a:rect l="txL" t="txT" r="txR" b="txB"/>
                <a:pathLst>
                  <a:path w="84" h="133">
                    <a:moveTo>
                      <a:pt x="79" y="110"/>
                    </a:moveTo>
                    <a:cubicBezTo>
                      <a:pt x="75" y="100"/>
                      <a:pt x="65" y="60"/>
                      <a:pt x="49" y="60"/>
                    </a:cubicBezTo>
                    <a:cubicBezTo>
                      <a:pt x="41" y="60"/>
                      <a:pt x="41" y="60"/>
                      <a:pt x="41" y="60"/>
                    </a:cubicBezTo>
                    <a:cubicBezTo>
                      <a:pt x="52" y="55"/>
                      <a:pt x="61" y="44"/>
                      <a:pt x="61" y="31"/>
                    </a:cubicBezTo>
                    <a:cubicBezTo>
                      <a:pt x="61" y="14"/>
                      <a:pt x="47" y="0"/>
                      <a:pt x="30" y="0"/>
                    </a:cubicBezTo>
                    <a:cubicBezTo>
                      <a:pt x="13" y="0"/>
                      <a:pt x="0" y="14"/>
                      <a:pt x="0" y="31"/>
                    </a:cubicBezTo>
                    <a:cubicBezTo>
                      <a:pt x="0" y="44"/>
                      <a:pt x="8" y="55"/>
                      <a:pt x="20" y="60"/>
                    </a:cubicBezTo>
                    <a:cubicBezTo>
                      <a:pt x="12" y="60"/>
                      <a:pt x="12" y="60"/>
                      <a:pt x="12" y="60"/>
                    </a:cubicBezTo>
                    <a:cubicBezTo>
                      <a:pt x="8" y="60"/>
                      <a:pt x="5" y="61"/>
                      <a:pt x="2" y="64"/>
                    </a:cubicBezTo>
                    <a:cubicBezTo>
                      <a:pt x="7" y="75"/>
                      <a:pt x="11" y="87"/>
                      <a:pt x="14" y="96"/>
                    </a:cubicBezTo>
                    <a:cubicBezTo>
                      <a:pt x="15" y="99"/>
                      <a:pt x="16" y="102"/>
                      <a:pt x="16" y="104"/>
                    </a:cubicBezTo>
                    <a:cubicBezTo>
                      <a:pt x="22" y="118"/>
                      <a:pt x="17" y="128"/>
                      <a:pt x="13" y="133"/>
                    </a:cubicBezTo>
                    <a:cubicBezTo>
                      <a:pt x="22" y="133"/>
                      <a:pt x="22" y="133"/>
                      <a:pt x="22" y="133"/>
                    </a:cubicBezTo>
                    <a:cubicBezTo>
                      <a:pt x="29" y="70"/>
                      <a:pt x="29" y="70"/>
                      <a:pt x="29" y="70"/>
                    </a:cubicBezTo>
                    <a:cubicBezTo>
                      <a:pt x="22" y="62"/>
                      <a:pt x="22" y="62"/>
                      <a:pt x="22" y="62"/>
                    </a:cubicBezTo>
                    <a:cubicBezTo>
                      <a:pt x="39" y="62"/>
                      <a:pt x="39" y="62"/>
                      <a:pt x="39" y="62"/>
                    </a:cubicBezTo>
                    <a:cubicBezTo>
                      <a:pt x="31" y="70"/>
                      <a:pt x="31" y="70"/>
                      <a:pt x="31" y="70"/>
                    </a:cubicBezTo>
                    <a:cubicBezTo>
                      <a:pt x="39" y="133"/>
                      <a:pt x="39" y="133"/>
                      <a:pt x="39" y="133"/>
                    </a:cubicBezTo>
                    <a:cubicBezTo>
                      <a:pt x="75" y="133"/>
                      <a:pt x="75" y="133"/>
                      <a:pt x="75" y="133"/>
                    </a:cubicBezTo>
                    <a:cubicBezTo>
                      <a:pt x="75" y="133"/>
                      <a:pt x="84" y="125"/>
                      <a:pt x="79" y="110"/>
                    </a:cubicBezTo>
                    <a:close/>
                  </a:path>
                </a:pathLst>
              </a:custGeom>
              <a:solidFill>
                <a:schemeClr val="bg1"/>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60" name="Freeform 39"/>
              <p:cNvSpPr/>
              <p:nvPr>
                <p:custDataLst>
                  <p:tags r:id="rId8"/>
                </p:custDataLst>
              </p:nvPr>
            </p:nvSpPr>
            <p:spPr>
              <a:xfrm>
                <a:off x="190500" y="0"/>
                <a:ext cx="382587" cy="473075"/>
              </a:xfrm>
              <a:custGeom>
                <a:avLst/>
                <a:gdLst>
                  <a:gd name="txL" fmla="*/ 0 w 132"/>
                  <a:gd name="txT" fmla="*/ 0 h 163"/>
                  <a:gd name="txR" fmla="*/ 132 w 132"/>
                  <a:gd name="txB" fmla="*/ 163 h 163"/>
                </a:gdLst>
                <a:ahLst/>
                <a:cxnLst>
                  <a:cxn ang="0">
                    <a:pos x="126" y="135"/>
                  </a:cxn>
                  <a:cxn ang="0">
                    <a:pos x="89" y="73"/>
                  </a:cxn>
                  <a:cxn ang="0">
                    <a:pos x="79" y="73"/>
                  </a:cxn>
                  <a:cxn ang="0">
                    <a:pos x="104" y="38"/>
                  </a:cxn>
                  <a:cxn ang="0">
                    <a:pos x="66" y="0"/>
                  </a:cxn>
                  <a:cxn ang="0">
                    <a:pos x="28" y="38"/>
                  </a:cxn>
                  <a:cxn ang="0">
                    <a:pos x="53" y="73"/>
                  </a:cxn>
                  <a:cxn ang="0">
                    <a:pos x="43" y="73"/>
                  </a:cxn>
                  <a:cxn ang="0">
                    <a:pos x="6" y="135"/>
                  </a:cxn>
                  <a:cxn ang="0">
                    <a:pos x="11" y="163"/>
                  </a:cxn>
                  <a:cxn ang="0">
                    <a:pos x="56" y="163"/>
                  </a:cxn>
                  <a:cxn ang="0">
                    <a:pos x="65" y="86"/>
                  </a:cxn>
                  <a:cxn ang="0">
                    <a:pos x="55" y="76"/>
                  </a:cxn>
                  <a:cxn ang="0">
                    <a:pos x="77" y="76"/>
                  </a:cxn>
                  <a:cxn ang="0">
                    <a:pos x="67" y="86"/>
                  </a:cxn>
                  <a:cxn ang="0">
                    <a:pos x="76" y="163"/>
                  </a:cxn>
                  <a:cxn ang="0">
                    <a:pos x="121" y="163"/>
                  </a:cxn>
                  <a:cxn ang="0">
                    <a:pos x="126" y="135"/>
                  </a:cxn>
                </a:cxnLst>
                <a:rect l="txL" t="txT" r="txR" b="txB"/>
                <a:pathLst>
                  <a:path w="132" h="163">
                    <a:moveTo>
                      <a:pt x="126" y="135"/>
                    </a:moveTo>
                    <a:cubicBezTo>
                      <a:pt x="121" y="123"/>
                      <a:pt x="109" y="73"/>
                      <a:pt x="89" y="73"/>
                    </a:cubicBezTo>
                    <a:cubicBezTo>
                      <a:pt x="79" y="73"/>
                      <a:pt x="79" y="73"/>
                      <a:pt x="79" y="73"/>
                    </a:cubicBezTo>
                    <a:cubicBezTo>
                      <a:pt x="93" y="68"/>
                      <a:pt x="104" y="54"/>
                      <a:pt x="104" y="38"/>
                    </a:cubicBezTo>
                    <a:cubicBezTo>
                      <a:pt x="104" y="17"/>
                      <a:pt x="87" y="0"/>
                      <a:pt x="66" y="0"/>
                    </a:cubicBezTo>
                    <a:cubicBezTo>
                      <a:pt x="45" y="0"/>
                      <a:pt x="28" y="17"/>
                      <a:pt x="28" y="38"/>
                    </a:cubicBezTo>
                    <a:cubicBezTo>
                      <a:pt x="28" y="54"/>
                      <a:pt x="39" y="68"/>
                      <a:pt x="53" y="73"/>
                    </a:cubicBezTo>
                    <a:cubicBezTo>
                      <a:pt x="43" y="73"/>
                      <a:pt x="43" y="73"/>
                      <a:pt x="43" y="73"/>
                    </a:cubicBezTo>
                    <a:cubicBezTo>
                      <a:pt x="23" y="73"/>
                      <a:pt x="11" y="123"/>
                      <a:pt x="6" y="135"/>
                    </a:cubicBezTo>
                    <a:cubicBezTo>
                      <a:pt x="0" y="153"/>
                      <a:pt x="11" y="163"/>
                      <a:pt x="11" y="163"/>
                    </a:cubicBezTo>
                    <a:cubicBezTo>
                      <a:pt x="56" y="163"/>
                      <a:pt x="56" y="163"/>
                      <a:pt x="56" y="163"/>
                    </a:cubicBezTo>
                    <a:cubicBezTo>
                      <a:pt x="65" y="86"/>
                      <a:pt x="65" y="86"/>
                      <a:pt x="65" y="86"/>
                    </a:cubicBezTo>
                    <a:cubicBezTo>
                      <a:pt x="55" y="76"/>
                      <a:pt x="55" y="76"/>
                      <a:pt x="55" y="76"/>
                    </a:cubicBezTo>
                    <a:cubicBezTo>
                      <a:pt x="77" y="76"/>
                      <a:pt x="77" y="76"/>
                      <a:pt x="77" y="76"/>
                    </a:cubicBezTo>
                    <a:cubicBezTo>
                      <a:pt x="67" y="86"/>
                      <a:pt x="67" y="86"/>
                      <a:pt x="67" y="86"/>
                    </a:cubicBezTo>
                    <a:cubicBezTo>
                      <a:pt x="76" y="163"/>
                      <a:pt x="76" y="163"/>
                      <a:pt x="76" y="163"/>
                    </a:cubicBezTo>
                    <a:cubicBezTo>
                      <a:pt x="121" y="163"/>
                      <a:pt x="121" y="163"/>
                      <a:pt x="121" y="163"/>
                    </a:cubicBezTo>
                    <a:cubicBezTo>
                      <a:pt x="121" y="163"/>
                      <a:pt x="132" y="153"/>
                      <a:pt x="126" y="135"/>
                    </a:cubicBezTo>
                    <a:close/>
                  </a:path>
                </a:pathLst>
              </a:custGeom>
              <a:solidFill>
                <a:srgbClr val="C00000"/>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61" name="Freeform 40"/>
              <p:cNvSpPr/>
              <p:nvPr>
                <p:custDataLst>
                  <p:tags r:id="rId9"/>
                </p:custDataLst>
              </p:nvPr>
            </p:nvSpPr>
            <p:spPr>
              <a:xfrm>
                <a:off x="0" y="87312"/>
                <a:ext cx="242887" cy="385763"/>
              </a:xfrm>
              <a:custGeom>
                <a:avLst/>
                <a:gdLst>
                  <a:gd name="txL" fmla="*/ 0 w 84"/>
                  <a:gd name="txT" fmla="*/ 0 h 133"/>
                  <a:gd name="txR" fmla="*/ 84 w 84"/>
                  <a:gd name="txB" fmla="*/ 133 h 133"/>
                </a:gdLst>
                <a:ahLst/>
                <a:cxnLst>
                  <a:cxn ang="0">
                    <a:pos x="68" y="104"/>
                  </a:cxn>
                  <a:cxn ang="0">
                    <a:pos x="70" y="96"/>
                  </a:cxn>
                  <a:cxn ang="0">
                    <a:pos x="82" y="64"/>
                  </a:cxn>
                  <a:cxn ang="0">
                    <a:pos x="72" y="60"/>
                  </a:cxn>
                  <a:cxn ang="0">
                    <a:pos x="64" y="60"/>
                  </a:cxn>
                  <a:cxn ang="0">
                    <a:pos x="84" y="31"/>
                  </a:cxn>
                  <a:cxn ang="0">
                    <a:pos x="54" y="0"/>
                  </a:cxn>
                  <a:cxn ang="0">
                    <a:pos x="23" y="31"/>
                  </a:cxn>
                  <a:cxn ang="0">
                    <a:pos x="43" y="60"/>
                  </a:cxn>
                  <a:cxn ang="0">
                    <a:pos x="35" y="60"/>
                  </a:cxn>
                  <a:cxn ang="0">
                    <a:pos x="5" y="110"/>
                  </a:cxn>
                  <a:cxn ang="0">
                    <a:pos x="9" y="133"/>
                  </a:cxn>
                  <a:cxn ang="0">
                    <a:pos x="45" y="133"/>
                  </a:cxn>
                  <a:cxn ang="0">
                    <a:pos x="53" y="70"/>
                  </a:cxn>
                  <a:cxn ang="0">
                    <a:pos x="45" y="62"/>
                  </a:cxn>
                  <a:cxn ang="0">
                    <a:pos x="62" y="62"/>
                  </a:cxn>
                  <a:cxn ang="0">
                    <a:pos x="55" y="70"/>
                  </a:cxn>
                  <a:cxn ang="0">
                    <a:pos x="62" y="133"/>
                  </a:cxn>
                  <a:cxn ang="0">
                    <a:pos x="71" y="133"/>
                  </a:cxn>
                  <a:cxn ang="0">
                    <a:pos x="68" y="104"/>
                  </a:cxn>
                </a:cxnLst>
                <a:rect l="txL" t="txT" r="txR" b="txB"/>
                <a:pathLst>
                  <a:path w="84" h="133">
                    <a:moveTo>
                      <a:pt x="68" y="104"/>
                    </a:moveTo>
                    <a:cubicBezTo>
                      <a:pt x="68" y="102"/>
                      <a:pt x="69" y="99"/>
                      <a:pt x="70" y="96"/>
                    </a:cubicBezTo>
                    <a:cubicBezTo>
                      <a:pt x="73" y="87"/>
                      <a:pt x="77" y="75"/>
                      <a:pt x="82" y="64"/>
                    </a:cubicBezTo>
                    <a:cubicBezTo>
                      <a:pt x="79" y="61"/>
                      <a:pt x="76" y="60"/>
                      <a:pt x="72" y="60"/>
                    </a:cubicBezTo>
                    <a:cubicBezTo>
                      <a:pt x="64" y="60"/>
                      <a:pt x="64" y="60"/>
                      <a:pt x="64" y="60"/>
                    </a:cubicBezTo>
                    <a:cubicBezTo>
                      <a:pt x="76" y="55"/>
                      <a:pt x="84" y="44"/>
                      <a:pt x="84" y="31"/>
                    </a:cubicBezTo>
                    <a:cubicBezTo>
                      <a:pt x="84" y="14"/>
                      <a:pt x="71" y="0"/>
                      <a:pt x="54" y="0"/>
                    </a:cubicBezTo>
                    <a:cubicBezTo>
                      <a:pt x="37" y="0"/>
                      <a:pt x="23" y="14"/>
                      <a:pt x="23" y="31"/>
                    </a:cubicBezTo>
                    <a:cubicBezTo>
                      <a:pt x="23" y="44"/>
                      <a:pt x="32" y="55"/>
                      <a:pt x="43" y="60"/>
                    </a:cubicBezTo>
                    <a:cubicBezTo>
                      <a:pt x="35" y="60"/>
                      <a:pt x="35" y="60"/>
                      <a:pt x="35" y="60"/>
                    </a:cubicBezTo>
                    <a:cubicBezTo>
                      <a:pt x="19" y="60"/>
                      <a:pt x="9" y="100"/>
                      <a:pt x="5" y="110"/>
                    </a:cubicBezTo>
                    <a:cubicBezTo>
                      <a:pt x="0" y="125"/>
                      <a:pt x="9" y="133"/>
                      <a:pt x="9" y="133"/>
                    </a:cubicBezTo>
                    <a:cubicBezTo>
                      <a:pt x="45" y="133"/>
                      <a:pt x="45" y="133"/>
                      <a:pt x="45" y="133"/>
                    </a:cubicBezTo>
                    <a:cubicBezTo>
                      <a:pt x="53" y="70"/>
                      <a:pt x="53" y="70"/>
                      <a:pt x="53" y="70"/>
                    </a:cubicBezTo>
                    <a:cubicBezTo>
                      <a:pt x="45" y="62"/>
                      <a:pt x="45" y="62"/>
                      <a:pt x="45" y="62"/>
                    </a:cubicBezTo>
                    <a:cubicBezTo>
                      <a:pt x="62" y="62"/>
                      <a:pt x="62" y="62"/>
                      <a:pt x="62" y="62"/>
                    </a:cubicBezTo>
                    <a:cubicBezTo>
                      <a:pt x="55" y="70"/>
                      <a:pt x="55" y="70"/>
                      <a:pt x="55" y="70"/>
                    </a:cubicBezTo>
                    <a:cubicBezTo>
                      <a:pt x="62" y="133"/>
                      <a:pt x="62" y="133"/>
                      <a:pt x="62" y="133"/>
                    </a:cubicBezTo>
                    <a:cubicBezTo>
                      <a:pt x="71" y="133"/>
                      <a:pt x="71" y="133"/>
                      <a:pt x="71" y="133"/>
                    </a:cubicBezTo>
                    <a:cubicBezTo>
                      <a:pt x="67" y="128"/>
                      <a:pt x="62" y="118"/>
                      <a:pt x="68" y="104"/>
                    </a:cubicBezTo>
                    <a:close/>
                  </a:path>
                </a:pathLst>
              </a:custGeom>
              <a:solidFill>
                <a:srgbClr val="C00000"/>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62" name="Freeform 41"/>
              <p:cNvSpPr/>
              <p:nvPr>
                <p:custDataLst>
                  <p:tags r:id="rId10"/>
                </p:custDataLst>
              </p:nvPr>
            </p:nvSpPr>
            <p:spPr>
              <a:xfrm>
                <a:off x="520700" y="87312"/>
                <a:ext cx="244475" cy="385763"/>
              </a:xfrm>
              <a:custGeom>
                <a:avLst/>
                <a:gdLst>
                  <a:gd name="txL" fmla="*/ 0 w 84"/>
                  <a:gd name="txT" fmla="*/ 0 h 133"/>
                  <a:gd name="txR" fmla="*/ 84 w 84"/>
                  <a:gd name="txB" fmla="*/ 133 h 133"/>
                </a:gdLst>
                <a:ahLst/>
                <a:cxnLst>
                  <a:cxn ang="0">
                    <a:pos x="79" y="110"/>
                  </a:cxn>
                  <a:cxn ang="0">
                    <a:pos x="49" y="60"/>
                  </a:cxn>
                  <a:cxn ang="0">
                    <a:pos x="41" y="60"/>
                  </a:cxn>
                  <a:cxn ang="0">
                    <a:pos x="61" y="31"/>
                  </a:cxn>
                  <a:cxn ang="0">
                    <a:pos x="30" y="0"/>
                  </a:cxn>
                  <a:cxn ang="0">
                    <a:pos x="0" y="31"/>
                  </a:cxn>
                  <a:cxn ang="0">
                    <a:pos x="20" y="60"/>
                  </a:cxn>
                  <a:cxn ang="0">
                    <a:pos x="12" y="60"/>
                  </a:cxn>
                  <a:cxn ang="0">
                    <a:pos x="2" y="64"/>
                  </a:cxn>
                  <a:cxn ang="0">
                    <a:pos x="14" y="96"/>
                  </a:cxn>
                  <a:cxn ang="0">
                    <a:pos x="16" y="104"/>
                  </a:cxn>
                  <a:cxn ang="0">
                    <a:pos x="13" y="133"/>
                  </a:cxn>
                  <a:cxn ang="0">
                    <a:pos x="22" y="133"/>
                  </a:cxn>
                  <a:cxn ang="0">
                    <a:pos x="29" y="70"/>
                  </a:cxn>
                  <a:cxn ang="0">
                    <a:pos x="22" y="62"/>
                  </a:cxn>
                  <a:cxn ang="0">
                    <a:pos x="39" y="62"/>
                  </a:cxn>
                  <a:cxn ang="0">
                    <a:pos x="31" y="70"/>
                  </a:cxn>
                  <a:cxn ang="0">
                    <a:pos x="39" y="133"/>
                  </a:cxn>
                  <a:cxn ang="0">
                    <a:pos x="75" y="133"/>
                  </a:cxn>
                  <a:cxn ang="0">
                    <a:pos x="79" y="110"/>
                  </a:cxn>
                </a:cxnLst>
                <a:rect l="txL" t="txT" r="txR" b="txB"/>
                <a:pathLst>
                  <a:path w="84" h="133">
                    <a:moveTo>
                      <a:pt x="79" y="110"/>
                    </a:moveTo>
                    <a:cubicBezTo>
                      <a:pt x="75" y="100"/>
                      <a:pt x="65" y="60"/>
                      <a:pt x="49" y="60"/>
                    </a:cubicBezTo>
                    <a:cubicBezTo>
                      <a:pt x="41" y="60"/>
                      <a:pt x="41" y="60"/>
                      <a:pt x="41" y="60"/>
                    </a:cubicBezTo>
                    <a:cubicBezTo>
                      <a:pt x="52" y="55"/>
                      <a:pt x="61" y="44"/>
                      <a:pt x="61" y="31"/>
                    </a:cubicBezTo>
                    <a:cubicBezTo>
                      <a:pt x="61" y="14"/>
                      <a:pt x="47" y="0"/>
                      <a:pt x="30" y="0"/>
                    </a:cubicBezTo>
                    <a:cubicBezTo>
                      <a:pt x="13" y="0"/>
                      <a:pt x="0" y="14"/>
                      <a:pt x="0" y="31"/>
                    </a:cubicBezTo>
                    <a:cubicBezTo>
                      <a:pt x="0" y="44"/>
                      <a:pt x="8" y="55"/>
                      <a:pt x="20" y="60"/>
                    </a:cubicBezTo>
                    <a:cubicBezTo>
                      <a:pt x="12" y="60"/>
                      <a:pt x="12" y="60"/>
                      <a:pt x="12" y="60"/>
                    </a:cubicBezTo>
                    <a:cubicBezTo>
                      <a:pt x="8" y="60"/>
                      <a:pt x="5" y="61"/>
                      <a:pt x="2" y="64"/>
                    </a:cubicBezTo>
                    <a:cubicBezTo>
                      <a:pt x="7" y="75"/>
                      <a:pt x="11" y="87"/>
                      <a:pt x="14" y="96"/>
                    </a:cubicBezTo>
                    <a:cubicBezTo>
                      <a:pt x="15" y="99"/>
                      <a:pt x="16" y="102"/>
                      <a:pt x="16" y="104"/>
                    </a:cubicBezTo>
                    <a:cubicBezTo>
                      <a:pt x="22" y="118"/>
                      <a:pt x="17" y="128"/>
                      <a:pt x="13" y="133"/>
                    </a:cubicBezTo>
                    <a:cubicBezTo>
                      <a:pt x="22" y="133"/>
                      <a:pt x="22" y="133"/>
                      <a:pt x="22" y="133"/>
                    </a:cubicBezTo>
                    <a:cubicBezTo>
                      <a:pt x="29" y="70"/>
                      <a:pt x="29" y="70"/>
                      <a:pt x="29" y="70"/>
                    </a:cubicBezTo>
                    <a:cubicBezTo>
                      <a:pt x="22" y="62"/>
                      <a:pt x="22" y="62"/>
                      <a:pt x="22" y="62"/>
                    </a:cubicBezTo>
                    <a:cubicBezTo>
                      <a:pt x="39" y="62"/>
                      <a:pt x="39" y="62"/>
                      <a:pt x="39" y="62"/>
                    </a:cubicBezTo>
                    <a:cubicBezTo>
                      <a:pt x="31" y="70"/>
                      <a:pt x="31" y="70"/>
                      <a:pt x="31" y="70"/>
                    </a:cubicBezTo>
                    <a:cubicBezTo>
                      <a:pt x="39" y="133"/>
                      <a:pt x="39" y="133"/>
                      <a:pt x="39" y="133"/>
                    </a:cubicBezTo>
                    <a:cubicBezTo>
                      <a:pt x="75" y="133"/>
                      <a:pt x="75" y="133"/>
                      <a:pt x="75" y="133"/>
                    </a:cubicBezTo>
                    <a:cubicBezTo>
                      <a:pt x="75" y="133"/>
                      <a:pt x="84" y="125"/>
                      <a:pt x="79" y="110"/>
                    </a:cubicBezTo>
                    <a:close/>
                  </a:path>
                </a:pathLst>
              </a:custGeom>
              <a:solidFill>
                <a:srgbClr val="C00000"/>
              </a:solidFill>
              <a:ln w="9525">
                <a:noFill/>
              </a:ln>
            </p:spPr>
            <p:txBody>
              <a:bodyPr vert="horz" wrap="square" anchor="t" anchorCtr="0"/>
              <a:p>
                <a:endParaRPr sz="20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49163" name="文本框 83"/>
            <p:cNvSpPr/>
            <p:nvPr>
              <p:custDataLst>
                <p:tags r:id="rId11"/>
              </p:custDataLst>
            </p:nvPr>
          </p:nvSpPr>
          <p:spPr>
            <a:xfrm>
              <a:off x="0" y="558308"/>
              <a:ext cx="1423952" cy="188788"/>
            </a:xfrm>
            <a:prstGeom prst="rect">
              <a:avLst/>
            </a:prstGeom>
            <a:noFill/>
            <a:ln w="9525">
              <a:noFill/>
            </a:ln>
          </p:spPr>
          <p:txBody>
            <a:bodyPr wrap="square" lIns="68580" tIns="34290" rIns="68580" bIns="34290">
              <a:spAutoFit/>
            </a:bodyPr>
            <a:p>
              <a:pPr algn="ctr"/>
              <a:r>
                <a:rPr lang="zh-CN" altLang="en-US" sz="1600" b="1" dirty="0">
                  <a:solidFill>
                    <a:srgbClr val="E74C2E"/>
                  </a:solidFill>
                  <a:latin typeface="微软雅黑" panose="020B0503020204020204" charset="-122"/>
                  <a:ea typeface="微软雅黑" panose="020B0503020204020204" charset="-122"/>
                  <a:sym typeface="Tahoma" panose="020B0604030504040204" pitchFamily="2" charset="0"/>
                </a:rPr>
                <a:t>制度规程</a:t>
              </a:r>
              <a:endParaRPr lang="zh-CN" altLang="en-US" sz="1600" b="1" dirty="0">
                <a:solidFill>
                  <a:srgbClr val="E74C2E"/>
                </a:solidFill>
                <a:latin typeface="微软雅黑" panose="020B0503020204020204" charset="-122"/>
                <a:ea typeface="微软雅黑" panose="020B0503020204020204" charset="-122"/>
                <a:sym typeface="Tahoma" panose="020B0604030504040204" pitchFamily="2" charset="0"/>
              </a:endParaRPr>
            </a:p>
          </p:txBody>
        </p:sp>
      </p:grpSp>
      <p:sp>
        <p:nvSpPr>
          <p:cNvPr id="49164" name="文本框 8"/>
          <p:cNvSpPr/>
          <p:nvPr>
            <p:custDataLst>
              <p:tags r:id="rId12"/>
            </p:custDataLst>
          </p:nvPr>
        </p:nvSpPr>
        <p:spPr>
          <a:xfrm>
            <a:off x="8483600" y="1610995"/>
            <a:ext cx="2787650" cy="807085"/>
          </a:xfrm>
          <a:prstGeom prst="rect">
            <a:avLst/>
          </a:prstGeom>
          <a:noFill/>
          <a:ln w="9525">
            <a:noFill/>
          </a:ln>
        </p:spPr>
        <p:txBody>
          <a:bodyPr wrap="square" lIns="68580" tIns="34290" rIns="68580" bIns="34290">
            <a:spAutoFit/>
          </a:bodyPr>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职业病危害项目申报制度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职业病防治宣传教育培训制度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9165" name="文本框 8"/>
          <p:cNvSpPr/>
          <p:nvPr>
            <p:custDataLst>
              <p:tags r:id="rId13"/>
            </p:custDataLst>
          </p:nvPr>
        </p:nvSpPr>
        <p:spPr>
          <a:xfrm>
            <a:off x="537845" y="1763395"/>
            <a:ext cx="3037205" cy="810260"/>
          </a:xfrm>
          <a:prstGeom prst="rect">
            <a:avLst/>
          </a:prstGeom>
          <a:noFill/>
          <a:ln w="9525">
            <a:noFill/>
          </a:ln>
        </p:spPr>
        <p:txBody>
          <a:bodyPr wrap="square" lIns="68580" tIns="34290" rIns="68580" bIns="34290">
            <a:noAutofit/>
          </a:bodyPr>
          <a:p>
            <a:pPr indent="0" algn="ctr" fontAlgn="auto">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职业病危害防治责任制度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indent="0" algn="ctr" fontAlgn="auto">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职业病危害警示与告知制度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9166" name="文本框 8"/>
          <p:cNvSpPr/>
          <p:nvPr>
            <p:custDataLst>
              <p:tags r:id="rId14"/>
            </p:custDataLst>
          </p:nvPr>
        </p:nvSpPr>
        <p:spPr>
          <a:xfrm>
            <a:off x="0" y="2903220"/>
            <a:ext cx="3716020" cy="900430"/>
          </a:xfrm>
          <a:prstGeom prst="rect">
            <a:avLst/>
          </a:prstGeom>
          <a:noFill/>
          <a:ln w="9525">
            <a:noFill/>
          </a:ln>
        </p:spPr>
        <p:txBody>
          <a:bodyPr wrap="square" lIns="68580" tIns="34290" rIns="68580" bIns="34290">
            <a:noAutofit/>
          </a:bodyPr>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职业病危害应急救援与管理制度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岗位职业卫生操作规程</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9167" name="文本框 8"/>
          <p:cNvSpPr/>
          <p:nvPr>
            <p:custDataLst>
              <p:tags r:id="rId15"/>
            </p:custDataLst>
          </p:nvPr>
        </p:nvSpPr>
        <p:spPr>
          <a:xfrm>
            <a:off x="8734425" y="2911475"/>
            <a:ext cx="2885440" cy="807085"/>
          </a:xfrm>
          <a:prstGeom prst="rect">
            <a:avLst/>
          </a:prstGeom>
          <a:noFill/>
          <a:ln w="9525">
            <a:noFill/>
          </a:ln>
        </p:spPr>
        <p:txBody>
          <a:bodyPr wrap="square" lIns="68580" tIns="34290" rIns="68580" bIns="34290">
            <a:spAutoFit/>
          </a:bodyPr>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职业病防护设施维护检修制度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职业病防护用品管理制度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9168" name="文本框 8"/>
          <p:cNvSpPr/>
          <p:nvPr>
            <p:custDataLst>
              <p:tags r:id="rId16"/>
            </p:custDataLst>
          </p:nvPr>
        </p:nvSpPr>
        <p:spPr>
          <a:xfrm>
            <a:off x="8019415" y="4398010"/>
            <a:ext cx="3354070" cy="1090930"/>
          </a:xfrm>
          <a:prstGeom prst="rect">
            <a:avLst/>
          </a:prstGeom>
          <a:noFill/>
          <a:ln w="9525">
            <a:noFill/>
          </a:ln>
        </p:spPr>
        <p:txBody>
          <a:bodyPr wrap="square" lIns="68580" tIns="34290" rIns="68580" bIns="34290">
            <a:noAutofit/>
          </a:bodyPr>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职业病危害监测及评价管理制度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建设项目职业卫生“三同时”管理制度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49169" name="文本框 8"/>
          <p:cNvSpPr/>
          <p:nvPr>
            <p:custDataLst>
              <p:tags r:id="rId17"/>
            </p:custDataLst>
          </p:nvPr>
        </p:nvSpPr>
        <p:spPr>
          <a:xfrm>
            <a:off x="537845" y="4333875"/>
            <a:ext cx="3362960" cy="1290320"/>
          </a:xfrm>
          <a:prstGeom prst="rect">
            <a:avLst/>
          </a:prstGeom>
          <a:noFill/>
          <a:ln w="9525">
            <a:noFill/>
          </a:ln>
        </p:spPr>
        <p:txBody>
          <a:bodyPr wrap="square" lIns="68580" tIns="34290" rIns="68580" bIns="34290">
            <a:noAutofit/>
          </a:bodyPr>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劳动者职业健康监护</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及其档案管理制度</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a:p>
            <a:pPr algn="ct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职</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业病危害事故处置与报告制度</a:t>
            </a: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a:t>
            </a: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grpSp>
        <p:nvGrpSpPr>
          <p:cNvPr id="49170" name="组合 56"/>
          <p:cNvGrpSpPr/>
          <p:nvPr/>
        </p:nvGrpSpPr>
        <p:grpSpPr>
          <a:xfrm>
            <a:off x="4016375" y="962025"/>
            <a:ext cx="1444625" cy="1456055"/>
            <a:chOff x="0" y="0"/>
            <a:chExt cx="1031704" cy="1191173"/>
          </a:xfrm>
        </p:grpSpPr>
        <p:grpSp>
          <p:nvGrpSpPr>
            <p:cNvPr id="49171" name="组合 57"/>
            <p:cNvGrpSpPr/>
            <p:nvPr/>
          </p:nvGrpSpPr>
          <p:grpSpPr>
            <a:xfrm>
              <a:off x="0" y="0"/>
              <a:ext cx="1031704" cy="1191173"/>
              <a:chOff x="0" y="0"/>
              <a:chExt cx="1031704" cy="1191173"/>
            </a:xfrm>
          </p:grpSpPr>
          <p:sp>
            <p:nvSpPr>
              <p:cNvPr id="49172" name="Freeform 14"/>
              <p:cNvSpPr/>
              <p:nvPr>
                <p:custDataLst>
                  <p:tags r:id="rId18"/>
                </p:custDataLst>
              </p:nvPr>
            </p:nvSpPr>
            <p:spPr>
              <a:xfrm>
                <a:off x="61674" y="35241"/>
                <a:ext cx="454620" cy="203522"/>
              </a:xfrm>
              <a:custGeom>
                <a:avLst/>
                <a:gdLst>
                  <a:gd name="txL" fmla="*/ 0 w 516"/>
                  <a:gd name="txT" fmla="*/ 0 h 231"/>
                  <a:gd name="txR" fmla="*/ 516 w 516"/>
                  <a:gd name="txB" fmla="*/ 231 h 231"/>
                </a:gdLst>
                <a:ahLst/>
                <a:cxnLst>
                  <a:cxn ang="0">
                    <a:pos x="0" y="231"/>
                  </a:cxn>
                  <a:cxn ang="0">
                    <a:pos x="398" y="0"/>
                  </a:cxn>
                  <a:cxn ang="0">
                    <a:pos x="516" y="0"/>
                  </a:cxn>
                  <a:cxn ang="0">
                    <a:pos x="516" y="231"/>
                  </a:cxn>
                  <a:cxn ang="0">
                    <a:pos x="0" y="231"/>
                  </a:cxn>
                </a:cxnLst>
                <a:rect l="txL" t="txT" r="txR" b="txB"/>
                <a:pathLst>
                  <a:path w="516" h="231">
                    <a:moveTo>
                      <a:pt x="0" y="231"/>
                    </a:moveTo>
                    <a:lnTo>
                      <a:pt x="398" y="0"/>
                    </a:lnTo>
                    <a:lnTo>
                      <a:pt x="516" y="0"/>
                    </a:lnTo>
                    <a:lnTo>
                      <a:pt x="516" y="231"/>
                    </a:lnTo>
                    <a:lnTo>
                      <a:pt x="0" y="231"/>
                    </a:lnTo>
                    <a:close/>
                  </a:path>
                </a:pathLst>
              </a:custGeom>
              <a:solidFill>
                <a:srgbClr val="5F6524"/>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73" name="Freeform 15"/>
              <p:cNvSpPr/>
              <p:nvPr>
                <p:custDataLst>
                  <p:tags r:id="rId19"/>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6" y="0"/>
                  </a:cxn>
                  <a:cxn ang="0">
                    <a:pos x="1171" y="338"/>
                  </a:cxn>
                  <a:cxn ang="0">
                    <a:pos x="1171" y="1014"/>
                  </a:cxn>
                  <a:cxn ang="0">
                    <a:pos x="586" y="1352"/>
                  </a:cxn>
                  <a:cxn ang="0">
                    <a:pos x="0" y="1014"/>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74" name="Freeform 16"/>
              <p:cNvSpPr/>
              <p:nvPr>
                <p:custDataLst>
                  <p:tags r:id="rId20"/>
                </p:custDataLst>
              </p:nvPr>
            </p:nvSpPr>
            <p:spPr>
              <a:xfrm>
                <a:off x="61674" y="35241"/>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175" name="组合 62"/>
              <p:cNvGrpSpPr/>
              <p:nvPr/>
            </p:nvGrpSpPr>
            <p:grpSpPr>
              <a:xfrm>
                <a:off x="311249" y="524652"/>
                <a:ext cx="409366" cy="344407"/>
                <a:chOff x="0" y="0"/>
                <a:chExt cx="1590676" cy="1338263"/>
              </a:xfrm>
            </p:grpSpPr>
            <p:sp>
              <p:nvSpPr>
                <p:cNvPr id="49176" name="Oval 18"/>
                <p:cNvSpPr/>
                <p:nvPr>
                  <p:custDataLst>
                    <p:tags r:id="rId21"/>
                  </p:custDataLst>
                </p:nvPr>
              </p:nvSpPr>
              <p:spPr>
                <a:xfrm>
                  <a:off x="528638" y="0"/>
                  <a:ext cx="533400" cy="534988"/>
                </a:xfrm>
                <a:prstGeom prst="ellipse">
                  <a:avLst/>
                </a:pr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77" name="Freeform 19"/>
                <p:cNvSpPr/>
                <p:nvPr>
                  <p:custDataLst>
                    <p:tags r:id="rId22"/>
                  </p:custDataLst>
                </p:nvPr>
              </p:nvSpPr>
              <p:spPr>
                <a:xfrm>
                  <a:off x="365125" y="577850"/>
                  <a:ext cx="860425" cy="760413"/>
                </a:xfrm>
                <a:custGeom>
                  <a:avLst/>
                  <a:gdLst>
                    <a:gd name="txL" fmla="*/ 0 w 301"/>
                    <a:gd name="txT" fmla="*/ 0 h 266"/>
                    <a:gd name="txR" fmla="*/ 301 w 301"/>
                    <a:gd name="txB" fmla="*/ 266 h 266"/>
                  </a:gdLst>
                  <a:ahLst/>
                  <a:cxnLst>
                    <a:cxn ang="0">
                      <a:pos x="201" y="0"/>
                    </a:cxn>
                    <a:cxn ang="0">
                      <a:pos x="151" y="67"/>
                    </a:cxn>
                    <a:cxn ang="0">
                      <a:pos x="101" y="0"/>
                    </a:cxn>
                    <a:cxn ang="0">
                      <a:pos x="0" y="144"/>
                    </a:cxn>
                    <a:cxn ang="0">
                      <a:pos x="0" y="235"/>
                    </a:cxn>
                    <a:cxn ang="0">
                      <a:pos x="0" y="235"/>
                    </a:cxn>
                    <a:cxn ang="0">
                      <a:pos x="151" y="266"/>
                    </a:cxn>
                    <a:cxn ang="0">
                      <a:pos x="301" y="235"/>
                    </a:cxn>
                    <a:cxn ang="0">
                      <a:pos x="301" y="235"/>
                    </a:cxn>
                    <a:cxn ang="0">
                      <a:pos x="301" y="144"/>
                    </a:cxn>
                    <a:cxn ang="0">
                      <a:pos x="201" y="0"/>
                    </a:cxn>
                  </a:cxnLst>
                  <a:rect l="txL" t="txT" r="txR" b="txB"/>
                  <a:pathLst>
                    <a:path w="301" h="266">
                      <a:moveTo>
                        <a:pt x="201" y="0"/>
                      </a:moveTo>
                      <a:cubicBezTo>
                        <a:pt x="151" y="67"/>
                        <a:pt x="151" y="67"/>
                        <a:pt x="151" y="67"/>
                      </a:cubicBezTo>
                      <a:cubicBezTo>
                        <a:pt x="101" y="0"/>
                        <a:pt x="101" y="0"/>
                        <a:pt x="101" y="0"/>
                      </a:cubicBezTo>
                      <a:cubicBezTo>
                        <a:pt x="42" y="21"/>
                        <a:pt x="0" y="78"/>
                        <a:pt x="0" y="144"/>
                      </a:cubicBezTo>
                      <a:cubicBezTo>
                        <a:pt x="0" y="235"/>
                        <a:pt x="0" y="235"/>
                        <a:pt x="0" y="235"/>
                      </a:cubicBezTo>
                      <a:cubicBezTo>
                        <a:pt x="0" y="235"/>
                        <a:pt x="0" y="235"/>
                        <a:pt x="0" y="235"/>
                      </a:cubicBezTo>
                      <a:cubicBezTo>
                        <a:pt x="3" y="252"/>
                        <a:pt x="69" y="266"/>
                        <a:pt x="151" y="266"/>
                      </a:cubicBezTo>
                      <a:cubicBezTo>
                        <a:pt x="232" y="266"/>
                        <a:pt x="298" y="252"/>
                        <a:pt x="301" y="235"/>
                      </a:cubicBezTo>
                      <a:cubicBezTo>
                        <a:pt x="301" y="235"/>
                        <a:pt x="301" y="235"/>
                        <a:pt x="301" y="235"/>
                      </a:cubicBezTo>
                      <a:cubicBezTo>
                        <a:pt x="301" y="144"/>
                        <a:pt x="301" y="144"/>
                        <a:pt x="301" y="144"/>
                      </a:cubicBezTo>
                      <a:cubicBezTo>
                        <a:pt x="301" y="78"/>
                        <a:pt x="259" y="21"/>
                        <a:pt x="201"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78" name="Freeform 20"/>
                <p:cNvSpPr/>
                <p:nvPr>
                  <p:custDataLst>
                    <p:tags r:id="rId23"/>
                  </p:custDataLst>
                </p:nvPr>
              </p:nvSpPr>
              <p:spPr>
                <a:xfrm>
                  <a:off x="754063" y="552450"/>
                  <a:ext cx="85725" cy="50800"/>
                </a:xfrm>
                <a:custGeom>
                  <a:avLst/>
                  <a:gdLst>
                    <a:gd name="txL" fmla="*/ 0 w 30"/>
                    <a:gd name="txT" fmla="*/ 0 h 18"/>
                    <a:gd name="txR" fmla="*/ 30 w 30"/>
                    <a:gd name="txB" fmla="*/ 18 h 18"/>
                  </a:gdLst>
                  <a:ahLst/>
                  <a:cxnLst>
                    <a:cxn ang="0">
                      <a:pos x="30" y="1"/>
                    </a:cxn>
                    <a:cxn ang="0">
                      <a:pos x="15" y="0"/>
                    </a:cxn>
                    <a:cxn ang="0">
                      <a:pos x="1" y="1"/>
                    </a:cxn>
                    <a:cxn ang="0">
                      <a:pos x="7" y="18"/>
                    </a:cxn>
                    <a:cxn ang="0">
                      <a:pos x="24" y="18"/>
                    </a:cxn>
                    <a:cxn ang="0">
                      <a:pos x="30" y="1"/>
                    </a:cxn>
                  </a:cxnLst>
                  <a:rect l="txL" t="txT" r="txR" b="txB"/>
                  <a:pathLst>
                    <a:path w="30" h="18">
                      <a:moveTo>
                        <a:pt x="30" y="1"/>
                      </a:moveTo>
                      <a:cubicBezTo>
                        <a:pt x="25" y="0"/>
                        <a:pt x="20" y="0"/>
                        <a:pt x="15" y="0"/>
                      </a:cubicBezTo>
                      <a:cubicBezTo>
                        <a:pt x="10" y="0"/>
                        <a:pt x="6" y="0"/>
                        <a:pt x="1" y="1"/>
                      </a:cubicBezTo>
                      <a:cubicBezTo>
                        <a:pt x="1" y="1"/>
                        <a:pt x="0" y="11"/>
                        <a:pt x="7" y="18"/>
                      </a:cubicBezTo>
                      <a:cubicBezTo>
                        <a:pt x="7" y="18"/>
                        <a:pt x="18" y="18"/>
                        <a:pt x="24" y="18"/>
                      </a:cubicBezTo>
                      <a:cubicBezTo>
                        <a:pt x="24" y="18"/>
                        <a:pt x="30" y="12"/>
                        <a:pt x="30" y="1"/>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79" name="Freeform 21"/>
                <p:cNvSpPr/>
                <p:nvPr>
                  <p:custDataLst>
                    <p:tags r:id="rId24"/>
                  </p:custDataLst>
                </p:nvPr>
              </p:nvSpPr>
              <p:spPr>
                <a:xfrm>
                  <a:off x="747713" y="611188"/>
                  <a:ext cx="95250" cy="130175"/>
                </a:xfrm>
                <a:custGeom>
                  <a:avLst/>
                  <a:gdLst>
                    <a:gd name="txL" fmla="*/ 0 w 60"/>
                    <a:gd name="txT" fmla="*/ 0 h 82"/>
                    <a:gd name="txR" fmla="*/ 60 w 60"/>
                    <a:gd name="txB" fmla="*/ 82 h 82"/>
                  </a:gdLst>
                  <a:ahLst/>
                  <a:cxnLst>
                    <a:cxn ang="0">
                      <a:pos x="15" y="0"/>
                    </a:cxn>
                    <a:cxn ang="0">
                      <a:pos x="47" y="0"/>
                    </a:cxn>
                    <a:cxn ang="0">
                      <a:pos x="60" y="47"/>
                    </a:cxn>
                    <a:cxn ang="0">
                      <a:pos x="31" y="82"/>
                    </a:cxn>
                    <a:cxn ang="0">
                      <a:pos x="0" y="47"/>
                    </a:cxn>
                    <a:cxn ang="0">
                      <a:pos x="15" y="0"/>
                    </a:cxn>
                  </a:cxnLst>
                  <a:rect l="txL" t="txT" r="txR" b="txB"/>
                  <a:pathLst>
                    <a:path w="60" h="82">
                      <a:moveTo>
                        <a:pt x="15" y="0"/>
                      </a:moveTo>
                      <a:lnTo>
                        <a:pt x="47" y="0"/>
                      </a:lnTo>
                      <a:lnTo>
                        <a:pt x="60" y="47"/>
                      </a:lnTo>
                      <a:lnTo>
                        <a:pt x="31" y="82"/>
                      </a:lnTo>
                      <a:lnTo>
                        <a:pt x="0" y="47"/>
                      </a:lnTo>
                      <a:lnTo>
                        <a:pt x="15" y="0"/>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0" name="Freeform 22"/>
                <p:cNvSpPr/>
                <p:nvPr>
                  <p:custDataLst>
                    <p:tags r:id="rId25"/>
                  </p:custDataLst>
                </p:nvPr>
              </p:nvSpPr>
              <p:spPr>
                <a:xfrm>
                  <a:off x="285750" y="660400"/>
                  <a:ext cx="71438" cy="96838"/>
                </a:xfrm>
                <a:custGeom>
                  <a:avLst/>
                  <a:gdLst>
                    <a:gd name="txL" fmla="*/ 0 w 45"/>
                    <a:gd name="txT" fmla="*/ 0 h 61"/>
                    <a:gd name="txR" fmla="*/ 45 w 45"/>
                    <a:gd name="txB" fmla="*/ 61 h 61"/>
                  </a:gdLst>
                  <a:ahLst/>
                  <a:cxnLst>
                    <a:cxn ang="0">
                      <a:pos x="23" y="61"/>
                    </a:cxn>
                    <a:cxn ang="0">
                      <a:pos x="45" y="34"/>
                    </a:cxn>
                    <a:cxn ang="0">
                      <a:pos x="34" y="0"/>
                    </a:cxn>
                    <a:cxn ang="0">
                      <a:pos x="11" y="0"/>
                    </a:cxn>
                    <a:cxn ang="0">
                      <a:pos x="0" y="34"/>
                    </a:cxn>
                    <a:cxn ang="0">
                      <a:pos x="23" y="61"/>
                    </a:cxn>
                  </a:cxnLst>
                  <a:rect l="txL" t="txT" r="txR" b="txB"/>
                  <a:pathLst>
                    <a:path w="45" h="61">
                      <a:moveTo>
                        <a:pt x="23" y="61"/>
                      </a:moveTo>
                      <a:lnTo>
                        <a:pt x="45" y="34"/>
                      </a:lnTo>
                      <a:lnTo>
                        <a:pt x="34" y="0"/>
                      </a:lnTo>
                      <a:lnTo>
                        <a:pt x="11" y="0"/>
                      </a:lnTo>
                      <a:lnTo>
                        <a:pt x="0" y="34"/>
                      </a:lnTo>
                      <a:lnTo>
                        <a:pt x="23" y="61"/>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1" name="Freeform 23"/>
                <p:cNvSpPr/>
                <p:nvPr>
                  <p:custDataLst>
                    <p:tags r:id="rId26"/>
                  </p:custDataLst>
                </p:nvPr>
              </p:nvSpPr>
              <p:spPr>
                <a:xfrm>
                  <a:off x="0" y="635000"/>
                  <a:ext cx="465138" cy="568325"/>
                </a:xfrm>
                <a:custGeom>
                  <a:avLst/>
                  <a:gdLst>
                    <a:gd name="txL" fmla="*/ 0 w 163"/>
                    <a:gd name="txT" fmla="*/ 0 h 199"/>
                    <a:gd name="txR" fmla="*/ 163 w 163"/>
                    <a:gd name="txB" fmla="*/ 199 h 199"/>
                  </a:gdLst>
                  <a:ahLst/>
                  <a:cxnLst>
                    <a:cxn ang="0">
                      <a:pos x="150" y="0"/>
                    </a:cxn>
                    <a:cxn ang="0">
                      <a:pos x="113" y="50"/>
                    </a:cxn>
                    <a:cxn ang="0">
                      <a:pos x="75" y="0"/>
                    </a:cxn>
                    <a:cxn ang="0">
                      <a:pos x="0" y="108"/>
                    </a:cxn>
                    <a:cxn ang="0">
                      <a:pos x="0" y="176"/>
                    </a:cxn>
                    <a:cxn ang="0">
                      <a:pos x="0" y="176"/>
                    </a:cxn>
                    <a:cxn ang="0">
                      <a:pos x="113" y="199"/>
                    </a:cxn>
                    <a:cxn ang="0">
                      <a:pos x="114" y="199"/>
                    </a:cxn>
                    <a:cxn ang="0">
                      <a:pos x="114" y="124"/>
                    </a:cxn>
                    <a:cxn ang="0">
                      <a:pos x="163" y="6"/>
                    </a:cxn>
                    <a:cxn ang="0">
                      <a:pos x="150" y="0"/>
                    </a:cxn>
                  </a:cxnLst>
                  <a:rect l="txL" t="txT" r="txR" b="txB"/>
                  <a:pathLst>
                    <a:path w="163" h="199">
                      <a:moveTo>
                        <a:pt x="150" y="0"/>
                      </a:moveTo>
                      <a:cubicBezTo>
                        <a:pt x="113" y="50"/>
                        <a:pt x="113" y="50"/>
                        <a:pt x="113" y="50"/>
                      </a:cubicBezTo>
                      <a:cubicBezTo>
                        <a:pt x="75" y="0"/>
                        <a:pt x="75" y="0"/>
                        <a:pt x="75" y="0"/>
                      </a:cubicBezTo>
                      <a:cubicBezTo>
                        <a:pt x="31" y="16"/>
                        <a:pt x="0" y="58"/>
                        <a:pt x="0" y="108"/>
                      </a:cubicBezTo>
                      <a:cubicBezTo>
                        <a:pt x="0" y="176"/>
                        <a:pt x="0" y="176"/>
                        <a:pt x="0" y="176"/>
                      </a:cubicBezTo>
                      <a:cubicBezTo>
                        <a:pt x="0" y="176"/>
                        <a:pt x="0" y="176"/>
                        <a:pt x="0" y="176"/>
                      </a:cubicBezTo>
                      <a:cubicBezTo>
                        <a:pt x="2" y="189"/>
                        <a:pt x="52" y="199"/>
                        <a:pt x="113" y="199"/>
                      </a:cubicBezTo>
                      <a:cubicBezTo>
                        <a:pt x="113" y="199"/>
                        <a:pt x="114" y="199"/>
                        <a:pt x="114" y="199"/>
                      </a:cubicBezTo>
                      <a:cubicBezTo>
                        <a:pt x="114" y="124"/>
                        <a:pt x="114" y="124"/>
                        <a:pt x="114" y="124"/>
                      </a:cubicBezTo>
                      <a:cubicBezTo>
                        <a:pt x="114" y="78"/>
                        <a:pt x="133" y="36"/>
                        <a:pt x="163" y="6"/>
                      </a:cubicBezTo>
                      <a:cubicBezTo>
                        <a:pt x="159" y="3"/>
                        <a:pt x="155" y="2"/>
                        <a:pt x="150"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2" name="Freeform 24"/>
                <p:cNvSpPr/>
                <p:nvPr>
                  <p:custDataLst>
                    <p:tags r:id="rId27"/>
                  </p:custDataLst>
                </p:nvPr>
              </p:nvSpPr>
              <p:spPr>
                <a:xfrm>
                  <a:off x="292100" y="614363"/>
                  <a:ext cx="61913" cy="41275"/>
                </a:xfrm>
                <a:custGeom>
                  <a:avLst/>
                  <a:gdLst>
                    <a:gd name="txL" fmla="*/ 0 w 22"/>
                    <a:gd name="txT" fmla="*/ 0 h 14"/>
                    <a:gd name="txR" fmla="*/ 22 w 22"/>
                    <a:gd name="txB" fmla="*/ 14 h 14"/>
                  </a:gdLst>
                  <a:ahLst/>
                  <a:cxnLst>
                    <a:cxn ang="0">
                      <a:pos x="18" y="14"/>
                    </a:cxn>
                    <a:cxn ang="0">
                      <a:pos x="22" y="1"/>
                    </a:cxn>
                    <a:cxn ang="0">
                      <a:pos x="11" y="0"/>
                    </a:cxn>
                    <a:cxn ang="0">
                      <a:pos x="0" y="1"/>
                    </a:cxn>
                    <a:cxn ang="0">
                      <a:pos x="5" y="14"/>
                    </a:cxn>
                    <a:cxn ang="0">
                      <a:pos x="18" y="14"/>
                    </a:cxn>
                  </a:cxnLst>
                  <a:rect l="txL" t="txT" r="txR" b="txB"/>
                  <a:pathLst>
                    <a:path w="22" h="14">
                      <a:moveTo>
                        <a:pt x="18" y="14"/>
                      </a:moveTo>
                      <a:cubicBezTo>
                        <a:pt x="18" y="14"/>
                        <a:pt x="22" y="9"/>
                        <a:pt x="22" y="1"/>
                      </a:cubicBezTo>
                      <a:cubicBezTo>
                        <a:pt x="18" y="0"/>
                        <a:pt x="15" y="0"/>
                        <a:pt x="11" y="0"/>
                      </a:cubicBezTo>
                      <a:cubicBezTo>
                        <a:pt x="7" y="0"/>
                        <a:pt x="4" y="0"/>
                        <a:pt x="0" y="1"/>
                      </a:cubicBezTo>
                      <a:cubicBezTo>
                        <a:pt x="0" y="1"/>
                        <a:pt x="0" y="8"/>
                        <a:pt x="5" y="14"/>
                      </a:cubicBezTo>
                      <a:cubicBezTo>
                        <a:pt x="5" y="14"/>
                        <a:pt x="13" y="14"/>
                        <a:pt x="18" y="14"/>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3" name="Oval 25"/>
                <p:cNvSpPr/>
                <p:nvPr>
                  <p:custDataLst>
                    <p:tags r:id="rId28"/>
                  </p:custDataLst>
                </p:nvPr>
              </p:nvSpPr>
              <p:spPr>
                <a:xfrm>
                  <a:off x="120650" y="200025"/>
                  <a:ext cx="401638" cy="403225"/>
                </a:xfrm>
                <a:prstGeom prst="ellipse">
                  <a:avLst/>
                </a:pr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4" name="Freeform 26"/>
                <p:cNvSpPr/>
                <p:nvPr>
                  <p:custDataLst>
                    <p:tags r:id="rId29"/>
                  </p:custDataLst>
                </p:nvPr>
              </p:nvSpPr>
              <p:spPr>
                <a:xfrm>
                  <a:off x="1239838" y="614363"/>
                  <a:ext cx="61913" cy="41275"/>
                </a:xfrm>
                <a:custGeom>
                  <a:avLst/>
                  <a:gdLst>
                    <a:gd name="txL" fmla="*/ 0 w 22"/>
                    <a:gd name="txT" fmla="*/ 0 h 14"/>
                    <a:gd name="txR" fmla="*/ 22 w 22"/>
                    <a:gd name="txB" fmla="*/ 14 h 14"/>
                  </a:gdLst>
                  <a:ahLst/>
                  <a:cxnLst>
                    <a:cxn ang="0">
                      <a:pos x="17" y="14"/>
                    </a:cxn>
                    <a:cxn ang="0">
                      <a:pos x="22" y="1"/>
                    </a:cxn>
                    <a:cxn ang="0">
                      <a:pos x="11" y="0"/>
                    </a:cxn>
                    <a:cxn ang="0">
                      <a:pos x="0" y="1"/>
                    </a:cxn>
                    <a:cxn ang="0">
                      <a:pos x="5" y="14"/>
                    </a:cxn>
                    <a:cxn ang="0">
                      <a:pos x="17" y="14"/>
                    </a:cxn>
                  </a:cxnLst>
                  <a:rect l="txL" t="txT" r="txR" b="txB"/>
                  <a:pathLst>
                    <a:path w="22" h="14">
                      <a:moveTo>
                        <a:pt x="17" y="14"/>
                      </a:moveTo>
                      <a:cubicBezTo>
                        <a:pt x="17" y="14"/>
                        <a:pt x="22" y="9"/>
                        <a:pt x="22" y="1"/>
                      </a:cubicBezTo>
                      <a:cubicBezTo>
                        <a:pt x="18" y="0"/>
                        <a:pt x="15" y="0"/>
                        <a:pt x="11" y="0"/>
                      </a:cubicBezTo>
                      <a:cubicBezTo>
                        <a:pt x="7" y="0"/>
                        <a:pt x="4" y="0"/>
                        <a:pt x="0" y="1"/>
                      </a:cubicBezTo>
                      <a:cubicBezTo>
                        <a:pt x="0" y="1"/>
                        <a:pt x="0" y="8"/>
                        <a:pt x="5" y="14"/>
                      </a:cubicBezTo>
                      <a:cubicBezTo>
                        <a:pt x="5" y="14"/>
                        <a:pt x="13" y="14"/>
                        <a:pt x="17" y="14"/>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5" name="Freeform 27"/>
                <p:cNvSpPr/>
                <p:nvPr>
                  <p:custDataLst>
                    <p:tags r:id="rId30"/>
                  </p:custDataLst>
                </p:nvPr>
              </p:nvSpPr>
              <p:spPr>
                <a:xfrm>
                  <a:off x="1233488" y="660400"/>
                  <a:ext cx="71438" cy="96838"/>
                </a:xfrm>
                <a:custGeom>
                  <a:avLst/>
                  <a:gdLst>
                    <a:gd name="txL" fmla="*/ 0 w 45"/>
                    <a:gd name="txT" fmla="*/ 0 h 61"/>
                    <a:gd name="txR" fmla="*/ 45 w 45"/>
                    <a:gd name="txB" fmla="*/ 61 h 61"/>
                  </a:gdLst>
                  <a:ahLst/>
                  <a:cxnLst>
                    <a:cxn ang="0">
                      <a:pos x="24" y="61"/>
                    </a:cxn>
                    <a:cxn ang="0">
                      <a:pos x="45" y="34"/>
                    </a:cxn>
                    <a:cxn ang="0">
                      <a:pos x="34" y="0"/>
                    </a:cxn>
                    <a:cxn ang="0">
                      <a:pos x="11" y="0"/>
                    </a:cxn>
                    <a:cxn ang="0">
                      <a:pos x="0" y="34"/>
                    </a:cxn>
                    <a:cxn ang="0">
                      <a:pos x="24" y="61"/>
                    </a:cxn>
                  </a:cxnLst>
                  <a:rect l="txL" t="txT" r="txR" b="txB"/>
                  <a:pathLst>
                    <a:path w="45" h="61">
                      <a:moveTo>
                        <a:pt x="24" y="61"/>
                      </a:moveTo>
                      <a:lnTo>
                        <a:pt x="45" y="34"/>
                      </a:lnTo>
                      <a:lnTo>
                        <a:pt x="34" y="0"/>
                      </a:lnTo>
                      <a:lnTo>
                        <a:pt x="11" y="0"/>
                      </a:lnTo>
                      <a:lnTo>
                        <a:pt x="0" y="34"/>
                      </a:lnTo>
                      <a:lnTo>
                        <a:pt x="24" y="61"/>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6" name="Oval 28"/>
                <p:cNvSpPr/>
                <p:nvPr>
                  <p:custDataLst>
                    <p:tags r:id="rId31"/>
                  </p:custDataLst>
                </p:nvPr>
              </p:nvSpPr>
              <p:spPr>
                <a:xfrm>
                  <a:off x="1068388" y="200025"/>
                  <a:ext cx="403225" cy="403225"/>
                </a:xfrm>
                <a:prstGeom prst="ellipse">
                  <a:avLst/>
                </a:pr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87" name="Freeform 29"/>
                <p:cNvSpPr/>
                <p:nvPr>
                  <p:custDataLst>
                    <p:tags r:id="rId32"/>
                  </p:custDataLst>
                </p:nvPr>
              </p:nvSpPr>
              <p:spPr>
                <a:xfrm>
                  <a:off x="1125538" y="635000"/>
                  <a:ext cx="465138" cy="568325"/>
                </a:xfrm>
                <a:custGeom>
                  <a:avLst/>
                  <a:gdLst>
                    <a:gd name="txL" fmla="*/ 0 w 163"/>
                    <a:gd name="txT" fmla="*/ 0 h 199"/>
                    <a:gd name="txR" fmla="*/ 163 w 163"/>
                    <a:gd name="txB" fmla="*/ 199 h 199"/>
                  </a:gdLst>
                  <a:ahLst/>
                  <a:cxnLst>
                    <a:cxn ang="0">
                      <a:pos x="88" y="0"/>
                    </a:cxn>
                    <a:cxn ang="0">
                      <a:pos x="51" y="50"/>
                    </a:cxn>
                    <a:cxn ang="0">
                      <a:pos x="13" y="0"/>
                    </a:cxn>
                    <a:cxn ang="0">
                      <a:pos x="0" y="6"/>
                    </a:cxn>
                    <a:cxn ang="0">
                      <a:pos x="49" y="124"/>
                    </a:cxn>
                    <a:cxn ang="0">
                      <a:pos x="49" y="199"/>
                    </a:cxn>
                    <a:cxn ang="0">
                      <a:pos x="51" y="199"/>
                    </a:cxn>
                    <a:cxn ang="0">
                      <a:pos x="163" y="176"/>
                    </a:cxn>
                    <a:cxn ang="0">
                      <a:pos x="163" y="176"/>
                    </a:cxn>
                    <a:cxn ang="0">
                      <a:pos x="163" y="108"/>
                    </a:cxn>
                    <a:cxn ang="0">
                      <a:pos x="88" y="0"/>
                    </a:cxn>
                  </a:cxnLst>
                  <a:rect l="txL" t="txT" r="txR" b="txB"/>
                  <a:pathLst>
                    <a:path w="163" h="199">
                      <a:moveTo>
                        <a:pt x="88" y="0"/>
                      </a:moveTo>
                      <a:cubicBezTo>
                        <a:pt x="51" y="50"/>
                        <a:pt x="51" y="50"/>
                        <a:pt x="51" y="50"/>
                      </a:cubicBezTo>
                      <a:cubicBezTo>
                        <a:pt x="13" y="0"/>
                        <a:pt x="13" y="0"/>
                        <a:pt x="13" y="0"/>
                      </a:cubicBezTo>
                      <a:cubicBezTo>
                        <a:pt x="9" y="2"/>
                        <a:pt x="4" y="3"/>
                        <a:pt x="0" y="6"/>
                      </a:cubicBezTo>
                      <a:cubicBezTo>
                        <a:pt x="30" y="36"/>
                        <a:pt x="49" y="78"/>
                        <a:pt x="49" y="124"/>
                      </a:cubicBezTo>
                      <a:cubicBezTo>
                        <a:pt x="49" y="199"/>
                        <a:pt x="49" y="199"/>
                        <a:pt x="49" y="199"/>
                      </a:cubicBezTo>
                      <a:cubicBezTo>
                        <a:pt x="50" y="199"/>
                        <a:pt x="50" y="199"/>
                        <a:pt x="51" y="199"/>
                      </a:cubicBezTo>
                      <a:cubicBezTo>
                        <a:pt x="112" y="199"/>
                        <a:pt x="161" y="189"/>
                        <a:pt x="163" y="176"/>
                      </a:cubicBezTo>
                      <a:cubicBezTo>
                        <a:pt x="163" y="176"/>
                        <a:pt x="163" y="176"/>
                        <a:pt x="163" y="176"/>
                      </a:cubicBezTo>
                      <a:cubicBezTo>
                        <a:pt x="163" y="108"/>
                        <a:pt x="163" y="108"/>
                        <a:pt x="163" y="108"/>
                      </a:cubicBezTo>
                      <a:cubicBezTo>
                        <a:pt x="163" y="58"/>
                        <a:pt x="132" y="16"/>
                        <a:pt x="88"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sp>
          <p:nvSpPr>
            <p:cNvPr id="49188" name="TextBox 58"/>
            <p:cNvSpPr/>
            <p:nvPr>
              <p:custDataLst>
                <p:tags r:id="rId33"/>
              </p:custDataLst>
            </p:nvPr>
          </p:nvSpPr>
          <p:spPr>
            <a:xfrm>
              <a:off x="49400" y="125663"/>
              <a:ext cx="411480" cy="275845"/>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01</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49189" name="组合 75"/>
          <p:cNvGrpSpPr/>
          <p:nvPr/>
        </p:nvGrpSpPr>
        <p:grpSpPr>
          <a:xfrm>
            <a:off x="6209665" y="998220"/>
            <a:ext cx="1444625" cy="1456055"/>
            <a:chOff x="0" y="0"/>
            <a:chExt cx="1031704" cy="1191173"/>
          </a:xfrm>
        </p:grpSpPr>
        <p:grpSp>
          <p:nvGrpSpPr>
            <p:cNvPr id="49190" name="组合 76"/>
            <p:cNvGrpSpPr/>
            <p:nvPr/>
          </p:nvGrpSpPr>
          <p:grpSpPr>
            <a:xfrm>
              <a:off x="0" y="0"/>
              <a:ext cx="1031704" cy="1191173"/>
              <a:chOff x="0" y="0"/>
              <a:chExt cx="1031704" cy="1191173"/>
            </a:xfrm>
          </p:grpSpPr>
          <p:sp>
            <p:nvSpPr>
              <p:cNvPr id="49191" name="Freeform 18"/>
              <p:cNvSpPr/>
              <p:nvPr>
                <p:custDataLst>
                  <p:tags r:id="rId34"/>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5" y="0"/>
                  </a:cxn>
                  <a:cxn ang="0">
                    <a:pos x="1171" y="338"/>
                  </a:cxn>
                  <a:cxn ang="0">
                    <a:pos x="1171" y="1014"/>
                  </a:cxn>
                  <a:cxn ang="0">
                    <a:pos x="585" y="1352"/>
                  </a:cxn>
                  <a:cxn ang="0">
                    <a:pos x="0" y="1014"/>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192" name="组合 79"/>
              <p:cNvGrpSpPr/>
              <p:nvPr/>
            </p:nvGrpSpPr>
            <p:grpSpPr>
              <a:xfrm>
                <a:off x="328914" y="471256"/>
                <a:ext cx="439805" cy="451197"/>
                <a:chOff x="0" y="0"/>
                <a:chExt cx="1716088" cy="1760538"/>
              </a:xfrm>
            </p:grpSpPr>
            <p:sp>
              <p:nvSpPr>
                <p:cNvPr id="49193" name="Freeform 60"/>
                <p:cNvSpPr/>
                <p:nvPr>
                  <p:custDataLst>
                    <p:tags r:id="rId35"/>
                  </p:custDataLst>
                </p:nvPr>
              </p:nvSpPr>
              <p:spPr>
                <a:xfrm>
                  <a:off x="0" y="381000"/>
                  <a:ext cx="1284288" cy="1379538"/>
                </a:xfrm>
                <a:custGeom>
                  <a:avLst/>
                  <a:gdLst>
                    <a:gd name="txL" fmla="*/ 0 w 437"/>
                    <a:gd name="txT" fmla="*/ 0 h 470"/>
                    <a:gd name="txR" fmla="*/ 437 w 437"/>
                    <a:gd name="txB" fmla="*/ 470 h 470"/>
                  </a:gdLst>
                  <a:ahLst/>
                  <a:cxnLst>
                    <a:cxn ang="0">
                      <a:pos x="415" y="364"/>
                    </a:cxn>
                    <a:cxn ang="0">
                      <a:pos x="388" y="335"/>
                    </a:cxn>
                    <a:cxn ang="0">
                      <a:pos x="307" y="291"/>
                    </a:cxn>
                    <a:cxn ang="0">
                      <a:pos x="273" y="257"/>
                    </a:cxn>
                    <a:cxn ang="0">
                      <a:pos x="262" y="240"/>
                    </a:cxn>
                    <a:cxn ang="0">
                      <a:pos x="288" y="199"/>
                    </a:cxn>
                    <a:cxn ang="0">
                      <a:pos x="294" y="185"/>
                    </a:cxn>
                    <a:cxn ang="0">
                      <a:pos x="298" y="147"/>
                    </a:cxn>
                    <a:cxn ang="0">
                      <a:pos x="285" y="57"/>
                    </a:cxn>
                    <a:cxn ang="0">
                      <a:pos x="280" y="52"/>
                    </a:cxn>
                    <a:cxn ang="0">
                      <a:pos x="262" y="37"/>
                    </a:cxn>
                    <a:cxn ang="0">
                      <a:pos x="155" y="50"/>
                    </a:cxn>
                    <a:cxn ang="0">
                      <a:pos x="140" y="140"/>
                    </a:cxn>
                    <a:cxn ang="0">
                      <a:pos x="142" y="179"/>
                    </a:cxn>
                    <a:cxn ang="0">
                      <a:pos x="150" y="195"/>
                    </a:cxn>
                    <a:cxn ang="0">
                      <a:pos x="153" y="202"/>
                    </a:cxn>
                    <a:cxn ang="0">
                      <a:pos x="155" y="201"/>
                    </a:cxn>
                    <a:cxn ang="0">
                      <a:pos x="178" y="239"/>
                    </a:cxn>
                    <a:cxn ang="0">
                      <a:pos x="159" y="256"/>
                    </a:cxn>
                    <a:cxn ang="0">
                      <a:pos x="129" y="291"/>
                    </a:cxn>
                    <a:cxn ang="0">
                      <a:pos x="48" y="335"/>
                    </a:cxn>
                    <a:cxn ang="0">
                      <a:pos x="21" y="364"/>
                    </a:cxn>
                    <a:cxn ang="0">
                      <a:pos x="0" y="451"/>
                    </a:cxn>
                    <a:cxn ang="0">
                      <a:pos x="0" y="470"/>
                    </a:cxn>
                    <a:cxn ang="0">
                      <a:pos x="437" y="470"/>
                    </a:cxn>
                    <a:cxn ang="0">
                      <a:pos x="437" y="451"/>
                    </a:cxn>
                    <a:cxn ang="0">
                      <a:pos x="415" y="364"/>
                    </a:cxn>
                  </a:cxnLst>
                  <a:rect l="txL" t="txT" r="txR" b="tx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194" name="Freeform 61"/>
                <p:cNvSpPr>
                  <a:spLocks noEditPoints="1"/>
                </p:cNvSpPr>
                <p:nvPr>
                  <p:custDataLst>
                    <p:tags r:id="rId36"/>
                  </p:custDataLst>
                </p:nvPr>
              </p:nvSpPr>
              <p:spPr>
                <a:xfrm>
                  <a:off x="866775" y="0"/>
                  <a:ext cx="849313" cy="739775"/>
                </a:xfrm>
                <a:custGeom>
                  <a:avLst/>
                  <a:gdLst>
                    <a:gd name="txL" fmla="*/ 0 w 289"/>
                    <a:gd name="txT" fmla="*/ 0 h 252"/>
                    <a:gd name="txR" fmla="*/ 289 w 289"/>
                    <a:gd name="txB" fmla="*/ 252 h 252"/>
                  </a:gdLst>
                  <a:ahLst/>
                  <a:cxnLst>
                    <a:cxn ang="0">
                      <a:pos x="143" y="1"/>
                    </a:cxn>
                    <a:cxn ang="0">
                      <a:pos x="0" y="111"/>
                    </a:cxn>
                    <a:cxn ang="0">
                      <a:pos x="73" y="203"/>
                    </a:cxn>
                    <a:cxn ang="0">
                      <a:pos x="47" y="252"/>
                    </a:cxn>
                    <a:cxn ang="0">
                      <a:pos x="121" y="216"/>
                    </a:cxn>
                    <a:cxn ang="0">
                      <a:pos x="146" y="217"/>
                    </a:cxn>
                    <a:cxn ang="0">
                      <a:pos x="288" y="107"/>
                    </a:cxn>
                    <a:cxn ang="0">
                      <a:pos x="143" y="1"/>
                    </a:cxn>
                    <a:cxn ang="0">
                      <a:pos x="73" y="131"/>
                    </a:cxn>
                    <a:cxn ang="0">
                      <a:pos x="55" y="113"/>
                    </a:cxn>
                    <a:cxn ang="0">
                      <a:pos x="73" y="95"/>
                    </a:cxn>
                    <a:cxn ang="0">
                      <a:pos x="91" y="113"/>
                    </a:cxn>
                    <a:cxn ang="0">
                      <a:pos x="73" y="131"/>
                    </a:cxn>
                    <a:cxn ang="0">
                      <a:pos x="144" y="131"/>
                    </a:cxn>
                    <a:cxn ang="0">
                      <a:pos x="126" y="113"/>
                    </a:cxn>
                    <a:cxn ang="0">
                      <a:pos x="144" y="95"/>
                    </a:cxn>
                    <a:cxn ang="0">
                      <a:pos x="162" y="113"/>
                    </a:cxn>
                    <a:cxn ang="0">
                      <a:pos x="144" y="131"/>
                    </a:cxn>
                    <a:cxn ang="0">
                      <a:pos x="216" y="131"/>
                    </a:cxn>
                    <a:cxn ang="0">
                      <a:pos x="198" y="113"/>
                    </a:cxn>
                    <a:cxn ang="0">
                      <a:pos x="216" y="95"/>
                    </a:cxn>
                    <a:cxn ang="0">
                      <a:pos x="233" y="113"/>
                    </a:cxn>
                    <a:cxn ang="0">
                      <a:pos x="216" y="131"/>
                    </a:cxn>
                  </a:cxnLst>
                  <a:rect l="txL" t="txT" r="txR" b="txB"/>
                  <a:pathLst>
                    <a:path w="289" h="252">
                      <a:moveTo>
                        <a:pt x="143" y="1"/>
                      </a:moveTo>
                      <a:cubicBezTo>
                        <a:pt x="63" y="2"/>
                        <a:pt x="0" y="51"/>
                        <a:pt x="0" y="111"/>
                      </a:cubicBezTo>
                      <a:cubicBezTo>
                        <a:pt x="1" y="151"/>
                        <a:pt x="30" y="185"/>
                        <a:pt x="73" y="203"/>
                      </a:cubicBezTo>
                      <a:cubicBezTo>
                        <a:pt x="47" y="252"/>
                        <a:pt x="47" y="252"/>
                        <a:pt x="47" y="252"/>
                      </a:cubicBezTo>
                      <a:cubicBezTo>
                        <a:pt x="121" y="216"/>
                        <a:pt x="121" y="216"/>
                        <a:pt x="121" y="216"/>
                      </a:cubicBezTo>
                      <a:cubicBezTo>
                        <a:pt x="129" y="217"/>
                        <a:pt x="137" y="218"/>
                        <a:pt x="146" y="217"/>
                      </a:cubicBezTo>
                      <a:cubicBezTo>
                        <a:pt x="225" y="216"/>
                        <a:pt x="289" y="167"/>
                        <a:pt x="288" y="107"/>
                      </a:cubicBezTo>
                      <a:cubicBezTo>
                        <a:pt x="287" y="47"/>
                        <a:pt x="222" y="0"/>
                        <a:pt x="143" y="1"/>
                      </a:cubicBezTo>
                      <a:close/>
                      <a:moveTo>
                        <a:pt x="73" y="131"/>
                      </a:moveTo>
                      <a:cubicBezTo>
                        <a:pt x="63" y="131"/>
                        <a:pt x="55" y="123"/>
                        <a:pt x="55" y="113"/>
                      </a:cubicBezTo>
                      <a:cubicBezTo>
                        <a:pt x="55" y="103"/>
                        <a:pt x="63" y="95"/>
                        <a:pt x="73" y="95"/>
                      </a:cubicBezTo>
                      <a:cubicBezTo>
                        <a:pt x="83" y="95"/>
                        <a:pt x="91" y="103"/>
                        <a:pt x="91" y="113"/>
                      </a:cubicBezTo>
                      <a:cubicBezTo>
                        <a:pt x="91" y="123"/>
                        <a:pt x="83" y="131"/>
                        <a:pt x="73" y="131"/>
                      </a:cubicBezTo>
                      <a:close/>
                      <a:moveTo>
                        <a:pt x="144" y="131"/>
                      </a:moveTo>
                      <a:cubicBezTo>
                        <a:pt x="134" y="131"/>
                        <a:pt x="126" y="123"/>
                        <a:pt x="126" y="113"/>
                      </a:cubicBezTo>
                      <a:cubicBezTo>
                        <a:pt x="126" y="103"/>
                        <a:pt x="134" y="95"/>
                        <a:pt x="144" y="95"/>
                      </a:cubicBezTo>
                      <a:cubicBezTo>
                        <a:pt x="154" y="95"/>
                        <a:pt x="162" y="103"/>
                        <a:pt x="162" y="113"/>
                      </a:cubicBezTo>
                      <a:cubicBezTo>
                        <a:pt x="162" y="123"/>
                        <a:pt x="154" y="131"/>
                        <a:pt x="144" y="131"/>
                      </a:cubicBezTo>
                      <a:close/>
                      <a:moveTo>
                        <a:pt x="216" y="131"/>
                      </a:moveTo>
                      <a:cubicBezTo>
                        <a:pt x="206" y="131"/>
                        <a:pt x="198" y="123"/>
                        <a:pt x="198" y="113"/>
                      </a:cubicBezTo>
                      <a:cubicBezTo>
                        <a:pt x="198" y="103"/>
                        <a:pt x="206" y="95"/>
                        <a:pt x="216" y="95"/>
                      </a:cubicBezTo>
                      <a:cubicBezTo>
                        <a:pt x="225" y="95"/>
                        <a:pt x="233" y="103"/>
                        <a:pt x="233" y="113"/>
                      </a:cubicBezTo>
                      <a:cubicBezTo>
                        <a:pt x="233" y="123"/>
                        <a:pt x="225" y="131"/>
                        <a:pt x="216" y="131"/>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49195" name="Freeform 20"/>
              <p:cNvSpPr/>
              <p:nvPr>
                <p:custDataLst>
                  <p:tags r:id="rId37"/>
                </p:custDataLst>
              </p:nvPr>
            </p:nvSpPr>
            <p:spPr>
              <a:xfrm flipH="1">
                <a:off x="584183" y="50271"/>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49196" name="TextBox 77"/>
            <p:cNvSpPr/>
            <p:nvPr>
              <p:custDataLst>
                <p:tags r:id="rId38"/>
              </p:custDataLst>
            </p:nvPr>
          </p:nvSpPr>
          <p:spPr>
            <a:xfrm>
              <a:off x="573962" y="147149"/>
              <a:ext cx="397866" cy="275845"/>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02</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49197" name="组合 83"/>
          <p:cNvGrpSpPr/>
          <p:nvPr/>
        </p:nvGrpSpPr>
        <p:grpSpPr>
          <a:xfrm>
            <a:off x="7205980" y="2482215"/>
            <a:ext cx="1442085" cy="1456055"/>
            <a:chOff x="0" y="0"/>
            <a:chExt cx="1029941" cy="1191173"/>
          </a:xfrm>
        </p:grpSpPr>
        <p:grpSp>
          <p:nvGrpSpPr>
            <p:cNvPr id="49198" name="组合 84"/>
            <p:cNvGrpSpPr/>
            <p:nvPr/>
          </p:nvGrpSpPr>
          <p:grpSpPr>
            <a:xfrm>
              <a:off x="0" y="0"/>
              <a:ext cx="1029941" cy="1191173"/>
              <a:chOff x="0" y="0"/>
              <a:chExt cx="1029941" cy="1191173"/>
            </a:xfrm>
          </p:grpSpPr>
          <p:sp>
            <p:nvSpPr>
              <p:cNvPr id="49199" name="Freeform 9"/>
              <p:cNvSpPr/>
              <p:nvPr>
                <p:custDataLst>
                  <p:tags r:id="rId39"/>
                </p:custDataLst>
              </p:nvPr>
            </p:nvSpPr>
            <p:spPr>
              <a:xfrm>
                <a:off x="0" y="0"/>
                <a:ext cx="1029941" cy="1191173"/>
              </a:xfrm>
              <a:custGeom>
                <a:avLst/>
                <a:gdLst>
                  <a:gd name="txL" fmla="*/ 0 w 1169"/>
                  <a:gd name="txT" fmla="*/ 0 h 1352"/>
                  <a:gd name="txR" fmla="*/ 1169 w 1169"/>
                  <a:gd name="txB" fmla="*/ 1352 h 1352"/>
                </a:gdLst>
                <a:ahLst/>
                <a:cxnLst>
                  <a:cxn ang="0">
                    <a:pos x="0" y="1014"/>
                  </a:cxn>
                  <a:cxn ang="0">
                    <a:pos x="0" y="338"/>
                  </a:cxn>
                  <a:cxn ang="0">
                    <a:pos x="585" y="0"/>
                  </a:cxn>
                  <a:cxn ang="0">
                    <a:pos x="1169" y="338"/>
                  </a:cxn>
                  <a:cxn ang="0">
                    <a:pos x="1169" y="1014"/>
                  </a:cxn>
                  <a:cxn ang="0">
                    <a:pos x="585" y="1352"/>
                  </a:cxn>
                  <a:cxn ang="0">
                    <a:pos x="0" y="1014"/>
                  </a:cxn>
                </a:cxnLst>
                <a:rect l="txL" t="txT" r="txR" b="txB"/>
                <a:pathLst>
                  <a:path w="1169" h="1352">
                    <a:moveTo>
                      <a:pt x="0" y="1014"/>
                    </a:moveTo>
                    <a:lnTo>
                      <a:pt x="0" y="338"/>
                    </a:lnTo>
                    <a:lnTo>
                      <a:pt x="585" y="0"/>
                    </a:lnTo>
                    <a:lnTo>
                      <a:pt x="1169" y="338"/>
                    </a:lnTo>
                    <a:lnTo>
                      <a:pt x="1169"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0" name="Freeform 23"/>
              <p:cNvSpPr/>
              <p:nvPr>
                <p:custDataLst>
                  <p:tags r:id="rId40"/>
                </p:custDataLst>
              </p:nvPr>
            </p:nvSpPr>
            <p:spPr>
              <a:xfrm flipH="1">
                <a:off x="580777" y="36048"/>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201" name="组合 88"/>
              <p:cNvGrpSpPr/>
              <p:nvPr/>
            </p:nvGrpSpPr>
            <p:grpSpPr>
              <a:xfrm>
                <a:off x="326890" y="572513"/>
                <a:ext cx="377557" cy="424345"/>
                <a:chOff x="0" y="0"/>
                <a:chExt cx="1473200" cy="1655763"/>
              </a:xfrm>
            </p:grpSpPr>
            <p:sp>
              <p:nvSpPr>
                <p:cNvPr id="49202" name="Freeform 45"/>
                <p:cNvSpPr>
                  <a:spLocks noEditPoints="1"/>
                </p:cNvSpPr>
                <p:nvPr>
                  <p:custDataLst>
                    <p:tags r:id="rId41"/>
                  </p:custDataLst>
                </p:nvPr>
              </p:nvSpPr>
              <p:spPr>
                <a:xfrm>
                  <a:off x="0" y="185738"/>
                  <a:ext cx="1473200" cy="1470025"/>
                </a:xfrm>
                <a:custGeom>
                  <a:avLst/>
                  <a:gdLst>
                    <a:gd name="txL" fmla="*/ 0 w 501"/>
                    <a:gd name="txT" fmla="*/ 0 h 501"/>
                    <a:gd name="txR" fmla="*/ 501 w 501"/>
                    <a:gd name="txB" fmla="*/ 501 h 501"/>
                  </a:gdLst>
                  <a:ahLst/>
                  <a:cxnLst>
                    <a:cxn ang="0">
                      <a:pos x="250" y="0"/>
                    </a:cxn>
                    <a:cxn ang="0">
                      <a:pos x="0" y="251"/>
                    </a:cxn>
                    <a:cxn ang="0">
                      <a:pos x="250" y="501"/>
                    </a:cxn>
                    <a:cxn ang="0">
                      <a:pos x="501" y="251"/>
                    </a:cxn>
                    <a:cxn ang="0">
                      <a:pos x="250" y="0"/>
                    </a:cxn>
                    <a:cxn ang="0">
                      <a:pos x="455" y="267"/>
                    </a:cxn>
                    <a:cxn ang="0">
                      <a:pos x="446" y="267"/>
                    </a:cxn>
                    <a:cxn ang="0">
                      <a:pos x="389" y="390"/>
                    </a:cxn>
                    <a:cxn ang="0">
                      <a:pos x="267" y="447"/>
                    </a:cxn>
                    <a:cxn ang="0">
                      <a:pos x="267" y="455"/>
                    </a:cxn>
                    <a:cxn ang="0">
                      <a:pos x="250" y="471"/>
                    </a:cxn>
                    <a:cxn ang="0">
                      <a:pos x="234" y="455"/>
                    </a:cxn>
                    <a:cxn ang="0">
                      <a:pos x="234" y="447"/>
                    </a:cxn>
                    <a:cxn ang="0">
                      <a:pos x="111" y="390"/>
                    </a:cxn>
                    <a:cxn ang="0">
                      <a:pos x="54" y="267"/>
                    </a:cxn>
                    <a:cxn ang="0">
                      <a:pos x="46" y="267"/>
                    </a:cxn>
                    <a:cxn ang="0">
                      <a:pos x="30" y="251"/>
                    </a:cxn>
                    <a:cxn ang="0">
                      <a:pos x="46" y="234"/>
                    </a:cxn>
                    <a:cxn ang="0">
                      <a:pos x="54" y="234"/>
                    </a:cxn>
                    <a:cxn ang="0">
                      <a:pos x="111" y="111"/>
                    </a:cxn>
                    <a:cxn ang="0">
                      <a:pos x="234" y="54"/>
                    </a:cxn>
                    <a:cxn ang="0">
                      <a:pos x="234" y="46"/>
                    </a:cxn>
                    <a:cxn ang="0">
                      <a:pos x="250" y="30"/>
                    </a:cxn>
                    <a:cxn ang="0">
                      <a:pos x="267" y="46"/>
                    </a:cxn>
                    <a:cxn ang="0">
                      <a:pos x="267" y="54"/>
                    </a:cxn>
                    <a:cxn ang="0">
                      <a:pos x="389" y="111"/>
                    </a:cxn>
                    <a:cxn ang="0">
                      <a:pos x="446" y="234"/>
                    </a:cxn>
                    <a:cxn ang="0">
                      <a:pos x="455" y="234"/>
                    </a:cxn>
                    <a:cxn ang="0">
                      <a:pos x="471" y="251"/>
                    </a:cxn>
                    <a:cxn ang="0">
                      <a:pos x="455" y="267"/>
                    </a:cxn>
                  </a:cxnLst>
                  <a:rect l="txL" t="txT" r="txR" b="txB"/>
                  <a:pathLst>
                    <a:path w="501" h="501">
                      <a:moveTo>
                        <a:pt x="250" y="0"/>
                      </a:moveTo>
                      <a:cubicBezTo>
                        <a:pt x="112" y="0"/>
                        <a:pt x="0" y="112"/>
                        <a:pt x="0" y="251"/>
                      </a:cubicBezTo>
                      <a:cubicBezTo>
                        <a:pt x="0" y="389"/>
                        <a:pt x="112" y="501"/>
                        <a:pt x="250" y="501"/>
                      </a:cubicBezTo>
                      <a:cubicBezTo>
                        <a:pt x="389" y="501"/>
                        <a:pt x="501" y="389"/>
                        <a:pt x="501" y="251"/>
                      </a:cubicBezTo>
                      <a:cubicBezTo>
                        <a:pt x="501" y="112"/>
                        <a:pt x="389" y="0"/>
                        <a:pt x="250" y="0"/>
                      </a:cubicBezTo>
                      <a:close/>
                      <a:moveTo>
                        <a:pt x="455" y="267"/>
                      </a:moveTo>
                      <a:cubicBezTo>
                        <a:pt x="446" y="267"/>
                        <a:pt x="446" y="267"/>
                        <a:pt x="446" y="267"/>
                      </a:cubicBezTo>
                      <a:cubicBezTo>
                        <a:pt x="442" y="315"/>
                        <a:pt x="421" y="358"/>
                        <a:pt x="389" y="390"/>
                      </a:cubicBezTo>
                      <a:cubicBezTo>
                        <a:pt x="357" y="422"/>
                        <a:pt x="315" y="443"/>
                        <a:pt x="267" y="447"/>
                      </a:cubicBezTo>
                      <a:cubicBezTo>
                        <a:pt x="267" y="455"/>
                        <a:pt x="267" y="455"/>
                        <a:pt x="267" y="455"/>
                      </a:cubicBezTo>
                      <a:cubicBezTo>
                        <a:pt x="267" y="464"/>
                        <a:pt x="259" y="471"/>
                        <a:pt x="250" y="471"/>
                      </a:cubicBezTo>
                      <a:cubicBezTo>
                        <a:pt x="241" y="471"/>
                        <a:pt x="234" y="464"/>
                        <a:pt x="234" y="455"/>
                      </a:cubicBezTo>
                      <a:cubicBezTo>
                        <a:pt x="234" y="447"/>
                        <a:pt x="234" y="447"/>
                        <a:pt x="234" y="447"/>
                      </a:cubicBezTo>
                      <a:cubicBezTo>
                        <a:pt x="186" y="443"/>
                        <a:pt x="143" y="422"/>
                        <a:pt x="111" y="390"/>
                      </a:cubicBezTo>
                      <a:cubicBezTo>
                        <a:pt x="79" y="358"/>
                        <a:pt x="58" y="315"/>
                        <a:pt x="54" y="267"/>
                      </a:cubicBezTo>
                      <a:cubicBezTo>
                        <a:pt x="46" y="267"/>
                        <a:pt x="46" y="267"/>
                        <a:pt x="46" y="267"/>
                      </a:cubicBezTo>
                      <a:cubicBezTo>
                        <a:pt x="37" y="267"/>
                        <a:pt x="30" y="260"/>
                        <a:pt x="30" y="251"/>
                      </a:cubicBezTo>
                      <a:cubicBezTo>
                        <a:pt x="30" y="241"/>
                        <a:pt x="37" y="234"/>
                        <a:pt x="46" y="234"/>
                      </a:cubicBezTo>
                      <a:cubicBezTo>
                        <a:pt x="54" y="234"/>
                        <a:pt x="54" y="234"/>
                        <a:pt x="54" y="234"/>
                      </a:cubicBezTo>
                      <a:cubicBezTo>
                        <a:pt x="58" y="186"/>
                        <a:pt x="79" y="143"/>
                        <a:pt x="111" y="111"/>
                      </a:cubicBezTo>
                      <a:cubicBezTo>
                        <a:pt x="143" y="79"/>
                        <a:pt x="186" y="58"/>
                        <a:pt x="234" y="54"/>
                      </a:cubicBezTo>
                      <a:cubicBezTo>
                        <a:pt x="234" y="46"/>
                        <a:pt x="234" y="46"/>
                        <a:pt x="234" y="46"/>
                      </a:cubicBezTo>
                      <a:cubicBezTo>
                        <a:pt x="234" y="37"/>
                        <a:pt x="241" y="30"/>
                        <a:pt x="250" y="30"/>
                      </a:cubicBezTo>
                      <a:cubicBezTo>
                        <a:pt x="259" y="30"/>
                        <a:pt x="267" y="37"/>
                        <a:pt x="267" y="46"/>
                      </a:cubicBezTo>
                      <a:cubicBezTo>
                        <a:pt x="267" y="54"/>
                        <a:pt x="267" y="54"/>
                        <a:pt x="267" y="54"/>
                      </a:cubicBezTo>
                      <a:cubicBezTo>
                        <a:pt x="315" y="58"/>
                        <a:pt x="357" y="79"/>
                        <a:pt x="389" y="111"/>
                      </a:cubicBezTo>
                      <a:cubicBezTo>
                        <a:pt x="421" y="143"/>
                        <a:pt x="442" y="186"/>
                        <a:pt x="446" y="234"/>
                      </a:cubicBezTo>
                      <a:cubicBezTo>
                        <a:pt x="455" y="234"/>
                        <a:pt x="455" y="234"/>
                        <a:pt x="455" y="234"/>
                      </a:cubicBezTo>
                      <a:cubicBezTo>
                        <a:pt x="464" y="234"/>
                        <a:pt x="471" y="241"/>
                        <a:pt x="471" y="251"/>
                      </a:cubicBezTo>
                      <a:cubicBezTo>
                        <a:pt x="471" y="260"/>
                        <a:pt x="464" y="267"/>
                        <a:pt x="455" y="267"/>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3" name="Freeform 46"/>
                <p:cNvSpPr/>
                <p:nvPr>
                  <p:custDataLst>
                    <p:tags r:id="rId42"/>
                  </p:custDataLst>
                </p:nvPr>
              </p:nvSpPr>
              <p:spPr>
                <a:xfrm>
                  <a:off x="687387" y="344488"/>
                  <a:ext cx="96838" cy="117475"/>
                </a:xfrm>
                <a:custGeom>
                  <a:avLst/>
                  <a:gdLst>
                    <a:gd name="txL" fmla="*/ 0 w 33"/>
                    <a:gd name="txT" fmla="*/ 0 h 40"/>
                    <a:gd name="txR" fmla="*/ 33 w 33"/>
                    <a:gd name="txB" fmla="*/ 40 h 40"/>
                  </a:gdLst>
                  <a:ahLst/>
                  <a:cxnLst>
                    <a:cxn ang="0">
                      <a:pos x="16" y="40"/>
                    </a:cxn>
                    <a:cxn ang="0">
                      <a:pos x="33" y="24"/>
                    </a:cxn>
                    <a:cxn ang="0">
                      <a:pos x="33" y="0"/>
                    </a:cxn>
                    <a:cxn ang="0">
                      <a:pos x="16" y="0"/>
                    </a:cxn>
                    <a:cxn ang="0">
                      <a:pos x="0" y="0"/>
                    </a:cxn>
                    <a:cxn ang="0">
                      <a:pos x="0" y="24"/>
                    </a:cxn>
                    <a:cxn ang="0">
                      <a:pos x="16" y="40"/>
                    </a:cxn>
                  </a:cxnLst>
                  <a:rect l="txL" t="txT" r="txR" b="txB"/>
                  <a:pathLst>
                    <a:path w="33" h="40">
                      <a:moveTo>
                        <a:pt x="16" y="40"/>
                      </a:moveTo>
                      <a:cubicBezTo>
                        <a:pt x="25" y="40"/>
                        <a:pt x="33" y="33"/>
                        <a:pt x="33" y="24"/>
                      </a:cubicBezTo>
                      <a:cubicBezTo>
                        <a:pt x="33" y="0"/>
                        <a:pt x="33" y="0"/>
                        <a:pt x="33" y="0"/>
                      </a:cubicBezTo>
                      <a:cubicBezTo>
                        <a:pt x="27" y="0"/>
                        <a:pt x="22" y="0"/>
                        <a:pt x="16" y="0"/>
                      </a:cubicBezTo>
                      <a:cubicBezTo>
                        <a:pt x="11" y="0"/>
                        <a:pt x="5" y="0"/>
                        <a:pt x="0" y="0"/>
                      </a:cubicBezTo>
                      <a:cubicBezTo>
                        <a:pt x="0" y="24"/>
                        <a:pt x="0" y="24"/>
                        <a:pt x="0" y="24"/>
                      </a:cubicBezTo>
                      <a:cubicBezTo>
                        <a:pt x="0" y="33"/>
                        <a:pt x="7" y="40"/>
                        <a:pt x="16" y="4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4" name="Freeform 47"/>
                <p:cNvSpPr/>
                <p:nvPr>
                  <p:custDataLst>
                    <p:tags r:id="rId43"/>
                  </p:custDataLst>
                </p:nvPr>
              </p:nvSpPr>
              <p:spPr>
                <a:xfrm>
                  <a:off x="687387" y="1381125"/>
                  <a:ext cx="96838" cy="115888"/>
                </a:xfrm>
                <a:custGeom>
                  <a:avLst/>
                  <a:gdLst>
                    <a:gd name="txL" fmla="*/ 0 w 33"/>
                    <a:gd name="txT" fmla="*/ 0 h 40"/>
                    <a:gd name="txR" fmla="*/ 33 w 33"/>
                    <a:gd name="txB" fmla="*/ 40 h 40"/>
                  </a:gdLst>
                  <a:ahLst/>
                  <a:cxnLst>
                    <a:cxn ang="0">
                      <a:pos x="16" y="0"/>
                    </a:cxn>
                    <a:cxn ang="0">
                      <a:pos x="0" y="17"/>
                    </a:cxn>
                    <a:cxn ang="0">
                      <a:pos x="0" y="40"/>
                    </a:cxn>
                    <a:cxn ang="0">
                      <a:pos x="16" y="40"/>
                    </a:cxn>
                    <a:cxn ang="0">
                      <a:pos x="33" y="40"/>
                    </a:cxn>
                    <a:cxn ang="0">
                      <a:pos x="33" y="17"/>
                    </a:cxn>
                    <a:cxn ang="0">
                      <a:pos x="16" y="0"/>
                    </a:cxn>
                  </a:cxnLst>
                  <a:rect l="txL" t="txT" r="txR" b="txB"/>
                  <a:pathLst>
                    <a:path w="33" h="40">
                      <a:moveTo>
                        <a:pt x="16" y="0"/>
                      </a:moveTo>
                      <a:cubicBezTo>
                        <a:pt x="7" y="0"/>
                        <a:pt x="0" y="7"/>
                        <a:pt x="0" y="17"/>
                      </a:cubicBezTo>
                      <a:cubicBezTo>
                        <a:pt x="0" y="40"/>
                        <a:pt x="0" y="40"/>
                        <a:pt x="0" y="40"/>
                      </a:cubicBezTo>
                      <a:cubicBezTo>
                        <a:pt x="5" y="40"/>
                        <a:pt x="11" y="40"/>
                        <a:pt x="16" y="40"/>
                      </a:cubicBezTo>
                      <a:cubicBezTo>
                        <a:pt x="22" y="40"/>
                        <a:pt x="27" y="40"/>
                        <a:pt x="33" y="40"/>
                      </a:cubicBezTo>
                      <a:cubicBezTo>
                        <a:pt x="33" y="17"/>
                        <a:pt x="33" y="17"/>
                        <a:pt x="33" y="17"/>
                      </a:cubicBezTo>
                      <a:cubicBezTo>
                        <a:pt x="33" y="7"/>
                        <a:pt x="25" y="0"/>
                        <a:pt x="16"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5" name="Freeform 48"/>
                <p:cNvSpPr/>
                <p:nvPr>
                  <p:custDataLst>
                    <p:tags r:id="rId44"/>
                  </p:custDataLst>
                </p:nvPr>
              </p:nvSpPr>
              <p:spPr>
                <a:xfrm>
                  <a:off x="155575" y="873125"/>
                  <a:ext cx="120650" cy="96838"/>
                </a:xfrm>
                <a:custGeom>
                  <a:avLst/>
                  <a:gdLst>
                    <a:gd name="txL" fmla="*/ 0 w 41"/>
                    <a:gd name="txT" fmla="*/ 0 h 33"/>
                    <a:gd name="txR" fmla="*/ 41 w 41"/>
                    <a:gd name="txB" fmla="*/ 33 h 33"/>
                  </a:gdLst>
                  <a:ahLst/>
                  <a:cxnLst>
                    <a:cxn ang="0">
                      <a:pos x="41" y="17"/>
                    </a:cxn>
                    <a:cxn ang="0">
                      <a:pos x="24" y="0"/>
                    </a:cxn>
                    <a:cxn ang="0">
                      <a:pos x="1" y="0"/>
                    </a:cxn>
                    <a:cxn ang="0">
                      <a:pos x="0" y="17"/>
                    </a:cxn>
                    <a:cxn ang="0">
                      <a:pos x="1" y="33"/>
                    </a:cxn>
                    <a:cxn ang="0">
                      <a:pos x="24" y="33"/>
                    </a:cxn>
                    <a:cxn ang="0">
                      <a:pos x="41" y="17"/>
                    </a:cxn>
                  </a:cxnLst>
                  <a:rect l="txL" t="txT" r="txR" b="txB"/>
                  <a:pathLst>
                    <a:path w="41" h="33">
                      <a:moveTo>
                        <a:pt x="41" y="17"/>
                      </a:moveTo>
                      <a:cubicBezTo>
                        <a:pt x="41" y="7"/>
                        <a:pt x="33" y="0"/>
                        <a:pt x="24" y="0"/>
                      </a:cubicBezTo>
                      <a:cubicBezTo>
                        <a:pt x="1" y="0"/>
                        <a:pt x="1" y="0"/>
                        <a:pt x="1" y="0"/>
                      </a:cubicBezTo>
                      <a:cubicBezTo>
                        <a:pt x="1" y="6"/>
                        <a:pt x="0" y="11"/>
                        <a:pt x="0" y="17"/>
                      </a:cubicBezTo>
                      <a:cubicBezTo>
                        <a:pt x="0" y="22"/>
                        <a:pt x="1" y="28"/>
                        <a:pt x="1" y="33"/>
                      </a:cubicBezTo>
                      <a:cubicBezTo>
                        <a:pt x="24" y="33"/>
                        <a:pt x="24" y="33"/>
                        <a:pt x="24" y="33"/>
                      </a:cubicBezTo>
                      <a:cubicBezTo>
                        <a:pt x="33" y="33"/>
                        <a:pt x="41" y="26"/>
                        <a:pt x="41" y="17"/>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6" name="Freeform 49"/>
                <p:cNvSpPr/>
                <p:nvPr>
                  <p:custDataLst>
                    <p:tags r:id="rId45"/>
                  </p:custDataLst>
                </p:nvPr>
              </p:nvSpPr>
              <p:spPr>
                <a:xfrm>
                  <a:off x="1195387" y="873125"/>
                  <a:ext cx="119063" cy="96838"/>
                </a:xfrm>
                <a:custGeom>
                  <a:avLst/>
                  <a:gdLst>
                    <a:gd name="txL" fmla="*/ 0 w 40"/>
                    <a:gd name="txT" fmla="*/ 0 h 33"/>
                    <a:gd name="txR" fmla="*/ 40 w 40"/>
                    <a:gd name="txB" fmla="*/ 33 h 33"/>
                  </a:gdLst>
                  <a:ahLst/>
                  <a:cxnLst>
                    <a:cxn ang="0">
                      <a:pos x="39" y="0"/>
                    </a:cxn>
                    <a:cxn ang="0">
                      <a:pos x="16" y="0"/>
                    </a:cxn>
                    <a:cxn ang="0">
                      <a:pos x="0" y="17"/>
                    </a:cxn>
                    <a:cxn ang="0">
                      <a:pos x="16" y="33"/>
                    </a:cxn>
                    <a:cxn ang="0">
                      <a:pos x="39" y="33"/>
                    </a:cxn>
                    <a:cxn ang="0">
                      <a:pos x="40" y="17"/>
                    </a:cxn>
                    <a:cxn ang="0">
                      <a:pos x="39" y="0"/>
                    </a:cxn>
                  </a:cxnLst>
                  <a:rect l="txL" t="txT" r="txR" b="txB"/>
                  <a:pathLst>
                    <a:path w="40" h="33">
                      <a:moveTo>
                        <a:pt x="39" y="0"/>
                      </a:moveTo>
                      <a:cubicBezTo>
                        <a:pt x="16" y="0"/>
                        <a:pt x="16" y="0"/>
                        <a:pt x="16" y="0"/>
                      </a:cubicBezTo>
                      <a:cubicBezTo>
                        <a:pt x="7" y="0"/>
                        <a:pt x="0" y="7"/>
                        <a:pt x="0" y="17"/>
                      </a:cubicBezTo>
                      <a:cubicBezTo>
                        <a:pt x="0" y="26"/>
                        <a:pt x="7" y="33"/>
                        <a:pt x="16" y="33"/>
                      </a:cubicBezTo>
                      <a:cubicBezTo>
                        <a:pt x="39" y="33"/>
                        <a:pt x="39" y="33"/>
                        <a:pt x="39" y="33"/>
                      </a:cubicBezTo>
                      <a:cubicBezTo>
                        <a:pt x="40" y="28"/>
                        <a:pt x="40" y="22"/>
                        <a:pt x="40" y="17"/>
                      </a:cubicBezTo>
                      <a:cubicBezTo>
                        <a:pt x="40" y="11"/>
                        <a:pt x="40" y="6"/>
                        <a:pt x="39"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7" name="Oval 50"/>
                <p:cNvSpPr/>
                <p:nvPr>
                  <p:custDataLst>
                    <p:tags r:id="rId46"/>
                  </p:custDataLst>
                </p:nvPr>
              </p:nvSpPr>
              <p:spPr>
                <a:xfrm>
                  <a:off x="646112" y="833438"/>
                  <a:ext cx="176213" cy="174625"/>
                </a:xfrm>
                <a:prstGeom prst="ellipse">
                  <a:avLst/>
                </a:pr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8" name="Freeform 51"/>
                <p:cNvSpPr>
                  <a:spLocks noEditPoints="1"/>
                </p:cNvSpPr>
                <p:nvPr>
                  <p:custDataLst>
                    <p:tags r:id="rId47"/>
                  </p:custDataLst>
                </p:nvPr>
              </p:nvSpPr>
              <p:spPr>
                <a:xfrm>
                  <a:off x="373062" y="555625"/>
                  <a:ext cx="723900" cy="730250"/>
                </a:xfrm>
                <a:custGeom>
                  <a:avLst/>
                  <a:gdLst>
                    <a:gd name="txL" fmla="*/ 0 w 246"/>
                    <a:gd name="txT" fmla="*/ 0 h 249"/>
                    <a:gd name="txR" fmla="*/ 246 w 246"/>
                    <a:gd name="txB" fmla="*/ 249 h 249"/>
                  </a:gdLst>
                  <a:ahLst/>
                  <a:cxnLst>
                    <a:cxn ang="0">
                      <a:pos x="106" y="86"/>
                    </a:cxn>
                    <a:cxn ang="0">
                      <a:pos x="109" y="89"/>
                    </a:cxn>
                    <a:cxn ang="0">
                      <a:pos x="123" y="86"/>
                    </a:cxn>
                    <a:cxn ang="0">
                      <a:pos x="162" y="125"/>
                    </a:cxn>
                    <a:cxn ang="0">
                      <a:pos x="159" y="139"/>
                    </a:cxn>
                    <a:cxn ang="0">
                      <a:pos x="162" y="142"/>
                    </a:cxn>
                    <a:cxn ang="0">
                      <a:pos x="246" y="0"/>
                    </a:cxn>
                    <a:cxn ang="0">
                      <a:pos x="106" y="86"/>
                    </a:cxn>
                    <a:cxn ang="0">
                      <a:pos x="123" y="163"/>
                    </a:cxn>
                    <a:cxn ang="0">
                      <a:pos x="84" y="125"/>
                    </a:cxn>
                    <a:cxn ang="0">
                      <a:pos x="87" y="110"/>
                    </a:cxn>
                    <a:cxn ang="0">
                      <a:pos x="85" y="107"/>
                    </a:cxn>
                    <a:cxn ang="0">
                      <a:pos x="0" y="249"/>
                    </a:cxn>
                    <a:cxn ang="0">
                      <a:pos x="140" y="163"/>
                    </a:cxn>
                    <a:cxn ang="0">
                      <a:pos x="138" y="160"/>
                    </a:cxn>
                    <a:cxn ang="0">
                      <a:pos x="123" y="163"/>
                    </a:cxn>
                  </a:cxnLst>
                  <a:rect l="txL" t="txT" r="txR" b="txB"/>
                  <a:pathLst>
                    <a:path w="246" h="249">
                      <a:moveTo>
                        <a:pt x="106" y="86"/>
                      </a:moveTo>
                      <a:cubicBezTo>
                        <a:pt x="109" y="89"/>
                        <a:pt x="109" y="89"/>
                        <a:pt x="109" y="89"/>
                      </a:cubicBezTo>
                      <a:cubicBezTo>
                        <a:pt x="113" y="87"/>
                        <a:pt x="118" y="86"/>
                        <a:pt x="123" y="86"/>
                      </a:cubicBezTo>
                      <a:cubicBezTo>
                        <a:pt x="145" y="86"/>
                        <a:pt x="162" y="103"/>
                        <a:pt x="162" y="125"/>
                      </a:cubicBezTo>
                      <a:cubicBezTo>
                        <a:pt x="162" y="130"/>
                        <a:pt x="161" y="135"/>
                        <a:pt x="159" y="139"/>
                      </a:cubicBezTo>
                      <a:cubicBezTo>
                        <a:pt x="162" y="142"/>
                        <a:pt x="162" y="142"/>
                        <a:pt x="162" y="142"/>
                      </a:cubicBezTo>
                      <a:cubicBezTo>
                        <a:pt x="246" y="0"/>
                        <a:pt x="246" y="0"/>
                        <a:pt x="246" y="0"/>
                      </a:cubicBezTo>
                      <a:lnTo>
                        <a:pt x="106" y="86"/>
                      </a:lnTo>
                      <a:close/>
                      <a:moveTo>
                        <a:pt x="123" y="163"/>
                      </a:moveTo>
                      <a:cubicBezTo>
                        <a:pt x="102" y="163"/>
                        <a:pt x="84" y="146"/>
                        <a:pt x="84" y="125"/>
                      </a:cubicBezTo>
                      <a:cubicBezTo>
                        <a:pt x="84" y="119"/>
                        <a:pt x="86" y="114"/>
                        <a:pt x="87" y="110"/>
                      </a:cubicBezTo>
                      <a:cubicBezTo>
                        <a:pt x="85" y="107"/>
                        <a:pt x="85" y="107"/>
                        <a:pt x="85" y="107"/>
                      </a:cubicBezTo>
                      <a:cubicBezTo>
                        <a:pt x="0" y="249"/>
                        <a:pt x="0" y="249"/>
                        <a:pt x="0" y="249"/>
                      </a:cubicBezTo>
                      <a:cubicBezTo>
                        <a:pt x="140" y="163"/>
                        <a:pt x="140" y="163"/>
                        <a:pt x="140" y="163"/>
                      </a:cubicBezTo>
                      <a:cubicBezTo>
                        <a:pt x="138" y="160"/>
                        <a:pt x="138" y="160"/>
                        <a:pt x="138" y="160"/>
                      </a:cubicBezTo>
                      <a:cubicBezTo>
                        <a:pt x="133" y="162"/>
                        <a:pt x="128" y="163"/>
                        <a:pt x="123" y="163"/>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09" name="Freeform 52"/>
                <p:cNvSpPr/>
                <p:nvPr>
                  <p:custDataLst>
                    <p:tags r:id="rId48"/>
                  </p:custDataLst>
                </p:nvPr>
              </p:nvSpPr>
              <p:spPr>
                <a:xfrm>
                  <a:off x="655637" y="0"/>
                  <a:ext cx="158750" cy="158750"/>
                </a:xfrm>
                <a:custGeom>
                  <a:avLst/>
                  <a:gdLst>
                    <a:gd name="txL" fmla="*/ 0 w 54"/>
                    <a:gd name="txT" fmla="*/ 0 h 54"/>
                    <a:gd name="txR" fmla="*/ 54 w 54"/>
                    <a:gd name="txB" fmla="*/ 54 h 54"/>
                  </a:gdLst>
                  <a:ahLst/>
                  <a:cxnLst>
                    <a:cxn ang="0">
                      <a:pos x="27" y="0"/>
                    </a:cxn>
                    <a:cxn ang="0">
                      <a:pos x="0" y="27"/>
                    </a:cxn>
                    <a:cxn ang="0">
                      <a:pos x="0" y="54"/>
                    </a:cxn>
                    <a:cxn ang="0">
                      <a:pos x="29" y="52"/>
                    </a:cxn>
                    <a:cxn ang="0">
                      <a:pos x="29" y="52"/>
                    </a:cxn>
                    <a:cxn ang="0">
                      <a:pos x="54" y="53"/>
                    </a:cxn>
                    <a:cxn ang="0">
                      <a:pos x="54" y="27"/>
                    </a:cxn>
                    <a:cxn ang="0">
                      <a:pos x="27" y="0"/>
                    </a:cxn>
                  </a:cxnLst>
                  <a:rect l="txL" t="txT" r="txR" b="txB"/>
                  <a:pathLst>
                    <a:path w="54" h="54">
                      <a:moveTo>
                        <a:pt x="27" y="0"/>
                      </a:moveTo>
                      <a:cubicBezTo>
                        <a:pt x="12" y="0"/>
                        <a:pt x="0" y="12"/>
                        <a:pt x="0" y="27"/>
                      </a:cubicBezTo>
                      <a:cubicBezTo>
                        <a:pt x="0" y="54"/>
                        <a:pt x="0" y="54"/>
                        <a:pt x="0" y="54"/>
                      </a:cubicBezTo>
                      <a:cubicBezTo>
                        <a:pt x="10" y="53"/>
                        <a:pt x="19" y="52"/>
                        <a:pt x="29" y="52"/>
                      </a:cubicBezTo>
                      <a:cubicBezTo>
                        <a:pt x="29" y="52"/>
                        <a:pt x="29" y="52"/>
                        <a:pt x="29" y="52"/>
                      </a:cubicBezTo>
                      <a:cubicBezTo>
                        <a:pt x="38" y="52"/>
                        <a:pt x="46" y="52"/>
                        <a:pt x="54" y="53"/>
                      </a:cubicBezTo>
                      <a:cubicBezTo>
                        <a:pt x="54" y="27"/>
                        <a:pt x="54" y="27"/>
                        <a:pt x="54" y="27"/>
                      </a:cubicBezTo>
                      <a:cubicBezTo>
                        <a:pt x="54" y="12"/>
                        <a:pt x="42" y="0"/>
                        <a:pt x="27" y="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sp>
          <p:nvSpPr>
            <p:cNvPr id="49210" name="TextBox 85"/>
            <p:cNvSpPr/>
            <p:nvPr>
              <p:custDataLst>
                <p:tags r:id="rId49"/>
              </p:custDataLst>
            </p:nvPr>
          </p:nvSpPr>
          <p:spPr>
            <a:xfrm>
              <a:off x="543813" y="136322"/>
              <a:ext cx="404278" cy="275845"/>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03</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49211" name="组合 97"/>
          <p:cNvGrpSpPr/>
          <p:nvPr/>
        </p:nvGrpSpPr>
        <p:grpSpPr>
          <a:xfrm>
            <a:off x="6257290" y="3982085"/>
            <a:ext cx="1444625" cy="1453515"/>
            <a:chOff x="0" y="0"/>
            <a:chExt cx="1031704" cy="1191173"/>
          </a:xfrm>
        </p:grpSpPr>
        <p:grpSp>
          <p:nvGrpSpPr>
            <p:cNvPr id="49212" name="组合 98"/>
            <p:cNvGrpSpPr/>
            <p:nvPr/>
          </p:nvGrpSpPr>
          <p:grpSpPr>
            <a:xfrm>
              <a:off x="0" y="0"/>
              <a:ext cx="1031704" cy="1191173"/>
              <a:chOff x="0" y="0"/>
              <a:chExt cx="1031704" cy="1191173"/>
            </a:xfrm>
          </p:grpSpPr>
          <p:sp>
            <p:nvSpPr>
              <p:cNvPr id="49213" name="Freeform 13"/>
              <p:cNvSpPr/>
              <p:nvPr>
                <p:custDataLst>
                  <p:tags r:id="rId50"/>
                </p:custDataLst>
              </p:nvPr>
            </p:nvSpPr>
            <p:spPr>
              <a:xfrm>
                <a:off x="0" y="0"/>
                <a:ext cx="1031704" cy="1191173"/>
              </a:xfrm>
              <a:custGeom>
                <a:avLst/>
                <a:gdLst>
                  <a:gd name="txL" fmla="*/ 0 w 1171"/>
                  <a:gd name="txT" fmla="*/ 0 h 1352"/>
                  <a:gd name="txR" fmla="*/ 1171 w 1171"/>
                  <a:gd name="txB" fmla="*/ 1352 h 1352"/>
                </a:gdLst>
                <a:ahLst/>
                <a:cxnLst>
                  <a:cxn ang="0">
                    <a:pos x="0" y="1014"/>
                  </a:cxn>
                  <a:cxn ang="0">
                    <a:pos x="0" y="338"/>
                  </a:cxn>
                  <a:cxn ang="0">
                    <a:pos x="585" y="0"/>
                  </a:cxn>
                  <a:cxn ang="0">
                    <a:pos x="1171" y="338"/>
                  </a:cxn>
                  <a:cxn ang="0">
                    <a:pos x="1171" y="1014"/>
                  </a:cxn>
                  <a:cxn ang="0">
                    <a:pos x="585" y="1352"/>
                  </a:cxn>
                  <a:cxn ang="0">
                    <a:pos x="0" y="1014"/>
                  </a:cxn>
                </a:cxnLst>
                <a:rect l="txL" t="txT" r="txR" b="txB"/>
                <a:pathLst>
                  <a:path w="1171" h="1352">
                    <a:moveTo>
                      <a:pt x="0" y="1014"/>
                    </a:moveTo>
                    <a:lnTo>
                      <a:pt x="0" y="338"/>
                    </a:lnTo>
                    <a:lnTo>
                      <a:pt x="585" y="0"/>
                    </a:lnTo>
                    <a:lnTo>
                      <a:pt x="1171" y="338"/>
                    </a:lnTo>
                    <a:lnTo>
                      <a:pt x="1171" y="1014"/>
                    </a:lnTo>
                    <a:lnTo>
                      <a:pt x="585"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14" name="Freeform 20"/>
              <p:cNvSpPr/>
              <p:nvPr>
                <p:custDataLst>
                  <p:tags r:id="rId51"/>
                </p:custDataLst>
              </p:nvPr>
            </p:nvSpPr>
            <p:spPr>
              <a:xfrm flipH="1">
                <a:off x="557679" y="35242"/>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215" name="组合 102"/>
              <p:cNvGrpSpPr/>
              <p:nvPr/>
            </p:nvGrpSpPr>
            <p:grpSpPr>
              <a:xfrm>
                <a:off x="295631" y="575255"/>
                <a:ext cx="450630" cy="348492"/>
                <a:chOff x="0" y="0"/>
                <a:chExt cx="1751013" cy="1354138"/>
              </a:xfrm>
            </p:grpSpPr>
            <p:sp>
              <p:nvSpPr>
                <p:cNvPr id="49216" name="Freeform 6"/>
                <p:cNvSpPr/>
                <p:nvPr>
                  <p:custDataLst>
                    <p:tags r:id="rId52"/>
                  </p:custDataLst>
                </p:nvPr>
              </p:nvSpPr>
              <p:spPr>
                <a:xfrm>
                  <a:off x="0" y="0"/>
                  <a:ext cx="1308100" cy="854075"/>
                </a:xfrm>
                <a:custGeom>
                  <a:avLst/>
                  <a:gdLst>
                    <a:gd name="txL" fmla="*/ 0 w 458"/>
                    <a:gd name="txT" fmla="*/ 0 h 299"/>
                    <a:gd name="txR" fmla="*/ 458 w 458"/>
                    <a:gd name="txB" fmla="*/ 299 h 299"/>
                  </a:gdLst>
                  <a:ahLst/>
                  <a:cxnLst>
                    <a:cxn ang="0">
                      <a:pos x="357" y="8"/>
                    </a:cxn>
                    <a:cxn ang="0">
                      <a:pos x="184" y="54"/>
                    </a:cxn>
                    <a:cxn ang="0">
                      <a:pos x="40" y="161"/>
                    </a:cxn>
                    <a:cxn ang="0">
                      <a:pos x="35" y="277"/>
                    </a:cxn>
                    <a:cxn ang="0">
                      <a:pos x="36" y="279"/>
                    </a:cxn>
                    <a:cxn ang="0">
                      <a:pos x="85" y="288"/>
                    </a:cxn>
                    <a:cxn ang="0">
                      <a:pos x="133" y="256"/>
                    </a:cxn>
                    <a:cxn ang="0">
                      <a:pos x="142" y="207"/>
                    </a:cxn>
                    <a:cxn ang="0">
                      <a:pos x="128" y="195"/>
                    </a:cxn>
                    <a:cxn ang="0">
                      <a:pos x="211" y="112"/>
                    </a:cxn>
                    <a:cxn ang="0">
                      <a:pos x="211" y="112"/>
                    </a:cxn>
                    <a:cxn ang="0">
                      <a:pos x="212" y="112"/>
                    </a:cxn>
                    <a:cxn ang="0">
                      <a:pos x="212" y="112"/>
                    </a:cxn>
                    <a:cxn ang="0">
                      <a:pos x="212" y="112"/>
                    </a:cxn>
                    <a:cxn ang="0">
                      <a:pos x="329" y="97"/>
                    </a:cxn>
                    <a:cxn ang="0">
                      <a:pos x="330" y="116"/>
                    </a:cxn>
                    <a:cxn ang="0">
                      <a:pos x="374" y="139"/>
                    </a:cxn>
                    <a:cxn ang="0">
                      <a:pos x="429" y="121"/>
                    </a:cxn>
                    <a:cxn ang="0">
                      <a:pos x="452" y="77"/>
                    </a:cxn>
                    <a:cxn ang="0">
                      <a:pos x="451" y="75"/>
                    </a:cxn>
                    <a:cxn ang="0">
                      <a:pos x="357" y="8"/>
                    </a:cxn>
                  </a:cxnLst>
                  <a:rect l="txL" t="txT" r="txR" b="txB"/>
                  <a:pathLst>
                    <a:path w="458" h="299">
                      <a:moveTo>
                        <a:pt x="357" y="8"/>
                      </a:moveTo>
                      <a:cubicBezTo>
                        <a:pt x="288" y="0"/>
                        <a:pt x="191" y="50"/>
                        <a:pt x="184" y="54"/>
                      </a:cubicBezTo>
                      <a:cubicBezTo>
                        <a:pt x="176" y="58"/>
                        <a:pt x="77" y="103"/>
                        <a:pt x="40" y="161"/>
                      </a:cubicBezTo>
                      <a:cubicBezTo>
                        <a:pt x="0" y="225"/>
                        <a:pt x="34" y="276"/>
                        <a:pt x="35" y="277"/>
                      </a:cubicBezTo>
                      <a:cubicBezTo>
                        <a:pt x="35" y="278"/>
                        <a:pt x="36" y="278"/>
                        <a:pt x="36" y="279"/>
                      </a:cubicBezTo>
                      <a:cubicBezTo>
                        <a:pt x="47" y="295"/>
                        <a:pt x="69" y="299"/>
                        <a:pt x="85" y="288"/>
                      </a:cubicBezTo>
                      <a:cubicBezTo>
                        <a:pt x="133" y="256"/>
                        <a:pt x="133" y="256"/>
                        <a:pt x="133" y="256"/>
                      </a:cubicBezTo>
                      <a:cubicBezTo>
                        <a:pt x="149" y="245"/>
                        <a:pt x="153" y="223"/>
                        <a:pt x="142" y="207"/>
                      </a:cubicBezTo>
                      <a:cubicBezTo>
                        <a:pt x="138" y="201"/>
                        <a:pt x="133" y="197"/>
                        <a:pt x="128" y="195"/>
                      </a:cubicBezTo>
                      <a:cubicBezTo>
                        <a:pt x="111" y="157"/>
                        <a:pt x="200" y="117"/>
                        <a:pt x="211" y="112"/>
                      </a:cubicBezTo>
                      <a:cubicBezTo>
                        <a:pt x="211" y="112"/>
                        <a:pt x="211" y="112"/>
                        <a:pt x="211" y="112"/>
                      </a:cubicBezTo>
                      <a:cubicBezTo>
                        <a:pt x="211" y="112"/>
                        <a:pt x="211" y="112"/>
                        <a:pt x="212" y="112"/>
                      </a:cubicBezTo>
                      <a:cubicBezTo>
                        <a:pt x="212" y="112"/>
                        <a:pt x="212" y="112"/>
                        <a:pt x="212" y="112"/>
                      </a:cubicBezTo>
                      <a:cubicBezTo>
                        <a:pt x="212" y="112"/>
                        <a:pt x="212" y="112"/>
                        <a:pt x="212" y="112"/>
                      </a:cubicBezTo>
                      <a:cubicBezTo>
                        <a:pt x="223" y="106"/>
                        <a:pt x="310" y="61"/>
                        <a:pt x="329" y="97"/>
                      </a:cubicBezTo>
                      <a:cubicBezTo>
                        <a:pt x="328" y="103"/>
                        <a:pt x="328" y="109"/>
                        <a:pt x="330" y="116"/>
                      </a:cubicBezTo>
                      <a:cubicBezTo>
                        <a:pt x="335" y="134"/>
                        <a:pt x="355" y="145"/>
                        <a:pt x="374" y="139"/>
                      </a:cubicBezTo>
                      <a:cubicBezTo>
                        <a:pt x="429" y="121"/>
                        <a:pt x="429" y="121"/>
                        <a:pt x="429" y="121"/>
                      </a:cubicBezTo>
                      <a:cubicBezTo>
                        <a:pt x="447" y="116"/>
                        <a:pt x="458" y="96"/>
                        <a:pt x="452" y="77"/>
                      </a:cubicBezTo>
                      <a:cubicBezTo>
                        <a:pt x="452" y="76"/>
                        <a:pt x="451" y="76"/>
                        <a:pt x="451" y="75"/>
                      </a:cubicBezTo>
                      <a:cubicBezTo>
                        <a:pt x="451" y="74"/>
                        <a:pt x="432" y="15"/>
                        <a:pt x="357" y="8"/>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17" name="Freeform 7"/>
                <p:cNvSpPr>
                  <a:spLocks noEditPoints="1"/>
                </p:cNvSpPr>
                <p:nvPr>
                  <p:custDataLst>
                    <p:tags r:id="rId53"/>
                  </p:custDataLst>
                </p:nvPr>
              </p:nvSpPr>
              <p:spPr>
                <a:xfrm>
                  <a:off x="177800" y="525463"/>
                  <a:ext cx="1270000" cy="828675"/>
                </a:xfrm>
                <a:custGeom>
                  <a:avLst/>
                  <a:gdLst>
                    <a:gd name="txL" fmla="*/ 0 w 445"/>
                    <a:gd name="txT" fmla="*/ 0 h 290"/>
                    <a:gd name="txR" fmla="*/ 445 w 445"/>
                    <a:gd name="txB" fmla="*/ 290 h 290"/>
                  </a:gdLst>
                  <a:ahLst/>
                  <a:cxnLst>
                    <a:cxn ang="0">
                      <a:pos x="442" y="213"/>
                    </a:cxn>
                    <a:cxn ang="0">
                      <a:pos x="313" y="55"/>
                    </a:cxn>
                    <a:cxn ang="0">
                      <a:pos x="313" y="26"/>
                    </a:cxn>
                    <a:cxn ang="0">
                      <a:pos x="262" y="26"/>
                    </a:cxn>
                    <a:cxn ang="0">
                      <a:pos x="183" y="30"/>
                    </a:cxn>
                    <a:cxn ang="0">
                      <a:pos x="157" y="0"/>
                    </a:cxn>
                    <a:cxn ang="0">
                      <a:pos x="132" y="46"/>
                    </a:cxn>
                    <a:cxn ang="0">
                      <a:pos x="132" y="48"/>
                    </a:cxn>
                    <a:cxn ang="0">
                      <a:pos x="132" y="53"/>
                    </a:cxn>
                    <a:cxn ang="0">
                      <a:pos x="3" y="213"/>
                    </a:cxn>
                    <a:cxn ang="0">
                      <a:pos x="0" y="234"/>
                    </a:cxn>
                    <a:cxn ang="0">
                      <a:pos x="0" y="278"/>
                    </a:cxn>
                    <a:cxn ang="0">
                      <a:pos x="433" y="290"/>
                    </a:cxn>
                    <a:cxn ang="0">
                      <a:pos x="445" y="234"/>
                    </a:cxn>
                    <a:cxn ang="0">
                      <a:pos x="445" y="230"/>
                    </a:cxn>
                    <a:cxn ang="0">
                      <a:pos x="175" y="246"/>
                    </a:cxn>
                    <a:cxn ang="0">
                      <a:pos x="146" y="240"/>
                    </a:cxn>
                    <a:cxn ang="0">
                      <a:pos x="153" y="211"/>
                    </a:cxn>
                    <a:cxn ang="0">
                      <a:pos x="181" y="218"/>
                    </a:cxn>
                    <a:cxn ang="0">
                      <a:pos x="181" y="187"/>
                    </a:cxn>
                    <a:cxn ang="0">
                      <a:pos x="153" y="193"/>
                    </a:cxn>
                    <a:cxn ang="0">
                      <a:pos x="146" y="164"/>
                    </a:cxn>
                    <a:cxn ang="0">
                      <a:pos x="175" y="158"/>
                    </a:cxn>
                    <a:cxn ang="0">
                      <a:pos x="181" y="187"/>
                    </a:cxn>
                    <a:cxn ang="0">
                      <a:pos x="175" y="140"/>
                    </a:cxn>
                    <a:cxn ang="0">
                      <a:pos x="146" y="134"/>
                    </a:cxn>
                    <a:cxn ang="0">
                      <a:pos x="153" y="105"/>
                    </a:cxn>
                    <a:cxn ang="0">
                      <a:pos x="181" y="111"/>
                    </a:cxn>
                    <a:cxn ang="0">
                      <a:pos x="240" y="240"/>
                    </a:cxn>
                    <a:cxn ang="0">
                      <a:pos x="211" y="246"/>
                    </a:cxn>
                    <a:cxn ang="0">
                      <a:pos x="205" y="218"/>
                    </a:cxn>
                    <a:cxn ang="0">
                      <a:pos x="234" y="211"/>
                    </a:cxn>
                    <a:cxn ang="0">
                      <a:pos x="240" y="240"/>
                    </a:cxn>
                    <a:cxn ang="0">
                      <a:pos x="234" y="193"/>
                    </a:cxn>
                    <a:cxn ang="0">
                      <a:pos x="205" y="187"/>
                    </a:cxn>
                    <a:cxn ang="0">
                      <a:pos x="211" y="158"/>
                    </a:cxn>
                    <a:cxn ang="0">
                      <a:pos x="240" y="164"/>
                    </a:cxn>
                    <a:cxn ang="0">
                      <a:pos x="240" y="134"/>
                    </a:cxn>
                    <a:cxn ang="0">
                      <a:pos x="211" y="140"/>
                    </a:cxn>
                    <a:cxn ang="0">
                      <a:pos x="205" y="111"/>
                    </a:cxn>
                    <a:cxn ang="0">
                      <a:pos x="234" y="105"/>
                    </a:cxn>
                    <a:cxn ang="0">
                      <a:pos x="240" y="134"/>
                    </a:cxn>
                    <a:cxn ang="0">
                      <a:pos x="292" y="246"/>
                    </a:cxn>
                    <a:cxn ang="0">
                      <a:pos x="263" y="240"/>
                    </a:cxn>
                    <a:cxn ang="0">
                      <a:pos x="269" y="211"/>
                    </a:cxn>
                    <a:cxn ang="0">
                      <a:pos x="298" y="218"/>
                    </a:cxn>
                    <a:cxn ang="0">
                      <a:pos x="298" y="187"/>
                    </a:cxn>
                    <a:cxn ang="0">
                      <a:pos x="269" y="193"/>
                    </a:cxn>
                    <a:cxn ang="0">
                      <a:pos x="263" y="164"/>
                    </a:cxn>
                    <a:cxn ang="0">
                      <a:pos x="292" y="158"/>
                    </a:cxn>
                    <a:cxn ang="0">
                      <a:pos x="298" y="187"/>
                    </a:cxn>
                    <a:cxn ang="0">
                      <a:pos x="292" y="140"/>
                    </a:cxn>
                    <a:cxn ang="0">
                      <a:pos x="263" y="134"/>
                    </a:cxn>
                    <a:cxn ang="0">
                      <a:pos x="269" y="105"/>
                    </a:cxn>
                    <a:cxn ang="0">
                      <a:pos x="298" y="111"/>
                    </a:cxn>
                  </a:cxnLst>
                  <a:rect l="txL" t="txT" r="txR" b="txB"/>
                  <a:pathLst>
                    <a:path w="445" h="290">
                      <a:moveTo>
                        <a:pt x="445" y="230"/>
                      </a:moveTo>
                      <a:cubicBezTo>
                        <a:pt x="445" y="224"/>
                        <a:pt x="444" y="218"/>
                        <a:pt x="442" y="213"/>
                      </a:cubicBezTo>
                      <a:cubicBezTo>
                        <a:pt x="433" y="184"/>
                        <a:pt x="397" y="165"/>
                        <a:pt x="397" y="165"/>
                      </a:cubicBezTo>
                      <a:cubicBezTo>
                        <a:pt x="325" y="114"/>
                        <a:pt x="314" y="77"/>
                        <a:pt x="313" y="55"/>
                      </a:cubicBezTo>
                      <a:cubicBezTo>
                        <a:pt x="313" y="54"/>
                        <a:pt x="313" y="54"/>
                        <a:pt x="313" y="53"/>
                      </a:cubicBezTo>
                      <a:cubicBezTo>
                        <a:pt x="313" y="26"/>
                        <a:pt x="313" y="26"/>
                        <a:pt x="313" y="26"/>
                      </a:cubicBezTo>
                      <a:cubicBezTo>
                        <a:pt x="313" y="12"/>
                        <a:pt x="302" y="0"/>
                        <a:pt x="288" y="0"/>
                      </a:cubicBezTo>
                      <a:cubicBezTo>
                        <a:pt x="274" y="0"/>
                        <a:pt x="262" y="12"/>
                        <a:pt x="262" y="26"/>
                      </a:cubicBezTo>
                      <a:cubicBezTo>
                        <a:pt x="262" y="29"/>
                        <a:pt x="262" y="29"/>
                        <a:pt x="262" y="29"/>
                      </a:cubicBezTo>
                      <a:cubicBezTo>
                        <a:pt x="220" y="42"/>
                        <a:pt x="193" y="34"/>
                        <a:pt x="183" y="30"/>
                      </a:cubicBezTo>
                      <a:cubicBezTo>
                        <a:pt x="183" y="26"/>
                        <a:pt x="183" y="26"/>
                        <a:pt x="183" y="26"/>
                      </a:cubicBezTo>
                      <a:cubicBezTo>
                        <a:pt x="183" y="12"/>
                        <a:pt x="172" y="0"/>
                        <a:pt x="157" y="0"/>
                      </a:cubicBezTo>
                      <a:cubicBezTo>
                        <a:pt x="143" y="0"/>
                        <a:pt x="132" y="12"/>
                        <a:pt x="132" y="26"/>
                      </a:cubicBezTo>
                      <a:cubicBezTo>
                        <a:pt x="132" y="46"/>
                        <a:pt x="132" y="46"/>
                        <a:pt x="132" y="46"/>
                      </a:cubicBezTo>
                      <a:cubicBezTo>
                        <a:pt x="131" y="46"/>
                        <a:pt x="131" y="46"/>
                        <a:pt x="131" y="46"/>
                      </a:cubicBezTo>
                      <a:cubicBezTo>
                        <a:pt x="131" y="46"/>
                        <a:pt x="132" y="47"/>
                        <a:pt x="132" y="48"/>
                      </a:cubicBezTo>
                      <a:cubicBezTo>
                        <a:pt x="132" y="53"/>
                        <a:pt x="132" y="53"/>
                        <a:pt x="132" y="53"/>
                      </a:cubicBezTo>
                      <a:cubicBezTo>
                        <a:pt x="132" y="53"/>
                        <a:pt x="132" y="53"/>
                        <a:pt x="132" y="53"/>
                      </a:cubicBezTo>
                      <a:cubicBezTo>
                        <a:pt x="131" y="73"/>
                        <a:pt x="122" y="113"/>
                        <a:pt x="48" y="165"/>
                      </a:cubicBezTo>
                      <a:cubicBezTo>
                        <a:pt x="48" y="165"/>
                        <a:pt x="11" y="184"/>
                        <a:pt x="3" y="213"/>
                      </a:cubicBezTo>
                      <a:cubicBezTo>
                        <a:pt x="1" y="218"/>
                        <a:pt x="0" y="224"/>
                        <a:pt x="0" y="230"/>
                      </a:cubicBezTo>
                      <a:cubicBezTo>
                        <a:pt x="0" y="231"/>
                        <a:pt x="0" y="232"/>
                        <a:pt x="0" y="234"/>
                      </a:cubicBezTo>
                      <a:cubicBezTo>
                        <a:pt x="0" y="234"/>
                        <a:pt x="0" y="234"/>
                        <a:pt x="0" y="234"/>
                      </a:cubicBezTo>
                      <a:cubicBezTo>
                        <a:pt x="0" y="278"/>
                        <a:pt x="0" y="278"/>
                        <a:pt x="0" y="278"/>
                      </a:cubicBezTo>
                      <a:cubicBezTo>
                        <a:pt x="0" y="285"/>
                        <a:pt x="6" y="290"/>
                        <a:pt x="12" y="290"/>
                      </a:cubicBezTo>
                      <a:cubicBezTo>
                        <a:pt x="433" y="290"/>
                        <a:pt x="433" y="290"/>
                        <a:pt x="433" y="290"/>
                      </a:cubicBezTo>
                      <a:cubicBezTo>
                        <a:pt x="439" y="290"/>
                        <a:pt x="445" y="285"/>
                        <a:pt x="445" y="278"/>
                      </a:cubicBezTo>
                      <a:cubicBezTo>
                        <a:pt x="445" y="234"/>
                        <a:pt x="445" y="234"/>
                        <a:pt x="445" y="234"/>
                      </a:cubicBezTo>
                      <a:cubicBezTo>
                        <a:pt x="445" y="234"/>
                        <a:pt x="445" y="234"/>
                        <a:pt x="445" y="234"/>
                      </a:cubicBezTo>
                      <a:cubicBezTo>
                        <a:pt x="445" y="232"/>
                        <a:pt x="445" y="231"/>
                        <a:pt x="445" y="230"/>
                      </a:cubicBezTo>
                      <a:close/>
                      <a:moveTo>
                        <a:pt x="181" y="240"/>
                      </a:moveTo>
                      <a:cubicBezTo>
                        <a:pt x="181" y="244"/>
                        <a:pt x="179" y="246"/>
                        <a:pt x="175" y="246"/>
                      </a:cubicBezTo>
                      <a:cubicBezTo>
                        <a:pt x="153" y="246"/>
                        <a:pt x="153" y="246"/>
                        <a:pt x="153" y="246"/>
                      </a:cubicBezTo>
                      <a:cubicBezTo>
                        <a:pt x="149" y="246"/>
                        <a:pt x="146" y="244"/>
                        <a:pt x="146" y="240"/>
                      </a:cubicBezTo>
                      <a:cubicBezTo>
                        <a:pt x="146" y="218"/>
                        <a:pt x="146" y="218"/>
                        <a:pt x="146" y="218"/>
                      </a:cubicBezTo>
                      <a:cubicBezTo>
                        <a:pt x="146" y="214"/>
                        <a:pt x="149" y="211"/>
                        <a:pt x="153" y="211"/>
                      </a:cubicBezTo>
                      <a:cubicBezTo>
                        <a:pt x="175" y="211"/>
                        <a:pt x="175" y="211"/>
                        <a:pt x="175" y="211"/>
                      </a:cubicBezTo>
                      <a:cubicBezTo>
                        <a:pt x="179" y="211"/>
                        <a:pt x="181" y="214"/>
                        <a:pt x="181" y="218"/>
                      </a:cubicBezTo>
                      <a:lnTo>
                        <a:pt x="181" y="240"/>
                      </a:lnTo>
                      <a:close/>
                      <a:moveTo>
                        <a:pt x="181" y="187"/>
                      </a:moveTo>
                      <a:cubicBezTo>
                        <a:pt x="181" y="190"/>
                        <a:pt x="179" y="193"/>
                        <a:pt x="175" y="193"/>
                      </a:cubicBezTo>
                      <a:cubicBezTo>
                        <a:pt x="153" y="193"/>
                        <a:pt x="153" y="193"/>
                        <a:pt x="153" y="193"/>
                      </a:cubicBezTo>
                      <a:cubicBezTo>
                        <a:pt x="149" y="193"/>
                        <a:pt x="146" y="190"/>
                        <a:pt x="146" y="187"/>
                      </a:cubicBezTo>
                      <a:cubicBezTo>
                        <a:pt x="146" y="164"/>
                        <a:pt x="146" y="164"/>
                        <a:pt x="146" y="164"/>
                      </a:cubicBezTo>
                      <a:cubicBezTo>
                        <a:pt x="146" y="161"/>
                        <a:pt x="149" y="158"/>
                        <a:pt x="153" y="158"/>
                      </a:cubicBezTo>
                      <a:cubicBezTo>
                        <a:pt x="175" y="158"/>
                        <a:pt x="175" y="158"/>
                        <a:pt x="175" y="158"/>
                      </a:cubicBezTo>
                      <a:cubicBezTo>
                        <a:pt x="179" y="158"/>
                        <a:pt x="181" y="161"/>
                        <a:pt x="181" y="164"/>
                      </a:cubicBezTo>
                      <a:lnTo>
                        <a:pt x="181" y="187"/>
                      </a:lnTo>
                      <a:close/>
                      <a:moveTo>
                        <a:pt x="181" y="134"/>
                      </a:moveTo>
                      <a:cubicBezTo>
                        <a:pt x="181" y="137"/>
                        <a:pt x="179" y="140"/>
                        <a:pt x="175" y="140"/>
                      </a:cubicBezTo>
                      <a:cubicBezTo>
                        <a:pt x="153" y="140"/>
                        <a:pt x="153" y="140"/>
                        <a:pt x="153" y="140"/>
                      </a:cubicBezTo>
                      <a:cubicBezTo>
                        <a:pt x="149" y="140"/>
                        <a:pt x="146" y="137"/>
                        <a:pt x="146" y="134"/>
                      </a:cubicBezTo>
                      <a:cubicBezTo>
                        <a:pt x="146" y="111"/>
                        <a:pt x="146" y="111"/>
                        <a:pt x="146" y="111"/>
                      </a:cubicBezTo>
                      <a:cubicBezTo>
                        <a:pt x="146" y="108"/>
                        <a:pt x="149" y="105"/>
                        <a:pt x="153" y="105"/>
                      </a:cubicBezTo>
                      <a:cubicBezTo>
                        <a:pt x="175" y="105"/>
                        <a:pt x="175" y="105"/>
                        <a:pt x="175" y="105"/>
                      </a:cubicBezTo>
                      <a:cubicBezTo>
                        <a:pt x="179" y="105"/>
                        <a:pt x="181" y="108"/>
                        <a:pt x="181" y="111"/>
                      </a:cubicBezTo>
                      <a:lnTo>
                        <a:pt x="181" y="134"/>
                      </a:lnTo>
                      <a:close/>
                      <a:moveTo>
                        <a:pt x="240" y="240"/>
                      </a:moveTo>
                      <a:cubicBezTo>
                        <a:pt x="240" y="244"/>
                        <a:pt x="237" y="246"/>
                        <a:pt x="234" y="246"/>
                      </a:cubicBezTo>
                      <a:cubicBezTo>
                        <a:pt x="211" y="246"/>
                        <a:pt x="211" y="246"/>
                        <a:pt x="211" y="246"/>
                      </a:cubicBezTo>
                      <a:cubicBezTo>
                        <a:pt x="208" y="246"/>
                        <a:pt x="205" y="244"/>
                        <a:pt x="205" y="240"/>
                      </a:cubicBezTo>
                      <a:cubicBezTo>
                        <a:pt x="205" y="218"/>
                        <a:pt x="205" y="218"/>
                        <a:pt x="205" y="218"/>
                      </a:cubicBezTo>
                      <a:cubicBezTo>
                        <a:pt x="205" y="214"/>
                        <a:pt x="208" y="211"/>
                        <a:pt x="211" y="211"/>
                      </a:cubicBezTo>
                      <a:cubicBezTo>
                        <a:pt x="234" y="211"/>
                        <a:pt x="234" y="211"/>
                        <a:pt x="234" y="211"/>
                      </a:cubicBezTo>
                      <a:cubicBezTo>
                        <a:pt x="237" y="211"/>
                        <a:pt x="240" y="214"/>
                        <a:pt x="240" y="218"/>
                      </a:cubicBezTo>
                      <a:lnTo>
                        <a:pt x="240" y="240"/>
                      </a:lnTo>
                      <a:close/>
                      <a:moveTo>
                        <a:pt x="240" y="187"/>
                      </a:moveTo>
                      <a:cubicBezTo>
                        <a:pt x="240" y="190"/>
                        <a:pt x="237" y="193"/>
                        <a:pt x="234" y="193"/>
                      </a:cubicBezTo>
                      <a:cubicBezTo>
                        <a:pt x="211" y="193"/>
                        <a:pt x="211" y="193"/>
                        <a:pt x="211" y="193"/>
                      </a:cubicBezTo>
                      <a:cubicBezTo>
                        <a:pt x="208" y="193"/>
                        <a:pt x="205" y="190"/>
                        <a:pt x="205" y="187"/>
                      </a:cubicBezTo>
                      <a:cubicBezTo>
                        <a:pt x="205" y="164"/>
                        <a:pt x="205" y="164"/>
                        <a:pt x="205" y="164"/>
                      </a:cubicBezTo>
                      <a:cubicBezTo>
                        <a:pt x="205" y="161"/>
                        <a:pt x="208" y="158"/>
                        <a:pt x="211" y="158"/>
                      </a:cubicBezTo>
                      <a:cubicBezTo>
                        <a:pt x="234" y="158"/>
                        <a:pt x="234" y="158"/>
                        <a:pt x="234" y="158"/>
                      </a:cubicBezTo>
                      <a:cubicBezTo>
                        <a:pt x="237" y="158"/>
                        <a:pt x="240" y="161"/>
                        <a:pt x="240" y="164"/>
                      </a:cubicBezTo>
                      <a:lnTo>
                        <a:pt x="240" y="187"/>
                      </a:lnTo>
                      <a:close/>
                      <a:moveTo>
                        <a:pt x="240" y="134"/>
                      </a:moveTo>
                      <a:cubicBezTo>
                        <a:pt x="240" y="137"/>
                        <a:pt x="237" y="140"/>
                        <a:pt x="234" y="140"/>
                      </a:cubicBezTo>
                      <a:cubicBezTo>
                        <a:pt x="211" y="140"/>
                        <a:pt x="211" y="140"/>
                        <a:pt x="211" y="140"/>
                      </a:cubicBezTo>
                      <a:cubicBezTo>
                        <a:pt x="208" y="140"/>
                        <a:pt x="205" y="137"/>
                        <a:pt x="205" y="134"/>
                      </a:cubicBezTo>
                      <a:cubicBezTo>
                        <a:pt x="205" y="111"/>
                        <a:pt x="205" y="111"/>
                        <a:pt x="205" y="111"/>
                      </a:cubicBezTo>
                      <a:cubicBezTo>
                        <a:pt x="205" y="108"/>
                        <a:pt x="208" y="105"/>
                        <a:pt x="211" y="105"/>
                      </a:cubicBezTo>
                      <a:cubicBezTo>
                        <a:pt x="234" y="105"/>
                        <a:pt x="234" y="105"/>
                        <a:pt x="234" y="105"/>
                      </a:cubicBezTo>
                      <a:cubicBezTo>
                        <a:pt x="237" y="105"/>
                        <a:pt x="240" y="108"/>
                        <a:pt x="240" y="111"/>
                      </a:cubicBezTo>
                      <a:lnTo>
                        <a:pt x="240" y="134"/>
                      </a:lnTo>
                      <a:close/>
                      <a:moveTo>
                        <a:pt x="298" y="240"/>
                      </a:moveTo>
                      <a:cubicBezTo>
                        <a:pt x="298" y="244"/>
                        <a:pt x="296" y="246"/>
                        <a:pt x="292" y="246"/>
                      </a:cubicBezTo>
                      <a:cubicBezTo>
                        <a:pt x="269" y="246"/>
                        <a:pt x="269" y="246"/>
                        <a:pt x="269" y="246"/>
                      </a:cubicBezTo>
                      <a:cubicBezTo>
                        <a:pt x="266" y="246"/>
                        <a:pt x="263" y="244"/>
                        <a:pt x="263" y="240"/>
                      </a:cubicBezTo>
                      <a:cubicBezTo>
                        <a:pt x="263" y="218"/>
                        <a:pt x="263" y="218"/>
                        <a:pt x="263" y="218"/>
                      </a:cubicBezTo>
                      <a:cubicBezTo>
                        <a:pt x="263" y="214"/>
                        <a:pt x="266" y="211"/>
                        <a:pt x="269" y="211"/>
                      </a:cubicBezTo>
                      <a:cubicBezTo>
                        <a:pt x="292" y="211"/>
                        <a:pt x="292" y="211"/>
                        <a:pt x="292" y="211"/>
                      </a:cubicBezTo>
                      <a:cubicBezTo>
                        <a:pt x="296" y="211"/>
                        <a:pt x="298" y="214"/>
                        <a:pt x="298" y="218"/>
                      </a:cubicBezTo>
                      <a:lnTo>
                        <a:pt x="298" y="240"/>
                      </a:lnTo>
                      <a:close/>
                      <a:moveTo>
                        <a:pt x="298" y="187"/>
                      </a:moveTo>
                      <a:cubicBezTo>
                        <a:pt x="298" y="190"/>
                        <a:pt x="296" y="193"/>
                        <a:pt x="292" y="193"/>
                      </a:cubicBezTo>
                      <a:cubicBezTo>
                        <a:pt x="269" y="193"/>
                        <a:pt x="269" y="193"/>
                        <a:pt x="269" y="193"/>
                      </a:cubicBezTo>
                      <a:cubicBezTo>
                        <a:pt x="266" y="193"/>
                        <a:pt x="263" y="190"/>
                        <a:pt x="263" y="187"/>
                      </a:cubicBezTo>
                      <a:cubicBezTo>
                        <a:pt x="263" y="164"/>
                        <a:pt x="263" y="164"/>
                        <a:pt x="263" y="164"/>
                      </a:cubicBezTo>
                      <a:cubicBezTo>
                        <a:pt x="263" y="161"/>
                        <a:pt x="266" y="158"/>
                        <a:pt x="269" y="158"/>
                      </a:cubicBezTo>
                      <a:cubicBezTo>
                        <a:pt x="292" y="158"/>
                        <a:pt x="292" y="158"/>
                        <a:pt x="292" y="158"/>
                      </a:cubicBezTo>
                      <a:cubicBezTo>
                        <a:pt x="296" y="158"/>
                        <a:pt x="298" y="161"/>
                        <a:pt x="298" y="164"/>
                      </a:cubicBezTo>
                      <a:lnTo>
                        <a:pt x="298" y="187"/>
                      </a:lnTo>
                      <a:close/>
                      <a:moveTo>
                        <a:pt x="298" y="134"/>
                      </a:moveTo>
                      <a:cubicBezTo>
                        <a:pt x="298" y="137"/>
                        <a:pt x="296" y="140"/>
                        <a:pt x="292" y="140"/>
                      </a:cubicBezTo>
                      <a:cubicBezTo>
                        <a:pt x="269" y="140"/>
                        <a:pt x="269" y="140"/>
                        <a:pt x="269" y="140"/>
                      </a:cubicBezTo>
                      <a:cubicBezTo>
                        <a:pt x="266" y="140"/>
                        <a:pt x="263" y="137"/>
                        <a:pt x="263" y="134"/>
                      </a:cubicBezTo>
                      <a:cubicBezTo>
                        <a:pt x="263" y="111"/>
                        <a:pt x="263" y="111"/>
                        <a:pt x="263" y="111"/>
                      </a:cubicBezTo>
                      <a:cubicBezTo>
                        <a:pt x="263" y="108"/>
                        <a:pt x="266" y="105"/>
                        <a:pt x="269" y="105"/>
                      </a:cubicBezTo>
                      <a:cubicBezTo>
                        <a:pt x="292" y="105"/>
                        <a:pt x="292" y="105"/>
                        <a:pt x="292" y="105"/>
                      </a:cubicBezTo>
                      <a:cubicBezTo>
                        <a:pt x="296" y="105"/>
                        <a:pt x="298" y="108"/>
                        <a:pt x="298" y="111"/>
                      </a:cubicBezTo>
                      <a:lnTo>
                        <a:pt x="298" y="134"/>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18" name="Freeform 8"/>
                <p:cNvSpPr/>
                <p:nvPr>
                  <p:custDataLst>
                    <p:tags r:id="rId54"/>
                  </p:custDataLst>
                </p:nvPr>
              </p:nvSpPr>
              <p:spPr>
                <a:xfrm>
                  <a:off x="1162050" y="414338"/>
                  <a:ext cx="157163" cy="150813"/>
                </a:xfrm>
                <a:custGeom>
                  <a:avLst/>
                  <a:gdLst>
                    <a:gd name="txL" fmla="*/ 0 w 99"/>
                    <a:gd name="txT" fmla="*/ 0 h 95"/>
                    <a:gd name="txR" fmla="*/ 99 w 99"/>
                    <a:gd name="txB" fmla="*/ 95 h 95"/>
                  </a:gdLst>
                  <a:ahLst/>
                  <a:cxnLst>
                    <a:cxn ang="0">
                      <a:pos x="31" y="95"/>
                    </a:cxn>
                    <a:cxn ang="0">
                      <a:pos x="0" y="0"/>
                    </a:cxn>
                    <a:cxn ang="0">
                      <a:pos x="99" y="39"/>
                    </a:cxn>
                    <a:cxn ang="0">
                      <a:pos x="31" y="95"/>
                    </a:cxn>
                  </a:cxnLst>
                  <a:rect l="txL" t="txT" r="txR" b="txB"/>
                  <a:pathLst>
                    <a:path w="99" h="95">
                      <a:moveTo>
                        <a:pt x="31" y="95"/>
                      </a:moveTo>
                      <a:lnTo>
                        <a:pt x="0" y="0"/>
                      </a:lnTo>
                      <a:lnTo>
                        <a:pt x="99" y="39"/>
                      </a:lnTo>
                      <a:lnTo>
                        <a:pt x="31" y="95"/>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19" name="Freeform 9"/>
                <p:cNvSpPr>
                  <a:spLocks noEditPoints="1"/>
                </p:cNvSpPr>
                <p:nvPr>
                  <p:custDataLst>
                    <p:tags r:id="rId55"/>
                  </p:custDataLst>
                </p:nvPr>
              </p:nvSpPr>
              <p:spPr>
                <a:xfrm>
                  <a:off x="1158875" y="407988"/>
                  <a:ext cx="592138" cy="409575"/>
                </a:xfrm>
                <a:custGeom>
                  <a:avLst/>
                  <a:gdLst>
                    <a:gd name="txL" fmla="*/ 0 w 207"/>
                    <a:gd name="txT" fmla="*/ 0 h 143"/>
                    <a:gd name="txR" fmla="*/ 207 w 207"/>
                    <a:gd name="txB" fmla="*/ 143 h 143"/>
                  </a:gdLst>
                  <a:ahLst/>
                  <a:cxnLst>
                    <a:cxn ang="0">
                      <a:pos x="104" y="0"/>
                    </a:cxn>
                    <a:cxn ang="0">
                      <a:pos x="0" y="71"/>
                    </a:cxn>
                    <a:cxn ang="0">
                      <a:pos x="104" y="143"/>
                    </a:cxn>
                    <a:cxn ang="0">
                      <a:pos x="207" y="71"/>
                    </a:cxn>
                    <a:cxn ang="0">
                      <a:pos x="104" y="0"/>
                    </a:cxn>
                    <a:cxn ang="0">
                      <a:pos x="54" y="85"/>
                    </a:cxn>
                    <a:cxn ang="0">
                      <a:pos x="40" y="71"/>
                    </a:cxn>
                    <a:cxn ang="0">
                      <a:pos x="54" y="57"/>
                    </a:cxn>
                    <a:cxn ang="0">
                      <a:pos x="68" y="71"/>
                    </a:cxn>
                    <a:cxn ang="0">
                      <a:pos x="54" y="85"/>
                    </a:cxn>
                    <a:cxn ang="0">
                      <a:pos x="104" y="85"/>
                    </a:cxn>
                    <a:cxn ang="0">
                      <a:pos x="90" y="71"/>
                    </a:cxn>
                    <a:cxn ang="0">
                      <a:pos x="104" y="57"/>
                    </a:cxn>
                    <a:cxn ang="0">
                      <a:pos x="118" y="71"/>
                    </a:cxn>
                    <a:cxn ang="0">
                      <a:pos x="104" y="85"/>
                    </a:cxn>
                    <a:cxn ang="0">
                      <a:pos x="154" y="85"/>
                    </a:cxn>
                    <a:cxn ang="0">
                      <a:pos x="140" y="71"/>
                    </a:cxn>
                    <a:cxn ang="0">
                      <a:pos x="154" y="57"/>
                    </a:cxn>
                    <a:cxn ang="0">
                      <a:pos x="168" y="71"/>
                    </a:cxn>
                    <a:cxn ang="0">
                      <a:pos x="154" y="85"/>
                    </a:cxn>
                  </a:cxnLst>
                  <a:rect l="txL" t="txT" r="txR" b="txB"/>
                  <a:pathLst>
                    <a:path w="207" h="143">
                      <a:moveTo>
                        <a:pt x="104" y="0"/>
                      </a:moveTo>
                      <a:cubicBezTo>
                        <a:pt x="47" y="0"/>
                        <a:pt x="0" y="32"/>
                        <a:pt x="0" y="71"/>
                      </a:cubicBezTo>
                      <a:cubicBezTo>
                        <a:pt x="0" y="111"/>
                        <a:pt x="47" y="143"/>
                        <a:pt x="104" y="143"/>
                      </a:cubicBezTo>
                      <a:cubicBezTo>
                        <a:pt x="161" y="143"/>
                        <a:pt x="207" y="111"/>
                        <a:pt x="207" y="71"/>
                      </a:cubicBezTo>
                      <a:cubicBezTo>
                        <a:pt x="207" y="32"/>
                        <a:pt x="161" y="0"/>
                        <a:pt x="104" y="0"/>
                      </a:cubicBezTo>
                      <a:close/>
                      <a:moveTo>
                        <a:pt x="54" y="85"/>
                      </a:moveTo>
                      <a:cubicBezTo>
                        <a:pt x="46" y="85"/>
                        <a:pt x="40" y="79"/>
                        <a:pt x="40" y="71"/>
                      </a:cubicBezTo>
                      <a:cubicBezTo>
                        <a:pt x="40" y="64"/>
                        <a:pt x="46" y="57"/>
                        <a:pt x="54" y="57"/>
                      </a:cubicBezTo>
                      <a:cubicBezTo>
                        <a:pt x="62" y="57"/>
                        <a:pt x="68" y="64"/>
                        <a:pt x="68" y="71"/>
                      </a:cubicBezTo>
                      <a:cubicBezTo>
                        <a:pt x="68" y="79"/>
                        <a:pt x="62" y="85"/>
                        <a:pt x="54" y="85"/>
                      </a:cubicBezTo>
                      <a:close/>
                      <a:moveTo>
                        <a:pt x="104" y="85"/>
                      </a:moveTo>
                      <a:cubicBezTo>
                        <a:pt x="96" y="85"/>
                        <a:pt x="90" y="79"/>
                        <a:pt x="90" y="71"/>
                      </a:cubicBezTo>
                      <a:cubicBezTo>
                        <a:pt x="90" y="64"/>
                        <a:pt x="96" y="57"/>
                        <a:pt x="104" y="57"/>
                      </a:cubicBezTo>
                      <a:cubicBezTo>
                        <a:pt x="112" y="57"/>
                        <a:pt x="118" y="64"/>
                        <a:pt x="118" y="71"/>
                      </a:cubicBezTo>
                      <a:cubicBezTo>
                        <a:pt x="118" y="79"/>
                        <a:pt x="112" y="85"/>
                        <a:pt x="104" y="85"/>
                      </a:cubicBezTo>
                      <a:close/>
                      <a:moveTo>
                        <a:pt x="154" y="85"/>
                      </a:moveTo>
                      <a:cubicBezTo>
                        <a:pt x="146" y="85"/>
                        <a:pt x="140" y="79"/>
                        <a:pt x="140" y="71"/>
                      </a:cubicBezTo>
                      <a:cubicBezTo>
                        <a:pt x="140" y="64"/>
                        <a:pt x="146" y="57"/>
                        <a:pt x="154" y="57"/>
                      </a:cubicBezTo>
                      <a:cubicBezTo>
                        <a:pt x="162" y="57"/>
                        <a:pt x="168" y="64"/>
                        <a:pt x="168" y="71"/>
                      </a:cubicBezTo>
                      <a:cubicBezTo>
                        <a:pt x="168" y="79"/>
                        <a:pt x="162" y="85"/>
                        <a:pt x="154" y="85"/>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sp>
          <p:nvSpPr>
            <p:cNvPr id="49220" name="TextBox 99"/>
            <p:cNvSpPr/>
            <p:nvPr>
              <p:custDataLst>
                <p:tags r:id="rId56"/>
              </p:custDataLst>
            </p:nvPr>
          </p:nvSpPr>
          <p:spPr>
            <a:xfrm>
              <a:off x="508271" y="145372"/>
              <a:ext cx="404278" cy="276327"/>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04</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49221" name="组合 107"/>
          <p:cNvGrpSpPr/>
          <p:nvPr/>
        </p:nvGrpSpPr>
        <p:grpSpPr>
          <a:xfrm>
            <a:off x="4085589" y="3938441"/>
            <a:ext cx="1444625" cy="1453344"/>
            <a:chOff x="161943" y="75977"/>
            <a:chExt cx="1031704" cy="1191173"/>
          </a:xfrm>
        </p:grpSpPr>
        <p:grpSp>
          <p:nvGrpSpPr>
            <p:cNvPr id="49222" name="组合 108"/>
            <p:cNvGrpSpPr/>
            <p:nvPr/>
          </p:nvGrpSpPr>
          <p:grpSpPr>
            <a:xfrm>
              <a:off x="161943" y="75977"/>
              <a:ext cx="1031704" cy="1191173"/>
              <a:chOff x="161943" y="75977"/>
              <a:chExt cx="1031704" cy="1191173"/>
            </a:xfrm>
          </p:grpSpPr>
          <p:sp>
            <p:nvSpPr>
              <p:cNvPr id="49224" name="Freeform 11"/>
              <p:cNvSpPr/>
              <p:nvPr>
                <p:custDataLst>
                  <p:tags r:id="rId57"/>
                </p:custDataLst>
              </p:nvPr>
            </p:nvSpPr>
            <p:spPr>
              <a:xfrm>
                <a:off x="161943" y="75977"/>
                <a:ext cx="1031704" cy="1191173"/>
              </a:xfrm>
              <a:custGeom>
                <a:avLst/>
                <a:gdLst>
                  <a:gd name="txL" fmla="*/ 0 w 1171"/>
                  <a:gd name="txT" fmla="*/ 0 h 1352"/>
                  <a:gd name="txR" fmla="*/ 1171 w 1171"/>
                  <a:gd name="txB" fmla="*/ 1352 h 1352"/>
                </a:gdLst>
                <a:ahLst/>
                <a:cxnLst>
                  <a:cxn ang="0">
                    <a:pos x="0" y="1014"/>
                  </a:cxn>
                  <a:cxn ang="0">
                    <a:pos x="0" y="338"/>
                  </a:cxn>
                  <a:cxn ang="0">
                    <a:pos x="586" y="0"/>
                  </a:cxn>
                  <a:cxn ang="0">
                    <a:pos x="1171" y="338"/>
                  </a:cxn>
                  <a:cxn ang="0">
                    <a:pos x="1171" y="1014"/>
                  </a:cxn>
                  <a:cxn ang="0">
                    <a:pos x="586" y="1352"/>
                  </a:cxn>
                  <a:cxn ang="0">
                    <a:pos x="0" y="1014"/>
                  </a:cxn>
                </a:cxnLst>
                <a:rect l="txL" t="txT" r="txR" b="txB"/>
                <a:pathLst>
                  <a:path w="1171" h="1352">
                    <a:moveTo>
                      <a:pt x="0" y="1014"/>
                    </a:moveTo>
                    <a:lnTo>
                      <a:pt x="0" y="338"/>
                    </a:lnTo>
                    <a:lnTo>
                      <a:pt x="586" y="0"/>
                    </a:lnTo>
                    <a:lnTo>
                      <a:pt x="1171" y="338"/>
                    </a:lnTo>
                    <a:lnTo>
                      <a:pt x="1171" y="1014"/>
                    </a:lnTo>
                    <a:lnTo>
                      <a:pt x="586"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25" name="Freeform 21"/>
              <p:cNvSpPr/>
              <p:nvPr>
                <p:custDataLst>
                  <p:tags r:id="rId58"/>
                </p:custDataLst>
              </p:nvPr>
            </p:nvSpPr>
            <p:spPr>
              <a:xfrm>
                <a:off x="187292" y="173682"/>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226" name="组合 113"/>
              <p:cNvGrpSpPr/>
              <p:nvPr/>
            </p:nvGrpSpPr>
            <p:grpSpPr>
              <a:xfrm>
                <a:off x="371822" y="552582"/>
                <a:ext cx="303966" cy="397832"/>
                <a:chOff x="0" y="0"/>
                <a:chExt cx="1208088" cy="1581150"/>
              </a:xfrm>
            </p:grpSpPr>
            <p:sp>
              <p:nvSpPr>
                <p:cNvPr id="49227" name="Freeform 29"/>
                <p:cNvSpPr/>
                <p:nvPr>
                  <p:custDataLst>
                    <p:tags r:id="rId59"/>
                  </p:custDataLst>
                </p:nvPr>
              </p:nvSpPr>
              <p:spPr>
                <a:xfrm>
                  <a:off x="26987" y="415925"/>
                  <a:ext cx="230188" cy="306388"/>
                </a:xfrm>
                <a:custGeom>
                  <a:avLst/>
                  <a:gdLst>
                    <a:gd name="txL" fmla="*/ 0 w 79"/>
                    <a:gd name="txT" fmla="*/ 0 h 105"/>
                    <a:gd name="txR" fmla="*/ 79 w 79"/>
                    <a:gd name="txB" fmla="*/ 105 h 105"/>
                  </a:gdLst>
                  <a:ahLst/>
                  <a:cxnLst>
                    <a:cxn ang="0">
                      <a:pos x="69" y="40"/>
                    </a:cxn>
                    <a:cxn ang="0">
                      <a:pos x="70" y="3"/>
                    </a:cxn>
                    <a:cxn ang="0">
                      <a:pos x="52" y="0"/>
                    </a:cxn>
                    <a:cxn ang="0">
                      <a:pos x="0" y="52"/>
                    </a:cxn>
                    <a:cxn ang="0">
                      <a:pos x="52" y="105"/>
                    </a:cxn>
                    <a:cxn ang="0">
                      <a:pos x="79" y="97"/>
                    </a:cxn>
                    <a:cxn ang="0">
                      <a:pos x="69" y="40"/>
                    </a:cxn>
                  </a:cxnLst>
                  <a:rect l="txL" t="txT" r="txR" b="txB"/>
                  <a:pathLst>
                    <a:path w="79" h="105">
                      <a:moveTo>
                        <a:pt x="69" y="40"/>
                      </a:moveTo>
                      <a:cubicBezTo>
                        <a:pt x="69" y="25"/>
                        <a:pt x="62" y="15"/>
                        <a:pt x="70" y="3"/>
                      </a:cubicBezTo>
                      <a:cubicBezTo>
                        <a:pt x="65" y="1"/>
                        <a:pt x="59" y="0"/>
                        <a:pt x="52" y="0"/>
                      </a:cubicBezTo>
                      <a:cubicBezTo>
                        <a:pt x="23" y="0"/>
                        <a:pt x="0" y="24"/>
                        <a:pt x="0" y="52"/>
                      </a:cubicBezTo>
                      <a:cubicBezTo>
                        <a:pt x="0" y="81"/>
                        <a:pt x="23" y="105"/>
                        <a:pt x="52" y="105"/>
                      </a:cubicBezTo>
                      <a:cubicBezTo>
                        <a:pt x="62" y="105"/>
                        <a:pt x="71" y="102"/>
                        <a:pt x="79" y="97"/>
                      </a:cubicBezTo>
                      <a:cubicBezTo>
                        <a:pt x="75" y="84"/>
                        <a:pt x="69" y="60"/>
                        <a:pt x="69" y="4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28" name="Freeform 30"/>
                <p:cNvSpPr/>
                <p:nvPr>
                  <p:custDataLst>
                    <p:tags r:id="rId60"/>
                  </p:custDataLst>
                </p:nvPr>
              </p:nvSpPr>
              <p:spPr>
                <a:xfrm>
                  <a:off x="949325" y="415925"/>
                  <a:ext cx="228600" cy="306388"/>
                </a:xfrm>
                <a:custGeom>
                  <a:avLst/>
                  <a:gdLst>
                    <a:gd name="txL" fmla="*/ 0 w 79"/>
                    <a:gd name="txT" fmla="*/ 0 h 105"/>
                    <a:gd name="txR" fmla="*/ 79 w 79"/>
                    <a:gd name="txB" fmla="*/ 105 h 105"/>
                  </a:gdLst>
                  <a:ahLst/>
                  <a:cxnLst>
                    <a:cxn ang="0">
                      <a:pos x="10" y="40"/>
                    </a:cxn>
                    <a:cxn ang="0">
                      <a:pos x="9" y="3"/>
                    </a:cxn>
                    <a:cxn ang="0">
                      <a:pos x="27" y="0"/>
                    </a:cxn>
                    <a:cxn ang="0">
                      <a:pos x="79" y="52"/>
                    </a:cxn>
                    <a:cxn ang="0">
                      <a:pos x="27" y="105"/>
                    </a:cxn>
                    <a:cxn ang="0">
                      <a:pos x="0" y="97"/>
                    </a:cxn>
                    <a:cxn ang="0">
                      <a:pos x="10" y="40"/>
                    </a:cxn>
                  </a:cxnLst>
                  <a:rect l="txL" t="txT" r="txR" b="txB"/>
                  <a:pathLst>
                    <a:path w="79" h="105">
                      <a:moveTo>
                        <a:pt x="10" y="40"/>
                      </a:moveTo>
                      <a:cubicBezTo>
                        <a:pt x="10" y="25"/>
                        <a:pt x="17" y="15"/>
                        <a:pt x="9" y="3"/>
                      </a:cubicBezTo>
                      <a:cubicBezTo>
                        <a:pt x="15" y="1"/>
                        <a:pt x="21" y="0"/>
                        <a:pt x="27" y="0"/>
                      </a:cubicBezTo>
                      <a:cubicBezTo>
                        <a:pt x="56" y="0"/>
                        <a:pt x="79" y="24"/>
                        <a:pt x="79" y="52"/>
                      </a:cubicBezTo>
                      <a:cubicBezTo>
                        <a:pt x="79" y="81"/>
                        <a:pt x="56" y="105"/>
                        <a:pt x="27" y="105"/>
                      </a:cubicBezTo>
                      <a:cubicBezTo>
                        <a:pt x="17" y="105"/>
                        <a:pt x="8" y="102"/>
                        <a:pt x="0" y="97"/>
                      </a:cubicBezTo>
                      <a:cubicBezTo>
                        <a:pt x="4" y="84"/>
                        <a:pt x="10" y="60"/>
                        <a:pt x="10" y="40"/>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29" name="Freeform 31"/>
                <p:cNvSpPr/>
                <p:nvPr>
                  <p:custDataLst>
                    <p:tags r:id="rId61"/>
                  </p:custDataLst>
                </p:nvPr>
              </p:nvSpPr>
              <p:spPr>
                <a:xfrm>
                  <a:off x="530225" y="1074738"/>
                  <a:ext cx="147638" cy="328613"/>
                </a:xfrm>
                <a:custGeom>
                  <a:avLst/>
                  <a:gdLst>
                    <a:gd name="txL" fmla="*/ 0 w 93"/>
                    <a:gd name="txT" fmla="*/ 0 h 207"/>
                    <a:gd name="txR" fmla="*/ 93 w 93"/>
                    <a:gd name="txB" fmla="*/ 207 h 207"/>
                  </a:gdLst>
                  <a:ahLst/>
                  <a:cxnLst>
                    <a:cxn ang="0">
                      <a:pos x="25" y="0"/>
                    </a:cxn>
                    <a:cxn ang="0">
                      <a:pos x="0" y="145"/>
                    </a:cxn>
                    <a:cxn ang="0">
                      <a:pos x="47" y="207"/>
                    </a:cxn>
                    <a:cxn ang="0">
                      <a:pos x="93" y="143"/>
                    </a:cxn>
                    <a:cxn ang="0">
                      <a:pos x="68" y="0"/>
                    </a:cxn>
                    <a:cxn ang="0">
                      <a:pos x="25" y="0"/>
                    </a:cxn>
                  </a:cxnLst>
                  <a:rect l="txL" t="txT" r="txR" b="txB"/>
                  <a:pathLst>
                    <a:path w="93" h="207">
                      <a:moveTo>
                        <a:pt x="25" y="0"/>
                      </a:moveTo>
                      <a:lnTo>
                        <a:pt x="0" y="145"/>
                      </a:lnTo>
                      <a:lnTo>
                        <a:pt x="47" y="207"/>
                      </a:lnTo>
                      <a:lnTo>
                        <a:pt x="93" y="143"/>
                      </a:lnTo>
                      <a:lnTo>
                        <a:pt x="68" y="0"/>
                      </a:lnTo>
                      <a:lnTo>
                        <a:pt x="25" y="0"/>
                      </a:ln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0" name="Freeform 32"/>
                <p:cNvSpPr/>
                <p:nvPr>
                  <p:custDataLst>
                    <p:tags r:id="rId62"/>
                  </p:custDataLst>
                </p:nvPr>
              </p:nvSpPr>
              <p:spPr>
                <a:xfrm>
                  <a:off x="520700" y="938213"/>
                  <a:ext cx="166688" cy="115888"/>
                </a:xfrm>
                <a:custGeom>
                  <a:avLst/>
                  <a:gdLst>
                    <a:gd name="txL" fmla="*/ 0 w 57"/>
                    <a:gd name="txT" fmla="*/ 0 h 40"/>
                    <a:gd name="txR" fmla="*/ 57 w 57"/>
                    <a:gd name="txB" fmla="*/ 40 h 40"/>
                  </a:gdLst>
                  <a:ahLst/>
                  <a:cxnLst>
                    <a:cxn ang="0">
                      <a:pos x="21" y="7"/>
                    </a:cxn>
                    <a:cxn ang="0">
                      <a:pos x="0" y="5"/>
                    </a:cxn>
                    <a:cxn ang="0">
                      <a:pos x="0" y="14"/>
                    </a:cxn>
                    <a:cxn ang="0">
                      <a:pos x="1" y="13"/>
                    </a:cxn>
                    <a:cxn ang="0">
                      <a:pos x="18" y="40"/>
                    </a:cxn>
                    <a:cxn ang="0">
                      <a:pos x="40" y="40"/>
                    </a:cxn>
                    <a:cxn ang="0">
                      <a:pos x="56" y="15"/>
                    </a:cxn>
                    <a:cxn ang="0">
                      <a:pos x="57" y="0"/>
                    </a:cxn>
                    <a:cxn ang="0">
                      <a:pos x="21" y="7"/>
                    </a:cxn>
                  </a:cxnLst>
                  <a:rect l="txL" t="txT" r="txR" b="txB"/>
                  <a:pathLst>
                    <a:path w="57" h="40">
                      <a:moveTo>
                        <a:pt x="21" y="7"/>
                      </a:moveTo>
                      <a:cubicBezTo>
                        <a:pt x="14" y="7"/>
                        <a:pt x="7" y="7"/>
                        <a:pt x="0" y="5"/>
                      </a:cubicBezTo>
                      <a:cubicBezTo>
                        <a:pt x="0" y="8"/>
                        <a:pt x="0" y="11"/>
                        <a:pt x="0" y="14"/>
                      </a:cubicBezTo>
                      <a:cubicBezTo>
                        <a:pt x="0" y="13"/>
                        <a:pt x="1" y="13"/>
                        <a:pt x="1" y="13"/>
                      </a:cubicBezTo>
                      <a:cubicBezTo>
                        <a:pt x="18" y="40"/>
                        <a:pt x="18" y="40"/>
                        <a:pt x="18" y="40"/>
                      </a:cubicBezTo>
                      <a:cubicBezTo>
                        <a:pt x="40" y="40"/>
                        <a:pt x="40" y="40"/>
                        <a:pt x="40" y="40"/>
                      </a:cubicBezTo>
                      <a:cubicBezTo>
                        <a:pt x="56" y="15"/>
                        <a:pt x="56" y="15"/>
                        <a:pt x="56" y="15"/>
                      </a:cubicBezTo>
                      <a:cubicBezTo>
                        <a:pt x="56" y="10"/>
                        <a:pt x="56" y="5"/>
                        <a:pt x="57" y="0"/>
                      </a:cubicBezTo>
                      <a:cubicBezTo>
                        <a:pt x="46" y="5"/>
                        <a:pt x="34" y="7"/>
                        <a:pt x="21" y="7"/>
                      </a:cubicBezTo>
                      <a:close/>
                    </a:path>
                  </a:pathLst>
                </a:custGeom>
                <a:solidFill>
                  <a:srgbClr val="867188"/>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1" name="Freeform 33"/>
                <p:cNvSpPr>
                  <a:spLocks noEditPoints="1"/>
                </p:cNvSpPr>
                <p:nvPr>
                  <p:custDataLst>
                    <p:tags r:id="rId63"/>
                  </p:custDataLst>
                </p:nvPr>
              </p:nvSpPr>
              <p:spPr>
                <a:xfrm>
                  <a:off x="188912" y="87313"/>
                  <a:ext cx="827088" cy="827088"/>
                </a:xfrm>
                <a:custGeom>
                  <a:avLst/>
                  <a:gdLst>
                    <a:gd name="txL" fmla="*/ 0 w 284"/>
                    <a:gd name="txT" fmla="*/ 0 h 284"/>
                    <a:gd name="txR" fmla="*/ 284 w 284"/>
                    <a:gd name="txB" fmla="*/ 284 h 284"/>
                  </a:gdLst>
                  <a:ahLst/>
                  <a:cxnLst>
                    <a:cxn ang="0">
                      <a:pos x="0" y="142"/>
                    </a:cxn>
                    <a:cxn ang="0">
                      <a:pos x="142" y="0"/>
                    </a:cxn>
                    <a:cxn ang="0">
                      <a:pos x="142" y="0"/>
                    </a:cxn>
                    <a:cxn ang="0">
                      <a:pos x="284" y="142"/>
                    </a:cxn>
                    <a:cxn ang="0">
                      <a:pos x="284" y="142"/>
                    </a:cxn>
                    <a:cxn ang="0">
                      <a:pos x="142" y="284"/>
                    </a:cxn>
                    <a:cxn ang="0">
                      <a:pos x="142" y="284"/>
                    </a:cxn>
                    <a:cxn ang="0">
                      <a:pos x="0" y="142"/>
                    </a:cxn>
                    <a:cxn ang="0">
                      <a:pos x="25" y="142"/>
                    </a:cxn>
                    <a:cxn ang="0">
                      <a:pos x="142" y="260"/>
                    </a:cxn>
                    <a:cxn ang="0">
                      <a:pos x="142" y="260"/>
                    </a:cxn>
                    <a:cxn ang="0">
                      <a:pos x="260" y="142"/>
                    </a:cxn>
                    <a:cxn ang="0">
                      <a:pos x="260" y="142"/>
                    </a:cxn>
                    <a:cxn ang="0">
                      <a:pos x="142" y="24"/>
                    </a:cxn>
                    <a:cxn ang="0">
                      <a:pos x="142" y="24"/>
                    </a:cxn>
                    <a:cxn ang="0">
                      <a:pos x="25" y="142"/>
                    </a:cxn>
                    <a:cxn ang="0">
                      <a:pos x="25" y="142"/>
                    </a:cxn>
                  </a:cxnLst>
                  <a:rect l="txL" t="txT" r="txR" b="txB"/>
                  <a:pathLst>
                    <a:path w="284" h="284">
                      <a:moveTo>
                        <a:pt x="0" y="142"/>
                      </a:moveTo>
                      <a:cubicBezTo>
                        <a:pt x="0" y="63"/>
                        <a:pt x="64" y="0"/>
                        <a:pt x="142" y="0"/>
                      </a:cubicBezTo>
                      <a:cubicBezTo>
                        <a:pt x="142" y="0"/>
                        <a:pt x="142" y="0"/>
                        <a:pt x="142" y="0"/>
                      </a:cubicBezTo>
                      <a:cubicBezTo>
                        <a:pt x="221" y="0"/>
                        <a:pt x="284" y="63"/>
                        <a:pt x="284" y="142"/>
                      </a:cubicBezTo>
                      <a:cubicBezTo>
                        <a:pt x="284" y="142"/>
                        <a:pt x="284" y="142"/>
                        <a:pt x="284" y="142"/>
                      </a:cubicBezTo>
                      <a:cubicBezTo>
                        <a:pt x="284" y="220"/>
                        <a:pt x="221" y="284"/>
                        <a:pt x="142" y="284"/>
                      </a:cubicBezTo>
                      <a:cubicBezTo>
                        <a:pt x="142" y="284"/>
                        <a:pt x="142" y="284"/>
                        <a:pt x="142" y="284"/>
                      </a:cubicBezTo>
                      <a:cubicBezTo>
                        <a:pt x="64" y="284"/>
                        <a:pt x="0" y="220"/>
                        <a:pt x="0" y="142"/>
                      </a:cubicBezTo>
                      <a:close/>
                      <a:moveTo>
                        <a:pt x="25" y="142"/>
                      </a:moveTo>
                      <a:cubicBezTo>
                        <a:pt x="25" y="207"/>
                        <a:pt x="77" y="259"/>
                        <a:pt x="142" y="260"/>
                      </a:cubicBezTo>
                      <a:cubicBezTo>
                        <a:pt x="142" y="260"/>
                        <a:pt x="142" y="260"/>
                        <a:pt x="142" y="260"/>
                      </a:cubicBezTo>
                      <a:cubicBezTo>
                        <a:pt x="207" y="259"/>
                        <a:pt x="260" y="207"/>
                        <a:pt x="260" y="142"/>
                      </a:cubicBezTo>
                      <a:cubicBezTo>
                        <a:pt x="260" y="142"/>
                        <a:pt x="260" y="142"/>
                        <a:pt x="260" y="142"/>
                      </a:cubicBezTo>
                      <a:cubicBezTo>
                        <a:pt x="260" y="77"/>
                        <a:pt x="207" y="24"/>
                        <a:pt x="142" y="24"/>
                      </a:cubicBezTo>
                      <a:cubicBezTo>
                        <a:pt x="142" y="24"/>
                        <a:pt x="142" y="24"/>
                        <a:pt x="142" y="24"/>
                      </a:cubicBezTo>
                      <a:cubicBezTo>
                        <a:pt x="77" y="24"/>
                        <a:pt x="25" y="77"/>
                        <a:pt x="25" y="142"/>
                      </a:cubicBezTo>
                      <a:cubicBezTo>
                        <a:pt x="25" y="142"/>
                        <a:pt x="25" y="142"/>
                        <a:pt x="25" y="142"/>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2" name="Freeform 34"/>
                <p:cNvSpPr/>
                <p:nvPr>
                  <p:custDataLst>
                    <p:tags r:id="rId64"/>
                  </p:custDataLst>
                </p:nvPr>
              </p:nvSpPr>
              <p:spPr>
                <a:xfrm>
                  <a:off x="117475" y="0"/>
                  <a:ext cx="971550" cy="454025"/>
                </a:xfrm>
                <a:custGeom>
                  <a:avLst/>
                  <a:gdLst>
                    <a:gd name="txL" fmla="*/ 0 w 334"/>
                    <a:gd name="txT" fmla="*/ 0 h 156"/>
                    <a:gd name="txR" fmla="*/ 334 w 334"/>
                    <a:gd name="txB" fmla="*/ 156 h 156"/>
                  </a:gdLst>
                  <a:ahLst/>
                  <a:cxnLst>
                    <a:cxn ang="0">
                      <a:pos x="0" y="155"/>
                    </a:cxn>
                    <a:cxn ang="0">
                      <a:pos x="167" y="0"/>
                    </a:cxn>
                    <a:cxn ang="0">
                      <a:pos x="167" y="0"/>
                    </a:cxn>
                    <a:cxn ang="0">
                      <a:pos x="334" y="155"/>
                    </a:cxn>
                    <a:cxn ang="0">
                      <a:pos x="334" y="155"/>
                    </a:cxn>
                    <a:cxn ang="0">
                      <a:pos x="322" y="155"/>
                    </a:cxn>
                    <a:cxn ang="0">
                      <a:pos x="167" y="12"/>
                    </a:cxn>
                    <a:cxn ang="0">
                      <a:pos x="167" y="12"/>
                    </a:cxn>
                    <a:cxn ang="0">
                      <a:pos x="12" y="156"/>
                    </a:cxn>
                    <a:cxn ang="0">
                      <a:pos x="12" y="156"/>
                    </a:cxn>
                    <a:cxn ang="0">
                      <a:pos x="0" y="155"/>
                    </a:cxn>
                  </a:cxnLst>
                  <a:rect l="txL" t="txT" r="txR" b="txB"/>
                  <a:pathLst>
                    <a:path w="334" h="156">
                      <a:moveTo>
                        <a:pt x="0" y="155"/>
                      </a:moveTo>
                      <a:cubicBezTo>
                        <a:pt x="7" y="68"/>
                        <a:pt x="79" y="0"/>
                        <a:pt x="167" y="0"/>
                      </a:cubicBezTo>
                      <a:cubicBezTo>
                        <a:pt x="167" y="0"/>
                        <a:pt x="167" y="0"/>
                        <a:pt x="167" y="0"/>
                      </a:cubicBezTo>
                      <a:cubicBezTo>
                        <a:pt x="255" y="0"/>
                        <a:pt x="328" y="68"/>
                        <a:pt x="334" y="155"/>
                      </a:cubicBezTo>
                      <a:cubicBezTo>
                        <a:pt x="334" y="155"/>
                        <a:pt x="334" y="155"/>
                        <a:pt x="334" y="155"/>
                      </a:cubicBezTo>
                      <a:cubicBezTo>
                        <a:pt x="322" y="155"/>
                        <a:pt x="322" y="155"/>
                        <a:pt x="322" y="155"/>
                      </a:cubicBezTo>
                      <a:cubicBezTo>
                        <a:pt x="316" y="75"/>
                        <a:pt x="249" y="12"/>
                        <a:pt x="167" y="12"/>
                      </a:cubicBezTo>
                      <a:cubicBezTo>
                        <a:pt x="167" y="12"/>
                        <a:pt x="167" y="12"/>
                        <a:pt x="167" y="12"/>
                      </a:cubicBezTo>
                      <a:cubicBezTo>
                        <a:pt x="85" y="12"/>
                        <a:pt x="18" y="75"/>
                        <a:pt x="12" y="156"/>
                      </a:cubicBezTo>
                      <a:cubicBezTo>
                        <a:pt x="12" y="156"/>
                        <a:pt x="12" y="156"/>
                        <a:pt x="12" y="156"/>
                      </a:cubicBezTo>
                      <a:cubicBezTo>
                        <a:pt x="0" y="155"/>
                        <a:pt x="0" y="155"/>
                        <a:pt x="0" y="155"/>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3" name="Freeform 35"/>
                <p:cNvSpPr/>
                <p:nvPr>
                  <p:custDataLst>
                    <p:tags r:id="rId65"/>
                  </p:custDataLst>
                </p:nvPr>
              </p:nvSpPr>
              <p:spPr>
                <a:xfrm>
                  <a:off x="0" y="882650"/>
                  <a:ext cx="1208088" cy="698500"/>
                </a:xfrm>
                <a:custGeom>
                  <a:avLst/>
                  <a:gdLst>
                    <a:gd name="txL" fmla="*/ 0 w 415"/>
                    <a:gd name="txT" fmla="*/ 0 h 240"/>
                    <a:gd name="txR" fmla="*/ 415 w 415"/>
                    <a:gd name="txB" fmla="*/ 240 h 240"/>
                  </a:gdLst>
                  <a:ahLst/>
                  <a:cxnLst>
                    <a:cxn ang="0">
                      <a:pos x="382" y="223"/>
                    </a:cxn>
                    <a:cxn ang="0">
                      <a:pos x="326" y="80"/>
                    </a:cxn>
                    <a:cxn ang="0">
                      <a:pos x="326" y="80"/>
                    </a:cxn>
                    <a:cxn ang="0">
                      <a:pos x="207" y="33"/>
                    </a:cxn>
                    <a:cxn ang="0">
                      <a:pos x="207" y="33"/>
                    </a:cxn>
                    <a:cxn ang="0">
                      <a:pos x="161" y="39"/>
                    </a:cxn>
                    <a:cxn ang="0">
                      <a:pos x="161" y="39"/>
                    </a:cxn>
                    <a:cxn ang="0">
                      <a:pos x="60" y="114"/>
                    </a:cxn>
                    <a:cxn ang="0">
                      <a:pos x="60" y="114"/>
                    </a:cxn>
                    <a:cxn ang="0">
                      <a:pos x="33" y="223"/>
                    </a:cxn>
                    <a:cxn ang="0">
                      <a:pos x="33" y="223"/>
                    </a:cxn>
                    <a:cxn ang="0">
                      <a:pos x="16" y="240"/>
                    </a:cxn>
                    <a:cxn ang="0">
                      <a:pos x="16" y="240"/>
                    </a:cxn>
                    <a:cxn ang="0">
                      <a:pos x="0" y="223"/>
                    </a:cxn>
                    <a:cxn ang="0">
                      <a:pos x="0" y="223"/>
                    </a:cxn>
                    <a:cxn ang="0">
                      <a:pos x="32" y="97"/>
                    </a:cxn>
                    <a:cxn ang="0">
                      <a:pos x="32" y="97"/>
                    </a:cxn>
                    <a:cxn ang="0">
                      <a:pos x="152" y="8"/>
                    </a:cxn>
                    <a:cxn ang="0">
                      <a:pos x="152" y="8"/>
                    </a:cxn>
                    <a:cxn ang="0">
                      <a:pos x="207" y="0"/>
                    </a:cxn>
                    <a:cxn ang="0">
                      <a:pos x="207" y="0"/>
                    </a:cxn>
                    <a:cxn ang="0">
                      <a:pos x="349" y="56"/>
                    </a:cxn>
                    <a:cxn ang="0">
                      <a:pos x="349" y="56"/>
                    </a:cxn>
                    <a:cxn ang="0">
                      <a:pos x="414" y="223"/>
                    </a:cxn>
                    <a:cxn ang="0">
                      <a:pos x="414" y="223"/>
                    </a:cxn>
                    <a:cxn ang="0">
                      <a:pos x="398" y="240"/>
                    </a:cxn>
                    <a:cxn ang="0">
                      <a:pos x="398" y="240"/>
                    </a:cxn>
                    <a:cxn ang="0">
                      <a:pos x="382" y="223"/>
                    </a:cxn>
                  </a:cxnLst>
                  <a:rect l="txL" t="txT" r="txR" b="txB"/>
                  <a:pathLst>
                    <a:path w="415" h="240">
                      <a:moveTo>
                        <a:pt x="382" y="223"/>
                      </a:moveTo>
                      <a:cubicBezTo>
                        <a:pt x="382" y="167"/>
                        <a:pt x="367" y="118"/>
                        <a:pt x="326" y="80"/>
                      </a:cubicBezTo>
                      <a:cubicBezTo>
                        <a:pt x="326" y="80"/>
                        <a:pt x="326" y="80"/>
                        <a:pt x="326" y="80"/>
                      </a:cubicBezTo>
                      <a:cubicBezTo>
                        <a:pt x="294" y="49"/>
                        <a:pt x="250" y="33"/>
                        <a:pt x="207" y="33"/>
                      </a:cubicBezTo>
                      <a:cubicBezTo>
                        <a:pt x="207" y="33"/>
                        <a:pt x="207" y="33"/>
                        <a:pt x="207" y="33"/>
                      </a:cubicBezTo>
                      <a:cubicBezTo>
                        <a:pt x="191" y="33"/>
                        <a:pt x="176" y="35"/>
                        <a:pt x="161" y="39"/>
                      </a:cubicBezTo>
                      <a:cubicBezTo>
                        <a:pt x="161" y="39"/>
                        <a:pt x="161" y="39"/>
                        <a:pt x="161" y="39"/>
                      </a:cubicBezTo>
                      <a:cubicBezTo>
                        <a:pt x="119" y="51"/>
                        <a:pt x="83" y="78"/>
                        <a:pt x="60" y="114"/>
                      </a:cubicBezTo>
                      <a:cubicBezTo>
                        <a:pt x="60" y="114"/>
                        <a:pt x="60" y="114"/>
                        <a:pt x="60" y="114"/>
                      </a:cubicBezTo>
                      <a:cubicBezTo>
                        <a:pt x="39" y="147"/>
                        <a:pt x="33" y="183"/>
                        <a:pt x="33" y="223"/>
                      </a:cubicBezTo>
                      <a:cubicBezTo>
                        <a:pt x="33" y="223"/>
                        <a:pt x="33" y="223"/>
                        <a:pt x="33" y="223"/>
                      </a:cubicBezTo>
                      <a:cubicBezTo>
                        <a:pt x="33" y="232"/>
                        <a:pt x="25" y="240"/>
                        <a:pt x="16" y="240"/>
                      </a:cubicBezTo>
                      <a:cubicBezTo>
                        <a:pt x="16" y="240"/>
                        <a:pt x="16" y="240"/>
                        <a:pt x="16" y="240"/>
                      </a:cubicBezTo>
                      <a:cubicBezTo>
                        <a:pt x="7" y="240"/>
                        <a:pt x="0" y="232"/>
                        <a:pt x="0" y="223"/>
                      </a:cubicBezTo>
                      <a:cubicBezTo>
                        <a:pt x="0" y="223"/>
                        <a:pt x="0" y="223"/>
                        <a:pt x="0" y="223"/>
                      </a:cubicBezTo>
                      <a:cubicBezTo>
                        <a:pt x="0" y="180"/>
                        <a:pt x="7" y="136"/>
                        <a:pt x="32" y="97"/>
                      </a:cubicBezTo>
                      <a:cubicBezTo>
                        <a:pt x="32" y="97"/>
                        <a:pt x="32" y="97"/>
                        <a:pt x="32" y="97"/>
                      </a:cubicBezTo>
                      <a:cubicBezTo>
                        <a:pt x="59" y="53"/>
                        <a:pt x="102" y="21"/>
                        <a:pt x="152" y="8"/>
                      </a:cubicBezTo>
                      <a:cubicBezTo>
                        <a:pt x="152" y="8"/>
                        <a:pt x="152" y="8"/>
                        <a:pt x="152" y="8"/>
                      </a:cubicBezTo>
                      <a:cubicBezTo>
                        <a:pt x="170" y="3"/>
                        <a:pt x="188" y="0"/>
                        <a:pt x="207" y="0"/>
                      </a:cubicBezTo>
                      <a:cubicBezTo>
                        <a:pt x="207" y="0"/>
                        <a:pt x="207" y="0"/>
                        <a:pt x="207" y="0"/>
                      </a:cubicBezTo>
                      <a:cubicBezTo>
                        <a:pt x="259" y="0"/>
                        <a:pt x="310" y="20"/>
                        <a:pt x="349" y="56"/>
                      </a:cubicBezTo>
                      <a:cubicBezTo>
                        <a:pt x="349" y="56"/>
                        <a:pt x="349" y="56"/>
                        <a:pt x="349" y="56"/>
                      </a:cubicBezTo>
                      <a:cubicBezTo>
                        <a:pt x="397" y="101"/>
                        <a:pt x="415" y="161"/>
                        <a:pt x="414" y="223"/>
                      </a:cubicBezTo>
                      <a:cubicBezTo>
                        <a:pt x="414" y="223"/>
                        <a:pt x="414" y="223"/>
                        <a:pt x="414" y="223"/>
                      </a:cubicBezTo>
                      <a:cubicBezTo>
                        <a:pt x="414" y="232"/>
                        <a:pt x="407" y="240"/>
                        <a:pt x="398" y="240"/>
                      </a:cubicBezTo>
                      <a:cubicBezTo>
                        <a:pt x="398" y="240"/>
                        <a:pt x="398" y="240"/>
                        <a:pt x="398" y="240"/>
                      </a:cubicBezTo>
                      <a:cubicBezTo>
                        <a:pt x="389" y="240"/>
                        <a:pt x="382" y="232"/>
                        <a:pt x="382" y="223"/>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4" name="Freeform 36"/>
                <p:cNvSpPr/>
                <p:nvPr>
                  <p:custDataLst>
                    <p:tags r:id="rId66"/>
                  </p:custDataLst>
                </p:nvPr>
              </p:nvSpPr>
              <p:spPr>
                <a:xfrm>
                  <a:off x="495300" y="693738"/>
                  <a:ext cx="165100" cy="88900"/>
                </a:xfrm>
                <a:custGeom>
                  <a:avLst/>
                  <a:gdLst>
                    <a:gd name="txL" fmla="*/ 0 w 57"/>
                    <a:gd name="txT" fmla="*/ 0 h 31"/>
                    <a:gd name="txR" fmla="*/ 57 w 57"/>
                    <a:gd name="txB" fmla="*/ 31 h 31"/>
                  </a:gdLst>
                  <a:ahLst/>
                  <a:cxnLst>
                    <a:cxn ang="0">
                      <a:pos x="57" y="15"/>
                    </a:cxn>
                    <a:cxn ang="0">
                      <a:pos x="41" y="31"/>
                    </a:cxn>
                    <a:cxn ang="0">
                      <a:pos x="16" y="31"/>
                    </a:cxn>
                    <a:cxn ang="0">
                      <a:pos x="0" y="15"/>
                    </a:cxn>
                    <a:cxn ang="0">
                      <a:pos x="0" y="15"/>
                    </a:cxn>
                    <a:cxn ang="0">
                      <a:pos x="16" y="0"/>
                    </a:cxn>
                    <a:cxn ang="0">
                      <a:pos x="41" y="0"/>
                    </a:cxn>
                    <a:cxn ang="0">
                      <a:pos x="57" y="15"/>
                    </a:cxn>
                  </a:cxnLst>
                  <a:rect l="txL" t="txT" r="txR" b="txB"/>
                  <a:pathLst>
                    <a:path w="57" h="31">
                      <a:moveTo>
                        <a:pt x="57" y="15"/>
                      </a:moveTo>
                      <a:cubicBezTo>
                        <a:pt x="57" y="24"/>
                        <a:pt x="50" y="31"/>
                        <a:pt x="41" y="31"/>
                      </a:cubicBezTo>
                      <a:cubicBezTo>
                        <a:pt x="16" y="31"/>
                        <a:pt x="16" y="31"/>
                        <a:pt x="16" y="31"/>
                      </a:cubicBezTo>
                      <a:cubicBezTo>
                        <a:pt x="7" y="31"/>
                        <a:pt x="0" y="24"/>
                        <a:pt x="0" y="15"/>
                      </a:cubicBezTo>
                      <a:cubicBezTo>
                        <a:pt x="0" y="15"/>
                        <a:pt x="0" y="15"/>
                        <a:pt x="0" y="15"/>
                      </a:cubicBezTo>
                      <a:cubicBezTo>
                        <a:pt x="0" y="7"/>
                        <a:pt x="7" y="0"/>
                        <a:pt x="16" y="0"/>
                      </a:cubicBezTo>
                      <a:cubicBezTo>
                        <a:pt x="41" y="0"/>
                        <a:pt x="41" y="0"/>
                        <a:pt x="41" y="0"/>
                      </a:cubicBezTo>
                      <a:cubicBezTo>
                        <a:pt x="50" y="0"/>
                        <a:pt x="57" y="7"/>
                        <a:pt x="57" y="15"/>
                      </a:cubicBezTo>
                      <a:close/>
                    </a:path>
                  </a:pathLst>
                </a:custGeom>
                <a:solidFill>
                  <a:srgbClr val="867188"/>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35" name="Freeform 37"/>
                <p:cNvSpPr/>
                <p:nvPr>
                  <p:custDataLst>
                    <p:tags r:id="rId67"/>
                  </p:custDataLst>
                </p:nvPr>
              </p:nvSpPr>
              <p:spPr>
                <a:xfrm>
                  <a:off x="166687" y="673100"/>
                  <a:ext cx="349250" cy="92075"/>
                </a:xfrm>
                <a:custGeom>
                  <a:avLst/>
                  <a:gdLst>
                    <a:gd name="txL" fmla="*/ 0 w 120"/>
                    <a:gd name="txT" fmla="*/ 0 h 32"/>
                    <a:gd name="txR" fmla="*/ 120 w 120"/>
                    <a:gd name="txB" fmla="*/ 32 h 32"/>
                  </a:gdLst>
                  <a:ahLst/>
                  <a:cxnLst>
                    <a:cxn ang="0">
                      <a:pos x="34" y="32"/>
                    </a:cxn>
                    <a:cxn ang="0">
                      <a:pos x="0" y="2"/>
                    </a:cxn>
                    <a:cxn ang="0">
                      <a:pos x="0" y="2"/>
                    </a:cxn>
                    <a:cxn ang="0">
                      <a:pos x="12" y="0"/>
                    </a:cxn>
                    <a:cxn ang="0">
                      <a:pos x="34" y="20"/>
                    </a:cxn>
                    <a:cxn ang="0">
                      <a:pos x="34" y="20"/>
                    </a:cxn>
                    <a:cxn ang="0">
                      <a:pos x="120" y="20"/>
                    </a:cxn>
                    <a:cxn ang="0">
                      <a:pos x="120" y="20"/>
                    </a:cxn>
                    <a:cxn ang="0">
                      <a:pos x="120" y="32"/>
                    </a:cxn>
                    <a:cxn ang="0">
                      <a:pos x="34" y="32"/>
                    </a:cxn>
                  </a:cxnLst>
                  <a:rect l="txL" t="txT" r="txR" b="txB"/>
                  <a:pathLst>
                    <a:path w="120" h="32">
                      <a:moveTo>
                        <a:pt x="34" y="32"/>
                      </a:moveTo>
                      <a:cubicBezTo>
                        <a:pt x="16" y="32"/>
                        <a:pt x="2" y="19"/>
                        <a:pt x="0" y="2"/>
                      </a:cubicBezTo>
                      <a:cubicBezTo>
                        <a:pt x="0" y="2"/>
                        <a:pt x="0" y="2"/>
                        <a:pt x="0" y="2"/>
                      </a:cubicBezTo>
                      <a:cubicBezTo>
                        <a:pt x="12" y="0"/>
                        <a:pt x="12" y="0"/>
                        <a:pt x="12" y="0"/>
                      </a:cubicBezTo>
                      <a:cubicBezTo>
                        <a:pt x="13" y="11"/>
                        <a:pt x="22" y="20"/>
                        <a:pt x="34" y="20"/>
                      </a:cubicBezTo>
                      <a:cubicBezTo>
                        <a:pt x="34" y="20"/>
                        <a:pt x="34" y="20"/>
                        <a:pt x="34" y="20"/>
                      </a:cubicBezTo>
                      <a:cubicBezTo>
                        <a:pt x="120" y="20"/>
                        <a:pt x="120" y="20"/>
                        <a:pt x="120" y="20"/>
                      </a:cubicBezTo>
                      <a:cubicBezTo>
                        <a:pt x="120" y="20"/>
                        <a:pt x="120" y="20"/>
                        <a:pt x="120" y="20"/>
                      </a:cubicBezTo>
                      <a:cubicBezTo>
                        <a:pt x="120" y="32"/>
                        <a:pt x="120" y="32"/>
                        <a:pt x="120" y="32"/>
                      </a:cubicBezTo>
                      <a:cubicBezTo>
                        <a:pt x="34" y="32"/>
                        <a:pt x="34" y="32"/>
                        <a:pt x="34" y="32"/>
                      </a:cubicBezTo>
                      <a:close/>
                    </a:path>
                  </a:pathLst>
                </a:custGeom>
                <a:solidFill>
                  <a:schemeClr val="bg1"/>
                </a:solidFill>
                <a:ln w="9525">
                  <a:noFill/>
                </a:ln>
              </p:spPr>
              <p:txBody>
                <a:bodyPr vert="horz" wrap="square"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sp>
          <p:nvSpPr>
            <p:cNvPr id="49236" name="TextBox 109"/>
            <p:cNvSpPr/>
            <p:nvPr>
              <p:custDataLst>
                <p:tags r:id="rId68"/>
              </p:custDataLst>
            </p:nvPr>
          </p:nvSpPr>
          <p:spPr>
            <a:xfrm>
              <a:off x="200153" y="276044"/>
              <a:ext cx="404278" cy="276360"/>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05</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grpSp>
        <p:nvGrpSpPr>
          <p:cNvPr id="49237" name="组合 123"/>
          <p:cNvGrpSpPr/>
          <p:nvPr/>
        </p:nvGrpSpPr>
        <p:grpSpPr>
          <a:xfrm>
            <a:off x="3631565" y="2465705"/>
            <a:ext cx="1443355" cy="1455420"/>
            <a:chOff x="0" y="0"/>
            <a:chExt cx="1029941" cy="1191173"/>
          </a:xfrm>
        </p:grpSpPr>
        <p:grpSp>
          <p:nvGrpSpPr>
            <p:cNvPr id="49238" name="组合 124"/>
            <p:cNvGrpSpPr/>
            <p:nvPr/>
          </p:nvGrpSpPr>
          <p:grpSpPr>
            <a:xfrm>
              <a:off x="0" y="0"/>
              <a:ext cx="1029941" cy="1191173"/>
              <a:chOff x="0" y="0"/>
              <a:chExt cx="1029941" cy="1191173"/>
            </a:xfrm>
          </p:grpSpPr>
          <p:sp>
            <p:nvSpPr>
              <p:cNvPr id="49239" name="Freeform 6"/>
              <p:cNvSpPr/>
              <p:nvPr>
                <p:custDataLst>
                  <p:tags r:id="rId69"/>
                </p:custDataLst>
              </p:nvPr>
            </p:nvSpPr>
            <p:spPr>
              <a:xfrm>
                <a:off x="60791" y="35243"/>
                <a:ext cx="453738" cy="203522"/>
              </a:xfrm>
              <a:custGeom>
                <a:avLst/>
                <a:gdLst>
                  <a:gd name="txL" fmla="*/ 0 w 515"/>
                  <a:gd name="txT" fmla="*/ 0 h 231"/>
                  <a:gd name="txR" fmla="*/ 515 w 515"/>
                  <a:gd name="txB" fmla="*/ 231 h 231"/>
                </a:gdLst>
                <a:ahLst/>
                <a:cxnLst>
                  <a:cxn ang="0">
                    <a:pos x="0" y="231"/>
                  </a:cxn>
                  <a:cxn ang="0">
                    <a:pos x="398" y="0"/>
                  </a:cxn>
                  <a:cxn ang="0">
                    <a:pos x="515" y="0"/>
                  </a:cxn>
                  <a:cxn ang="0">
                    <a:pos x="515" y="231"/>
                  </a:cxn>
                  <a:cxn ang="0">
                    <a:pos x="0" y="231"/>
                  </a:cxn>
                </a:cxnLst>
                <a:rect l="txL" t="txT" r="txR" b="txB"/>
                <a:pathLst>
                  <a:path w="515" h="231">
                    <a:moveTo>
                      <a:pt x="0" y="231"/>
                    </a:moveTo>
                    <a:lnTo>
                      <a:pt x="398" y="0"/>
                    </a:lnTo>
                    <a:lnTo>
                      <a:pt x="515" y="0"/>
                    </a:lnTo>
                    <a:lnTo>
                      <a:pt x="515" y="231"/>
                    </a:lnTo>
                    <a:lnTo>
                      <a:pt x="0" y="231"/>
                    </a:lnTo>
                    <a:close/>
                  </a:path>
                </a:pathLst>
              </a:custGeom>
              <a:solidFill>
                <a:srgbClr val="3C535B"/>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40" name="Freeform 7"/>
              <p:cNvSpPr/>
              <p:nvPr>
                <p:custDataLst>
                  <p:tags r:id="rId70"/>
                </p:custDataLst>
              </p:nvPr>
            </p:nvSpPr>
            <p:spPr>
              <a:xfrm>
                <a:off x="0" y="0"/>
                <a:ext cx="1029941" cy="1191173"/>
              </a:xfrm>
              <a:custGeom>
                <a:avLst/>
                <a:gdLst>
                  <a:gd name="txL" fmla="*/ 0 w 1169"/>
                  <a:gd name="txT" fmla="*/ 0 h 1352"/>
                  <a:gd name="txR" fmla="*/ 1169 w 1169"/>
                  <a:gd name="txB" fmla="*/ 1352 h 1352"/>
                </a:gdLst>
                <a:ahLst/>
                <a:cxnLst>
                  <a:cxn ang="0">
                    <a:pos x="0" y="1014"/>
                  </a:cxn>
                  <a:cxn ang="0">
                    <a:pos x="0" y="338"/>
                  </a:cxn>
                  <a:cxn ang="0">
                    <a:pos x="584" y="0"/>
                  </a:cxn>
                  <a:cxn ang="0">
                    <a:pos x="1169" y="338"/>
                  </a:cxn>
                  <a:cxn ang="0">
                    <a:pos x="1169" y="1014"/>
                  </a:cxn>
                  <a:cxn ang="0">
                    <a:pos x="584" y="1352"/>
                  </a:cxn>
                  <a:cxn ang="0">
                    <a:pos x="0" y="1014"/>
                  </a:cxn>
                </a:cxnLst>
                <a:rect l="txL" t="txT" r="txR" b="txB"/>
                <a:pathLst>
                  <a:path w="1169" h="1352">
                    <a:moveTo>
                      <a:pt x="0" y="1014"/>
                    </a:moveTo>
                    <a:lnTo>
                      <a:pt x="0" y="338"/>
                    </a:lnTo>
                    <a:lnTo>
                      <a:pt x="584" y="0"/>
                    </a:lnTo>
                    <a:lnTo>
                      <a:pt x="1169" y="338"/>
                    </a:lnTo>
                    <a:lnTo>
                      <a:pt x="1169" y="1014"/>
                    </a:lnTo>
                    <a:lnTo>
                      <a:pt x="584" y="1352"/>
                    </a:lnTo>
                    <a:lnTo>
                      <a:pt x="0" y="1014"/>
                    </a:lnTo>
                    <a:close/>
                  </a:path>
                </a:pathLst>
              </a:custGeom>
              <a:solidFill>
                <a:srgbClr val="E74C2E"/>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49241" name="Freeform 22"/>
              <p:cNvSpPr/>
              <p:nvPr>
                <p:custDataLst>
                  <p:tags r:id="rId71"/>
                </p:custDataLst>
              </p:nvPr>
            </p:nvSpPr>
            <p:spPr>
              <a:xfrm>
                <a:off x="60791" y="35243"/>
                <a:ext cx="350656" cy="378849"/>
              </a:xfrm>
              <a:custGeom>
                <a:avLst/>
                <a:gdLst>
                  <a:gd name="txL" fmla="*/ 0 w 398"/>
                  <a:gd name="txT" fmla="*/ 0 h 430"/>
                  <a:gd name="txR" fmla="*/ 398 w 398"/>
                  <a:gd name="txB" fmla="*/ 430 h 430"/>
                </a:gdLst>
                <a:ahLst/>
                <a:cxnLst>
                  <a:cxn ang="0">
                    <a:pos x="0" y="430"/>
                  </a:cxn>
                  <a:cxn ang="0">
                    <a:pos x="398" y="430"/>
                  </a:cxn>
                  <a:cxn ang="0">
                    <a:pos x="398" y="0"/>
                  </a:cxn>
                  <a:cxn ang="0">
                    <a:pos x="0" y="231"/>
                  </a:cxn>
                  <a:cxn ang="0">
                    <a:pos x="0" y="430"/>
                  </a:cxn>
                </a:cxnLst>
                <a:rect l="txL" t="txT" r="txR" b="txB"/>
                <a:pathLst>
                  <a:path w="398" h="430">
                    <a:moveTo>
                      <a:pt x="0" y="430"/>
                    </a:moveTo>
                    <a:lnTo>
                      <a:pt x="398" y="430"/>
                    </a:lnTo>
                    <a:lnTo>
                      <a:pt x="398" y="0"/>
                    </a:lnTo>
                    <a:lnTo>
                      <a:pt x="0" y="231"/>
                    </a:lnTo>
                    <a:lnTo>
                      <a:pt x="0" y="430"/>
                    </a:lnTo>
                    <a:close/>
                  </a:path>
                </a:pathLst>
              </a:custGeom>
              <a:solidFill>
                <a:srgbClr val="C00000"/>
              </a:solidFill>
              <a:ln w="9525">
                <a:noFill/>
              </a:ln>
            </p:spPr>
            <p:txBody>
              <a:bodyPr vert="horz" wrap="square" lIns="68580" tIns="34290" rIns="68580" bIns="34290" anchor="t" anchorCtr="0"/>
              <a:p>
                <a:endParaRPr sz="16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49242" name="组合 129"/>
              <p:cNvGrpSpPr/>
              <p:nvPr/>
            </p:nvGrpSpPr>
            <p:grpSpPr>
              <a:xfrm>
                <a:off x="336903" y="554409"/>
                <a:ext cx="346041" cy="321120"/>
                <a:chOff x="0" y="0"/>
                <a:chExt cx="1344613" cy="1247775"/>
              </a:xfrm>
            </p:grpSpPr>
            <p:sp>
              <p:nvSpPr>
                <p:cNvPr id="49243" name="Freeform 67"/>
                <p:cNvSpPr>
                  <a:spLocks noEditPoints="1"/>
                </p:cNvSpPr>
                <p:nvPr>
                  <p:custDataLst>
                    <p:tags r:id="rId72"/>
                  </p:custDataLst>
                </p:nvPr>
              </p:nvSpPr>
              <p:spPr>
                <a:xfrm>
                  <a:off x="542925" y="0"/>
                  <a:ext cx="801688" cy="806450"/>
                </a:xfrm>
                <a:custGeom>
                  <a:avLst/>
                  <a:gdLst>
                    <a:gd name="txL" fmla="*/ 0 w 281"/>
                    <a:gd name="txT" fmla="*/ 0 h 282"/>
                    <a:gd name="txR" fmla="*/ 281 w 281"/>
                    <a:gd name="txB" fmla="*/ 282 h 282"/>
                  </a:gdLst>
                  <a:ahLst/>
                  <a:cxnLst>
                    <a:cxn ang="0">
                      <a:pos x="256" y="26"/>
                    </a:cxn>
                    <a:cxn ang="0">
                      <a:pos x="163" y="26"/>
                    </a:cxn>
                    <a:cxn ang="0">
                      <a:pos x="0" y="190"/>
                    </a:cxn>
                    <a:cxn ang="0">
                      <a:pos x="92" y="282"/>
                    </a:cxn>
                    <a:cxn ang="0">
                      <a:pos x="256" y="119"/>
                    </a:cxn>
                    <a:cxn ang="0">
                      <a:pos x="256" y="26"/>
                    </a:cxn>
                    <a:cxn ang="0">
                      <a:pos x="55" y="192"/>
                    </a:cxn>
                    <a:cxn ang="0">
                      <a:pos x="44" y="181"/>
                    </a:cxn>
                    <a:cxn ang="0">
                      <a:pos x="183" y="42"/>
                    </a:cxn>
                    <a:cxn ang="0">
                      <a:pos x="194" y="42"/>
                    </a:cxn>
                    <a:cxn ang="0">
                      <a:pos x="194" y="53"/>
                    </a:cxn>
                    <a:cxn ang="0">
                      <a:pos x="55" y="192"/>
                    </a:cxn>
                    <a:cxn ang="0">
                      <a:pos x="78" y="215"/>
                    </a:cxn>
                    <a:cxn ang="0">
                      <a:pos x="67" y="204"/>
                    </a:cxn>
                    <a:cxn ang="0">
                      <a:pos x="217" y="54"/>
                    </a:cxn>
                    <a:cxn ang="0">
                      <a:pos x="228" y="54"/>
                    </a:cxn>
                    <a:cxn ang="0">
                      <a:pos x="228" y="65"/>
                    </a:cxn>
                    <a:cxn ang="0">
                      <a:pos x="78" y="215"/>
                    </a:cxn>
                    <a:cxn ang="0">
                      <a:pos x="101" y="238"/>
                    </a:cxn>
                    <a:cxn ang="0">
                      <a:pos x="90" y="227"/>
                    </a:cxn>
                    <a:cxn ang="0">
                      <a:pos x="229" y="88"/>
                    </a:cxn>
                    <a:cxn ang="0">
                      <a:pos x="240" y="88"/>
                    </a:cxn>
                    <a:cxn ang="0">
                      <a:pos x="240" y="99"/>
                    </a:cxn>
                    <a:cxn ang="0">
                      <a:pos x="101" y="238"/>
                    </a:cxn>
                  </a:cxnLst>
                  <a:rect l="txL" t="txT" r="txR" b="txB"/>
                  <a:pathLst>
                    <a:path w="281" h="282">
                      <a:moveTo>
                        <a:pt x="256" y="26"/>
                      </a:moveTo>
                      <a:cubicBezTo>
                        <a:pt x="230" y="0"/>
                        <a:pt x="189" y="0"/>
                        <a:pt x="163" y="26"/>
                      </a:cubicBezTo>
                      <a:cubicBezTo>
                        <a:pt x="0" y="190"/>
                        <a:pt x="0" y="190"/>
                        <a:pt x="0" y="190"/>
                      </a:cubicBezTo>
                      <a:cubicBezTo>
                        <a:pt x="92" y="282"/>
                        <a:pt x="92" y="282"/>
                        <a:pt x="92" y="282"/>
                      </a:cubicBezTo>
                      <a:cubicBezTo>
                        <a:pt x="256" y="119"/>
                        <a:pt x="256" y="119"/>
                        <a:pt x="256" y="119"/>
                      </a:cubicBezTo>
                      <a:cubicBezTo>
                        <a:pt x="281" y="93"/>
                        <a:pt x="281" y="52"/>
                        <a:pt x="256" y="26"/>
                      </a:cubicBezTo>
                      <a:close/>
                      <a:moveTo>
                        <a:pt x="55" y="192"/>
                      </a:moveTo>
                      <a:cubicBezTo>
                        <a:pt x="44" y="181"/>
                        <a:pt x="44" y="181"/>
                        <a:pt x="44" y="181"/>
                      </a:cubicBezTo>
                      <a:cubicBezTo>
                        <a:pt x="183" y="42"/>
                        <a:pt x="183" y="42"/>
                        <a:pt x="183" y="42"/>
                      </a:cubicBezTo>
                      <a:cubicBezTo>
                        <a:pt x="186" y="39"/>
                        <a:pt x="191" y="39"/>
                        <a:pt x="194" y="42"/>
                      </a:cubicBezTo>
                      <a:cubicBezTo>
                        <a:pt x="197" y="45"/>
                        <a:pt x="197" y="50"/>
                        <a:pt x="194" y="53"/>
                      </a:cubicBezTo>
                      <a:lnTo>
                        <a:pt x="55" y="192"/>
                      </a:lnTo>
                      <a:close/>
                      <a:moveTo>
                        <a:pt x="78" y="215"/>
                      </a:moveTo>
                      <a:cubicBezTo>
                        <a:pt x="67" y="204"/>
                        <a:pt x="67" y="204"/>
                        <a:pt x="67" y="204"/>
                      </a:cubicBezTo>
                      <a:cubicBezTo>
                        <a:pt x="217" y="54"/>
                        <a:pt x="217" y="54"/>
                        <a:pt x="217" y="54"/>
                      </a:cubicBezTo>
                      <a:cubicBezTo>
                        <a:pt x="220" y="51"/>
                        <a:pt x="225" y="51"/>
                        <a:pt x="228" y="54"/>
                      </a:cubicBezTo>
                      <a:cubicBezTo>
                        <a:pt x="231" y="57"/>
                        <a:pt x="231" y="62"/>
                        <a:pt x="228" y="65"/>
                      </a:cubicBezTo>
                      <a:lnTo>
                        <a:pt x="78" y="215"/>
                      </a:lnTo>
                      <a:close/>
                      <a:moveTo>
                        <a:pt x="101" y="238"/>
                      </a:moveTo>
                      <a:cubicBezTo>
                        <a:pt x="90" y="227"/>
                        <a:pt x="90" y="227"/>
                        <a:pt x="90" y="227"/>
                      </a:cubicBezTo>
                      <a:cubicBezTo>
                        <a:pt x="229" y="88"/>
                        <a:pt x="229" y="88"/>
                        <a:pt x="229" y="88"/>
                      </a:cubicBezTo>
                      <a:cubicBezTo>
                        <a:pt x="232" y="85"/>
                        <a:pt x="237" y="85"/>
                        <a:pt x="240" y="88"/>
                      </a:cubicBezTo>
                      <a:cubicBezTo>
                        <a:pt x="243" y="91"/>
                        <a:pt x="243" y="96"/>
                        <a:pt x="240" y="99"/>
                      </a:cubicBezTo>
                      <a:lnTo>
                        <a:pt x="101" y="238"/>
                      </a:lnTo>
                      <a:close/>
                    </a:path>
                  </a:pathLst>
                </a:custGeom>
                <a:solidFill>
                  <a:schemeClr val="bg1"/>
                </a:solidFill>
                <a:ln w="9525">
                  <a:noFill/>
                </a:ln>
              </p:spPr>
              <p:txBody>
                <a:bodyPr vert="horz" wrap="square" anchor="t" anchorCtr="0"/>
                <a:p>
                  <a:endParaRPr sz="1600">
                    <a:solidFill>
                      <a:srgbClr val="78A6B6"/>
                    </a:solidFill>
                    <a:latin typeface="Calibri" panose="020F0502020204030204" charset="0"/>
                    <a:ea typeface="宋体" panose="02010600030101010101" pitchFamily="2" charset="-122"/>
                    <a:sym typeface="宋体" panose="02010600030101010101" pitchFamily="2" charset="-122"/>
                  </a:endParaRPr>
                </a:p>
              </p:txBody>
            </p:sp>
            <p:sp>
              <p:nvSpPr>
                <p:cNvPr id="49244" name="Freeform 68"/>
                <p:cNvSpPr/>
                <p:nvPr>
                  <p:custDataLst>
                    <p:tags r:id="rId73"/>
                  </p:custDataLst>
                </p:nvPr>
              </p:nvSpPr>
              <p:spPr>
                <a:xfrm>
                  <a:off x="96837" y="688975"/>
                  <a:ext cx="554038" cy="558800"/>
                </a:xfrm>
                <a:custGeom>
                  <a:avLst/>
                  <a:gdLst>
                    <a:gd name="txL" fmla="*/ 0 w 349"/>
                    <a:gd name="txT" fmla="*/ 0 h 352"/>
                    <a:gd name="txR" fmla="*/ 349 w 349"/>
                    <a:gd name="txB" fmla="*/ 352 h 352"/>
                  </a:gdLst>
                  <a:ahLst/>
                  <a:cxnLst>
                    <a:cxn ang="0">
                      <a:pos x="227" y="209"/>
                    </a:cxn>
                    <a:cxn ang="0">
                      <a:pos x="210" y="193"/>
                    </a:cxn>
                    <a:cxn ang="0">
                      <a:pos x="349" y="54"/>
                    </a:cxn>
                    <a:cxn ang="0">
                      <a:pos x="295" y="0"/>
                    </a:cxn>
                    <a:cxn ang="0">
                      <a:pos x="156" y="139"/>
                    </a:cxn>
                    <a:cxn ang="0">
                      <a:pos x="142" y="125"/>
                    </a:cxn>
                    <a:cxn ang="0">
                      <a:pos x="110" y="141"/>
                    </a:cxn>
                    <a:cxn ang="0">
                      <a:pos x="0" y="317"/>
                    </a:cxn>
                    <a:cxn ang="0">
                      <a:pos x="32" y="352"/>
                    </a:cxn>
                    <a:cxn ang="0">
                      <a:pos x="207" y="242"/>
                    </a:cxn>
                    <a:cxn ang="0">
                      <a:pos x="227" y="209"/>
                    </a:cxn>
                  </a:cxnLst>
                  <a:rect l="txL" t="txT" r="txR" b="txB"/>
                  <a:pathLst>
                    <a:path w="349" h="352">
                      <a:moveTo>
                        <a:pt x="227" y="209"/>
                      </a:moveTo>
                      <a:lnTo>
                        <a:pt x="210" y="193"/>
                      </a:lnTo>
                      <a:lnTo>
                        <a:pt x="349" y="54"/>
                      </a:lnTo>
                      <a:lnTo>
                        <a:pt x="295" y="0"/>
                      </a:lnTo>
                      <a:lnTo>
                        <a:pt x="156" y="139"/>
                      </a:lnTo>
                      <a:lnTo>
                        <a:pt x="142" y="125"/>
                      </a:lnTo>
                      <a:lnTo>
                        <a:pt x="110" y="141"/>
                      </a:lnTo>
                      <a:lnTo>
                        <a:pt x="0" y="317"/>
                      </a:lnTo>
                      <a:lnTo>
                        <a:pt x="32" y="352"/>
                      </a:lnTo>
                      <a:lnTo>
                        <a:pt x="207" y="242"/>
                      </a:lnTo>
                      <a:lnTo>
                        <a:pt x="227" y="209"/>
                      </a:lnTo>
                      <a:close/>
                    </a:path>
                  </a:pathLst>
                </a:custGeom>
                <a:solidFill>
                  <a:schemeClr val="bg1"/>
                </a:solidFill>
                <a:ln w="9525">
                  <a:noFill/>
                </a:ln>
              </p:spPr>
              <p:txBody>
                <a:bodyPr vert="horz" wrap="square" anchor="t" anchorCtr="0"/>
                <a:p>
                  <a:endParaRPr sz="1600">
                    <a:solidFill>
                      <a:srgbClr val="78A6B6"/>
                    </a:solidFill>
                    <a:latin typeface="Calibri" panose="020F0502020204030204" charset="0"/>
                    <a:ea typeface="宋体" panose="02010600030101010101" pitchFamily="2" charset="-122"/>
                    <a:sym typeface="宋体" panose="02010600030101010101" pitchFamily="2" charset="-122"/>
                  </a:endParaRPr>
                </a:p>
              </p:txBody>
            </p:sp>
            <p:sp>
              <p:nvSpPr>
                <p:cNvPr id="49245" name="Freeform 69"/>
                <p:cNvSpPr/>
                <p:nvPr>
                  <p:custDataLst>
                    <p:tags r:id="rId74"/>
                  </p:custDataLst>
                </p:nvPr>
              </p:nvSpPr>
              <p:spPr>
                <a:xfrm>
                  <a:off x="0" y="12700"/>
                  <a:ext cx="590550" cy="590550"/>
                </a:xfrm>
                <a:custGeom>
                  <a:avLst/>
                  <a:gdLst>
                    <a:gd name="txL" fmla="*/ 0 w 207"/>
                    <a:gd name="txT" fmla="*/ 0 h 207"/>
                    <a:gd name="txR" fmla="*/ 207 w 207"/>
                    <a:gd name="txB" fmla="*/ 207 h 207"/>
                  </a:gdLst>
                  <a:ahLst/>
                  <a:cxnLst>
                    <a:cxn ang="0">
                      <a:pos x="104" y="0"/>
                    </a:cxn>
                    <a:cxn ang="0">
                      <a:pos x="78" y="3"/>
                    </a:cxn>
                    <a:cxn ang="0">
                      <a:pos x="81" y="5"/>
                    </a:cxn>
                    <a:cxn ang="0">
                      <a:pos x="118" y="43"/>
                    </a:cxn>
                    <a:cxn ang="0">
                      <a:pos x="118" y="112"/>
                    </a:cxn>
                    <a:cxn ang="0">
                      <a:pos x="49" y="112"/>
                    </a:cxn>
                    <a:cxn ang="0">
                      <a:pos x="12" y="74"/>
                    </a:cxn>
                    <a:cxn ang="0">
                      <a:pos x="7" y="68"/>
                    </a:cxn>
                    <a:cxn ang="0">
                      <a:pos x="0" y="103"/>
                    </a:cxn>
                    <a:cxn ang="0">
                      <a:pos x="104" y="207"/>
                    </a:cxn>
                    <a:cxn ang="0">
                      <a:pos x="207" y="103"/>
                    </a:cxn>
                    <a:cxn ang="0">
                      <a:pos x="104" y="0"/>
                    </a:cxn>
                  </a:cxnLst>
                  <a:rect l="txL" t="txT" r="txR" b="txB"/>
                  <a:pathLst>
                    <a:path w="207" h="207">
                      <a:moveTo>
                        <a:pt x="104" y="0"/>
                      </a:moveTo>
                      <a:cubicBezTo>
                        <a:pt x="95" y="0"/>
                        <a:pt x="86" y="1"/>
                        <a:pt x="78" y="3"/>
                      </a:cubicBezTo>
                      <a:cubicBezTo>
                        <a:pt x="79" y="4"/>
                        <a:pt x="80" y="5"/>
                        <a:pt x="81" y="5"/>
                      </a:cubicBezTo>
                      <a:cubicBezTo>
                        <a:pt x="118" y="43"/>
                        <a:pt x="118" y="43"/>
                        <a:pt x="118" y="43"/>
                      </a:cubicBezTo>
                      <a:cubicBezTo>
                        <a:pt x="137" y="62"/>
                        <a:pt x="137" y="93"/>
                        <a:pt x="118" y="112"/>
                      </a:cubicBezTo>
                      <a:cubicBezTo>
                        <a:pt x="99" y="131"/>
                        <a:pt x="68" y="131"/>
                        <a:pt x="49" y="112"/>
                      </a:cubicBezTo>
                      <a:cubicBezTo>
                        <a:pt x="12" y="74"/>
                        <a:pt x="12" y="74"/>
                        <a:pt x="12" y="74"/>
                      </a:cubicBezTo>
                      <a:cubicBezTo>
                        <a:pt x="10" y="72"/>
                        <a:pt x="8" y="70"/>
                        <a:pt x="7" y="68"/>
                      </a:cubicBezTo>
                      <a:cubicBezTo>
                        <a:pt x="3" y="79"/>
                        <a:pt x="0" y="91"/>
                        <a:pt x="0" y="103"/>
                      </a:cubicBezTo>
                      <a:cubicBezTo>
                        <a:pt x="0" y="161"/>
                        <a:pt x="47" y="207"/>
                        <a:pt x="104" y="207"/>
                      </a:cubicBezTo>
                      <a:cubicBezTo>
                        <a:pt x="161" y="207"/>
                        <a:pt x="207" y="161"/>
                        <a:pt x="207" y="103"/>
                      </a:cubicBezTo>
                      <a:cubicBezTo>
                        <a:pt x="207" y="46"/>
                        <a:pt x="161" y="0"/>
                        <a:pt x="104" y="0"/>
                      </a:cubicBezTo>
                      <a:close/>
                    </a:path>
                  </a:pathLst>
                </a:custGeom>
                <a:solidFill>
                  <a:schemeClr val="bg1"/>
                </a:solidFill>
                <a:ln w="9525">
                  <a:noFill/>
                </a:ln>
              </p:spPr>
              <p:txBody>
                <a:bodyPr vert="horz" wrap="square" anchor="t" anchorCtr="0"/>
                <a:p>
                  <a:endParaRPr sz="1600">
                    <a:solidFill>
                      <a:srgbClr val="78A6B6"/>
                    </a:solidFill>
                    <a:latin typeface="Calibri" panose="020F0502020204030204" charset="0"/>
                    <a:ea typeface="宋体" panose="02010600030101010101" pitchFamily="2" charset="-122"/>
                    <a:sym typeface="宋体" panose="02010600030101010101" pitchFamily="2" charset="-122"/>
                  </a:endParaRPr>
                </a:p>
              </p:txBody>
            </p:sp>
            <p:sp>
              <p:nvSpPr>
                <p:cNvPr id="49246" name="Freeform 70"/>
                <p:cNvSpPr>
                  <a:spLocks noEditPoints="1"/>
                </p:cNvSpPr>
                <p:nvPr>
                  <p:custDataLst>
                    <p:tags r:id="rId75"/>
                  </p:custDataLst>
                </p:nvPr>
              </p:nvSpPr>
              <p:spPr>
                <a:xfrm>
                  <a:off x="730250" y="712788"/>
                  <a:ext cx="531813" cy="531813"/>
                </a:xfrm>
                <a:custGeom>
                  <a:avLst/>
                  <a:gdLst>
                    <a:gd name="txL" fmla="*/ 0 w 186"/>
                    <a:gd name="txT" fmla="*/ 0 h 186"/>
                    <a:gd name="txR" fmla="*/ 186 w 186"/>
                    <a:gd name="txB" fmla="*/ 186 h 186"/>
                  </a:gdLst>
                  <a:ahLst/>
                  <a:cxnLst>
                    <a:cxn ang="0">
                      <a:pos x="164" y="164"/>
                    </a:cxn>
                    <a:cxn ang="0">
                      <a:pos x="164" y="83"/>
                    </a:cxn>
                    <a:cxn ang="0">
                      <a:pos x="81" y="0"/>
                    </a:cxn>
                    <a:cxn ang="0">
                      <a:pos x="0" y="81"/>
                    </a:cxn>
                    <a:cxn ang="0">
                      <a:pos x="82" y="164"/>
                    </a:cxn>
                    <a:cxn ang="0">
                      <a:pos x="164" y="164"/>
                    </a:cxn>
                    <a:cxn ang="0">
                      <a:pos x="109" y="109"/>
                    </a:cxn>
                    <a:cxn ang="0">
                      <a:pos x="142" y="109"/>
                    </a:cxn>
                    <a:cxn ang="0">
                      <a:pos x="142" y="143"/>
                    </a:cxn>
                    <a:cxn ang="0">
                      <a:pos x="109" y="143"/>
                    </a:cxn>
                    <a:cxn ang="0">
                      <a:pos x="109" y="109"/>
                    </a:cxn>
                  </a:cxnLst>
                  <a:rect l="txL" t="txT" r="txR" b="txB"/>
                  <a:pathLst>
                    <a:path w="186" h="186">
                      <a:moveTo>
                        <a:pt x="164" y="164"/>
                      </a:moveTo>
                      <a:cubicBezTo>
                        <a:pt x="186" y="142"/>
                        <a:pt x="186" y="105"/>
                        <a:pt x="164" y="83"/>
                      </a:cubicBezTo>
                      <a:cubicBezTo>
                        <a:pt x="81" y="0"/>
                        <a:pt x="81" y="0"/>
                        <a:pt x="81" y="0"/>
                      </a:cubicBezTo>
                      <a:cubicBezTo>
                        <a:pt x="0" y="81"/>
                        <a:pt x="0" y="81"/>
                        <a:pt x="0" y="81"/>
                      </a:cubicBezTo>
                      <a:cubicBezTo>
                        <a:pt x="82" y="164"/>
                        <a:pt x="82" y="164"/>
                        <a:pt x="82" y="164"/>
                      </a:cubicBezTo>
                      <a:cubicBezTo>
                        <a:pt x="105" y="186"/>
                        <a:pt x="141" y="186"/>
                        <a:pt x="164" y="164"/>
                      </a:cubicBezTo>
                      <a:close/>
                      <a:moveTo>
                        <a:pt x="109" y="109"/>
                      </a:moveTo>
                      <a:cubicBezTo>
                        <a:pt x="118" y="100"/>
                        <a:pt x="133" y="100"/>
                        <a:pt x="142" y="109"/>
                      </a:cubicBezTo>
                      <a:cubicBezTo>
                        <a:pt x="152" y="118"/>
                        <a:pt x="152" y="133"/>
                        <a:pt x="142" y="143"/>
                      </a:cubicBezTo>
                      <a:cubicBezTo>
                        <a:pt x="133" y="152"/>
                        <a:pt x="118" y="152"/>
                        <a:pt x="109" y="143"/>
                      </a:cubicBezTo>
                      <a:cubicBezTo>
                        <a:pt x="99" y="133"/>
                        <a:pt x="99" y="118"/>
                        <a:pt x="109" y="109"/>
                      </a:cubicBezTo>
                      <a:close/>
                    </a:path>
                  </a:pathLst>
                </a:custGeom>
                <a:solidFill>
                  <a:schemeClr val="bg1"/>
                </a:solidFill>
                <a:ln w="9525">
                  <a:noFill/>
                </a:ln>
              </p:spPr>
              <p:txBody>
                <a:bodyPr vert="horz" wrap="square" anchor="t" anchorCtr="0"/>
                <a:p>
                  <a:endParaRPr sz="1600">
                    <a:solidFill>
                      <a:srgbClr val="78A6B6"/>
                    </a:solidFill>
                    <a:latin typeface="Calibri" panose="020F0502020204030204" charset="0"/>
                    <a:ea typeface="宋体" panose="02010600030101010101" pitchFamily="2" charset="-122"/>
                    <a:sym typeface="宋体" panose="02010600030101010101" pitchFamily="2" charset="-122"/>
                  </a:endParaRPr>
                </a:p>
              </p:txBody>
            </p:sp>
          </p:grpSp>
        </p:grpSp>
        <p:sp>
          <p:nvSpPr>
            <p:cNvPr id="49247" name="TextBox 125"/>
            <p:cNvSpPr/>
            <p:nvPr>
              <p:custDataLst>
                <p:tags r:id="rId76"/>
              </p:custDataLst>
            </p:nvPr>
          </p:nvSpPr>
          <p:spPr>
            <a:xfrm>
              <a:off x="45224" y="142948"/>
              <a:ext cx="404278" cy="275965"/>
            </a:xfrm>
            <a:prstGeom prst="rect">
              <a:avLst/>
            </a:prstGeom>
            <a:noFill/>
            <a:ln w="9525">
              <a:noFill/>
            </a:ln>
          </p:spPr>
          <p:txBody>
            <a:bodyPr wrap="square">
              <a:spAutoFit/>
            </a:bodyPr>
            <a:p>
              <a:r>
                <a:rPr lang="en-US" altLang="zh-CN" sz="1600" dirty="0">
                  <a:solidFill>
                    <a:schemeClr val="bg1"/>
                  </a:solidFill>
                  <a:latin typeface="Impact" panose="020B0806030902050204" pitchFamily="2" charset="0"/>
                  <a:ea typeface="宋体" panose="02010600030101010101" pitchFamily="2" charset="-122"/>
                  <a:sym typeface="Impact" panose="020B0806030902050204" pitchFamily="2" charset="0"/>
                </a:rPr>
                <a:t>06</a:t>
              </a:r>
              <a:endParaRPr lang="zh-CN" altLang="en-US" sz="1600" dirty="0">
                <a:solidFill>
                  <a:schemeClr val="bg1"/>
                </a:solidFill>
                <a:latin typeface="Impact" panose="020B0806030902050204" pitchFamily="2" charset="0"/>
                <a:ea typeface="宋体" panose="02010600030101010101" pitchFamily="2" charset="-122"/>
                <a:sym typeface="Impact" panose="020B0806030902050204" pitchFamily="2" charset="0"/>
              </a:endParaRPr>
            </a:p>
          </p:txBody>
        </p:sp>
      </p:grpSp>
      <p:sp>
        <p:nvSpPr>
          <p:cNvPr id="49251" name="TextBox 47"/>
          <p:cNvSpPr/>
          <p:nvPr>
            <p:custDataLst>
              <p:tags r:id="rId77"/>
            </p:custDataLst>
          </p:nvPr>
        </p:nvSpPr>
        <p:spPr>
          <a:xfrm>
            <a:off x="401955" y="661035"/>
            <a:ext cx="185356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职业健康制度</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7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9154"/>
                                        </p:tgtEl>
                                        <p:attrNameLst>
                                          <p:attrName>style.visibility</p:attrName>
                                        </p:attrNameLst>
                                      </p:cBhvr>
                                      <p:to>
                                        <p:strVal val="visible"/>
                                      </p:to>
                                    </p:set>
                                    <p:anim calcmode="lin" valueType="num">
                                      <p:cBhvr>
                                        <p:cTn id="7" dur="500" fill="hold"/>
                                        <p:tgtEl>
                                          <p:spTgt spid="49154"/>
                                        </p:tgtEl>
                                        <p:attrNameLst>
                                          <p:attrName>ppt_w</p:attrName>
                                        </p:attrNameLst>
                                      </p:cBhvr>
                                      <p:tavLst>
                                        <p:tav tm="0">
                                          <p:val>
                                            <p:fltVal val="0.000000"/>
                                          </p:val>
                                        </p:tav>
                                        <p:tav tm="100000">
                                          <p:val>
                                            <p:strVal val="#ppt_w"/>
                                          </p:val>
                                        </p:tav>
                                      </p:tavLst>
                                    </p:anim>
                                    <p:anim calcmode="lin" valueType="num">
                                      <p:cBhvr>
                                        <p:cTn id="8" dur="500" fill="hold"/>
                                        <p:tgtEl>
                                          <p:spTgt spid="49154"/>
                                        </p:tgtEl>
                                        <p:attrNameLst>
                                          <p:attrName>ppt_h</p:attrName>
                                        </p:attrNameLst>
                                      </p:cBhvr>
                                      <p:tavLst>
                                        <p:tav tm="0">
                                          <p:val>
                                            <p:fltVal val="0.000000"/>
                                          </p:val>
                                        </p:tav>
                                        <p:tav tm="100000">
                                          <p:val>
                                            <p:strVal val="#ppt_h"/>
                                          </p:val>
                                        </p:tav>
                                      </p:tavLst>
                                    </p:anim>
                                    <p:animEffect filter="fade">
                                      <p:cBhvr>
                                        <p:cTn id="9" dur="500"/>
                                        <p:tgtEl>
                                          <p:spTgt spid="4915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9155"/>
                                        </p:tgtEl>
                                        <p:attrNameLst>
                                          <p:attrName>style.visibility</p:attrName>
                                        </p:attrNameLst>
                                      </p:cBhvr>
                                      <p:to>
                                        <p:strVal val="visible"/>
                                      </p:to>
                                    </p:set>
                                    <p:anim calcmode="lin" valueType="num">
                                      <p:cBhvr>
                                        <p:cTn id="13" dur="500" fill="hold"/>
                                        <p:tgtEl>
                                          <p:spTgt spid="49155"/>
                                        </p:tgtEl>
                                        <p:attrNameLst>
                                          <p:attrName>ppt_w</p:attrName>
                                        </p:attrNameLst>
                                      </p:cBhvr>
                                      <p:tavLst>
                                        <p:tav tm="0">
                                          <p:val>
                                            <p:fltVal val="0.000000"/>
                                          </p:val>
                                        </p:tav>
                                        <p:tav tm="100000">
                                          <p:val>
                                            <p:strVal val="#ppt_w"/>
                                          </p:val>
                                        </p:tav>
                                      </p:tavLst>
                                    </p:anim>
                                    <p:anim calcmode="lin" valueType="num">
                                      <p:cBhvr>
                                        <p:cTn id="14" dur="500" fill="hold"/>
                                        <p:tgtEl>
                                          <p:spTgt spid="49155"/>
                                        </p:tgtEl>
                                        <p:attrNameLst>
                                          <p:attrName>ppt_h</p:attrName>
                                        </p:attrNameLst>
                                      </p:cBhvr>
                                      <p:tavLst>
                                        <p:tav tm="0">
                                          <p:val>
                                            <p:fltVal val="0.000000"/>
                                          </p:val>
                                        </p:tav>
                                        <p:tav tm="100000">
                                          <p:val>
                                            <p:strVal val="#ppt_h"/>
                                          </p:val>
                                        </p:tav>
                                      </p:tavLst>
                                    </p:anim>
                                    <p:animEffect filter="fade">
                                      <p:cBhvr>
                                        <p:cTn id="15" dur="500"/>
                                        <p:tgtEl>
                                          <p:spTgt spid="49155"/>
                                        </p:tgtEl>
                                      </p:cBhvr>
                                    </p:animEffect>
                                  </p:childTnLst>
                                </p:cTn>
                              </p:par>
                            </p:childTnLst>
                          </p:cTn>
                        </p:par>
                        <p:par>
                          <p:cTn id="16" fill="hold">
                            <p:stCondLst>
                              <p:cond delay="1000"/>
                            </p:stCondLst>
                            <p:childTnLst>
                              <p:par>
                                <p:cTn id="17" presetID="15" presetClass="entr" presetSubtype="0" fill="hold" nodeType="afterEffect">
                                  <p:stCondLst>
                                    <p:cond delay="0"/>
                                  </p:stCondLst>
                                  <p:childTnLst>
                                    <p:set>
                                      <p:cBhvr>
                                        <p:cTn id="18" dur="1" fill="hold">
                                          <p:stCondLst>
                                            <p:cond delay="0"/>
                                          </p:stCondLst>
                                        </p:cTn>
                                        <p:tgtEl>
                                          <p:spTgt spid="49170"/>
                                        </p:tgtEl>
                                        <p:attrNameLst>
                                          <p:attrName>style.visibility</p:attrName>
                                        </p:attrNameLst>
                                      </p:cBhvr>
                                      <p:to>
                                        <p:strVal val="visible"/>
                                      </p:to>
                                    </p:set>
                                    <p:anim calcmode="lin" valueType="num">
                                      <p:cBhvr>
                                        <p:cTn id="19" dur="2000" fill="hold"/>
                                        <p:tgtEl>
                                          <p:spTgt spid="49170"/>
                                        </p:tgtEl>
                                        <p:attrNameLst>
                                          <p:attrName>ppt_w</p:attrName>
                                        </p:attrNameLst>
                                      </p:cBhvr>
                                      <p:tavLst>
                                        <p:tav tm="0">
                                          <p:val>
                                            <p:fltVal val="0.000000"/>
                                          </p:val>
                                        </p:tav>
                                        <p:tav tm="100000">
                                          <p:val>
                                            <p:strVal val="#ppt_w"/>
                                          </p:val>
                                        </p:tav>
                                      </p:tavLst>
                                    </p:anim>
                                    <p:anim calcmode="lin" valueType="num">
                                      <p:cBhvr>
                                        <p:cTn id="20" dur="2000" fill="hold"/>
                                        <p:tgtEl>
                                          <p:spTgt spid="49170"/>
                                        </p:tgtEl>
                                        <p:attrNameLst>
                                          <p:attrName>ppt_h</p:attrName>
                                        </p:attrNameLst>
                                      </p:cBhvr>
                                      <p:tavLst>
                                        <p:tav tm="0">
                                          <p:val>
                                            <p:fltVal val="0.000000"/>
                                          </p:val>
                                        </p:tav>
                                        <p:tav tm="100000">
                                          <p:val>
                                            <p:strVal val="#ppt_h"/>
                                          </p:val>
                                        </p:tav>
                                      </p:tavLst>
                                    </p:anim>
                                    <p:anim calcmode="lin" valueType="num">
                                      <p:cBhvr>
                                        <p:cTn id="21" dur="2000" fill="hold"/>
                                        <p:tgtEl>
                                          <p:spTgt spid="49170"/>
                                        </p:tgtEl>
                                        <p:attrNameLst>
                                          <p:attrName>ppt_x</p:attrName>
                                        </p:attrNameLst>
                                      </p:cBhvr>
                                      <p:tavLst>
                                        <p:tav tm="0" fmla="#ppt_x+(cos(-2*pi*(1-$))*-#ppt_x-sin(-2*pi*(1-$))*(1-#ppt_y))*(1-$)">
                                          <p:val>
                                            <p:fltVal val="0.000000"/>
                                          </p:val>
                                        </p:tav>
                                        <p:tav tm="100000">
                                          <p:val>
                                            <p:fltVal val="1.000000"/>
                                          </p:val>
                                        </p:tav>
                                      </p:tavLst>
                                    </p:anim>
                                    <p:anim calcmode="lin" valueType="num">
                                      <p:cBhvr>
                                        <p:cTn id="22" dur="2000" fill="hold"/>
                                        <p:tgtEl>
                                          <p:spTgt spid="49170"/>
                                        </p:tgtEl>
                                        <p:attrNameLst>
                                          <p:attrName>ppt_y</p:attrName>
                                        </p:attrNameLst>
                                      </p:cBhvr>
                                      <p:tavLst>
                                        <p:tav tm="0" fmla="#ppt_y+(sin(-2*pi*(1-$))*-#ppt_x+cos(-2*pi*(1-$))*(1-#ppt_y))*(1-$)">
                                          <p:val>
                                            <p:fltVal val="0.000000"/>
                                          </p:val>
                                        </p:tav>
                                        <p:tav tm="100000">
                                          <p:val>
                                            <p:fltVal val="1.000000"/>
                                          </p:val>
                                        </p:tav>
                                      </p:tavLst>
                                    </p:anim>
                                  </p:childTnLst>
                                </p:cTn>
                              </p:par>
                              <p:par>
                                <p:cTn id="23" presetID="15" presetClass="entr" presetSubtype="0" fill="hold" nodeType="withEffect">
                                  <p:stCondLst>
                                    <p:cond delay="0"/>
                                  </p:stCondLst>
                                  <p:childTnLst>
                                    <p:set>
                                      <p:cBhvr>
                                        <p:cTn id="24" dur="1" fill="hold">
                                          <p:stCondLst>
                                            <p:cond delay="0"/>
                                          </p:stCondLst>
                                        </p:cTn>
                                        <p:tgtEl>
                                          <p:spTgt spid="49189"/>
                                        </p:tgtEl>
                                        <p:attrNameLst>
                                          <p:attrName>style.visibility</p:attrName>
                                        </p:attrNameLst>
                                      </p:cBhvr>
                                      <p:to>
                                        <p:strVal val="visible"/>
                                      </p:to>
                                    </p:set>
                                    <p:anim calcmode="lin" valueType="num">
                                      <p:cBhvr>
                                        <p:cTn id="25" dur="2000" fill="hold"/>
                                        <p:tgtEl>
                                          <p:spTgt spid="49189"/>
                                        </p:tgtEl>
                                        <p:attrNameLst>
                                          <p:attrName>ppt_w</p:attrName>
                                        </p:attrNameLst>
                                      </p:cBhvr>
                                      <p:tavLst>
                                        <p:tav tm="0">
                                          <p:val>
                                            <p:fltVal val="0.000000"/>
                                          </p:val>
                                        </p:tav>
                                        <p:tav tm="100000">
                                          <p:val>
                                            <p:strVal val="#ppt_w"/>
                                          </p:val>
                                        </p:tav>
                                      </p:tavLst>
                                    </p:anim>
                                    <p:anim calcmode="lin" valueType="num">
                                      <p:cBhvr>
                                        <p:cTn id="26" dur="2000" fill="hold"/>
                                        <p:tgtEl>
                                          <p:spTgt spid="49189"/>
                                        </p:tgtEl>
                                        <p:attrNameLst>
                                          <p:attrName>ppt_h</p:attrName>
                                        </p:attrNameLst>
                                      </p:cBhvr>
                                      <p:tavLst>
                                        <p:tav tm="0">
                                          <p:val>
                                            <p:fltVal val="0.000000"/>
                                          </p:val>
                                        </p:tav>
                                        <p:tav tm="100000">
                                          <p:val>
                                            <p:strVal val="#ppt_h"/>
                                          </p:val>
                                        </p:tav>
                                      </p:tavLst>
                                    </p:anim>
                                    <p:anim calcmode="lin" valueType="num">
                                      <p:cBhvr>
                                        <p:cTn id="27" dur="2000" fill="hold"/>
                                        <p:tgtEl>
                                          <p:spTgt spid="49189"/>
                                        </p:tgtEl>
                                        <p:attrNameLst>
                                          <p:attrName>ppt_x</p:attrName>
                                        </p:attrNameLst>
                                      </p:cBhvr>
                                      <p:tavLst>
                                        <p:tav tm="0" fmla="#ppt_x+(cos(-2*pi*(1-$))*-#ppt_x-sin(-2*pi*(1-$))*(1-#ppt_y))*(1-$)">
                                          <p:val>
                                            <p:fltVal val="0.000000"/>
                                          </p:val>
                                        </p:tav>
                                        <p:tav tm="100000">
                                          <p:val>
                                            <p:fltVal val="1.000000"/>
                                          </p:val>
                                        </p:tav>
                                      </p:tavLst>
                                    </p:anim>
                                    <p:anim calcmode="lin" valueType="num">
                                      <p:cBhvr>
                                        <p:cTn id="28" dur="2000" fill="hold"/>
                                        <p:tgtEl>
                                          <p:spTgt spid="49189"/>
                                        </p:tgtEl>
                                        <p:attrNameLst>
                                          <p:attrName>ppt_y</p:attrName>
                                        </p:attrNameLst>
                                      </p:cBhvr>
                                      <p:tavLst>
                                        <p:tav tm="0" fmla="#ppt_y+(sin(-2*pi*(1-$))*-#ppt_x+cos(-2*pi*(1-$))*(1-#ppt_y))*(1-$)">
                                          <p:val>
                                            <p:fltVal val="0.000000"/>
                                          </p:val>
                                        </p:tav>
                                        <p:tav tm="100000">
                                          <p:val>
                                            <p:fltVal val="1.000000"/>
                                          </p:val>
                                        </p:tav>
                                      </p:tavLst>
                                    </p:anim>
                                  </p:childTnLst>
                                </p:cTn>
                              </p:par>
                              <p:par>
                                <p:cTn id="29" presetID="15" presetClass="entr" presetSubtype="0" fill="hold" nodeType="withEffect">
                                  <p:stCondLst>
                                    <p:cond delay="0"/>
                                  </p:stCondLst>
                                  <p:childTnLst>
                                    <p:set>
                                      <p:cBhvr>
                                        <p:cTn id="30" dur="1" fill="hold">
                                          <p:stCondLst>
                                            <p:cond delay="0"/>
                                          </p:stCondLst>
                                        </p:cTn>
                                        <p:tgtEl>
                                          <p:spTgt spid="49197"/>
                                        </p:tgtEl>
                                        <p:attrNameLst>
                                          <p:attrName>style.visibility</p:attrName>
                                        </p:attrNameLst>
                                      </p:cBhvr>
                                      <p:to>
                                        <p:strVal val="visible"/>
                                      </p:to>
                                    </p:set>
                                    <p:anim calcmode="lin" valueType="num">
                                      <p:cBhvr>
                                        <p:cTn id="31" dur="2000" fill="hold"/>
                                        <p:tgtEl>
                                          <p:spTgt spid="49197"/>
                                        </p:tgtEl>
                                        <p:attrNameLst>
                                          <p:attrName>ppt_w</p:attrName>
                                        </p:attrNameLst>
                                      </p:cBhvr>
                                      <p:tavLst>
                                        <p:tav tm="0">
                                          <p:val>
                                            <p:fltVal val="0.000000"/>
                                          </p:val>
                                        </p:tav>
                                        <p:tav tm="100000">
                                          <p:val>
                                            <p:strVal val="#ppt_w"/>
                                          </p:val>
                                        </p:tav>
                                      </p:tavLst>
                                    </p:anim>
                                    <p:anim calcmode="lin" valueType="num">
                                      <p:cBhvr>
                                        <p:cTn id="32" dur="2000" fill="hold"/>
                                        <p:tgtEl>
                                          <p:spTgt spid="49197"/>
                                        </p:tgtEl>
                                        <p:attrNameLst>
                                          <p:attrName>ppt_h</p:attrName>
                                        </p:attrNameLst>
                                      </p:cBhvr>
                                      <p:tavLst>
                                        <p:tav tm="0">
                                          <p:val>
                                            <p:fltVal val="0.000000"/>
                                          </p:val>
                                        </p:tav>
                                        <p:tav tm="100000">
                                          <p:val>
                                            <p:strVal val="#ppt_h"/>
                                          </p:val>
                                        </p:tav>
                                      </p:tavLst>
                                    </p:anim>
                                    <p:anim calcmode="lin" valueType="num">
                                      <p:cBhvr>
                                        <p:cTn id="33" dur="2000" fill="hold"/>
                                        <p:tgtEl>
                                          <p:spTgt spid="49197"/>
                                        </p:tgtEl>
                                        <p:attrNameLst>
                                          <p:attrName>ppt_x</p:attrName>
                                        </p:attrNameLst>
                                      </p:cBhvr>
                                      <p:tavLst>
                                        <p:tav tm="0" fmla="#ppt_x+(cos(-2*pi*(1-$))*-#ppt_x-sin(-2*pi*(1-$))*(1-#ppt_y))*(1-$)">
                                          <p:val>
                                            <p:fltVal val="0.000000"/>
                                          </p:val>
                                        </p:tav>
                                        <p:tav tm="100000">
                                          <p:val>
                                            <p:fltVal val="1.000000"/>
                                          </p:val>
                                        </p:tav>
                                      </p:tavLst>
                                    </p:anim>
                                    <p:anim calcmode="lin" valueType="num">
                                      <p:cBhvr>
                                        <p:cTn id="34" dur="2000" fill="hold"/>
                                        <p:tgtEl>
                                          <p:spTgt spid="49197"/>
                                        </p:tgtEl>
                                        <p:attrNameLst>
                                          <p:attrName>ppt_y</p:attrName>
                                        </p:attrNameLst>
                                      </p:cBhvr>
                                      <p:tavLst>
                                        <p:tav tm="0" fmla="#ppt_y+(sin(-2*pi*(1-$))*-#ppt_x+cos(-2*pi*(1-$))*(1-#ppt_y))*(1-$)">
                                          <p:val>
                                            <p:fltVal val="0.000000"/>
                                          </p:val>
                                        </p:tav>
                                        <p:tav tm="100000">
                                          <p:val>
                                            <p:fltVal val="1.000000"/>
                                          </p:val>
                                        </p:tav>
                                      </p:tavLst>
                                    </p:anim>
                                  </p:childTnLst>
                                </p:cTn>
                              </p:par>
                              <p:par>
                                <p:cTn id="35" presetID="15" presetClass="entr" presetSubtype="0" fill="hold" nodeType="withEffect">
                                  <p:stCondLst>
                                    <p:cond delay="0"/>
                                  </p:stCondLst>
                                  <p:childTnLst>
                                    <p:set>
                                      <p:cBhvr>
                                        <p:cTn id="36" dur="1" fill="hold">
                                          <p:stCondLst>
                                            <p:cond delay="0"/>
                                          </p:stCondLst>
                                        </p:cTn>
                                        <p:tgtEl>
                                          <p:spTgt spid="49211"/>
                                        </p:tgtEl>
                                        <p:attrNameLst>
                                          <p:attrName>style.visibility</p:attrName>
                                        </p:attrNameLst>
                                      </p:cBhvr>
                                      <p:to>
                                        <p:strVal val="visible"/>
                                      </p:to>
                                    </p:set>
                                    <p:anim calcmode="lin" valueType="num">
                                      <p:cBhvr>
                                        <p:cTn id="37" dur="2000" fill="hold"/>
                                        <p:tgtEl>
                                          <p:spTgt spid="49211"/>
                                        </p:tgtEl>
                                        <p:attrNameLst>
                                          <p:attrName>ppt_w</p:attrName>
                                        </p:attrNameLst>
                                      </p:cBhvr>
                                      <p:tavLst>
                                        <p:tav tm="0">
                                          <p:val>
                                            <p:fltVal val="0.000000"/>
                                          </p:val>
                                        </p:tav>
                                        <p:tav tm="100000">
                                          <p:val>
                                            <p:strVal val="#ppt_w"/>
                                          </p:val>
                                        </p:tav>
                                      </p:tavLst>
                                    </p:anim>
                                    <p:anim calcmode="lin" valueType="num">
                                      <p:cBhvr>
                                        <p:cTn id="38" dur="2000" fill="hold"/>
                                        <p:tgtEl>
                                          <p:spTgt spid="49211"/>
                                        </p:tgtEl>
                                        <p:attrNameLst>
                                          <p:attrName>ppt_h</p:attrName>
                                        </p:attrNameLst>
                                      </p:cBhvr>
                                      <p:tavLst>
                                        <p:tav tm="0">
                                          <p:val>
                                            <p:fltVal val="0.000000"/>
                                          </p:val>
                                        </p:tav>
                                        <p:tav tm="100000">
                                          <p:val>
                                            <p:strVal val="#ppt_h"/>
                                          </p:val>
                                        </p:tav>
                                      </p:tavLst>
                                    </p:anim>
                                    <p:anim calcmode="lin" valueType="num">
                                      <p:cBhvr>
                                        <p:cTn id="39" dur="2000" fill="hold"/>
                                        <p:tgtEl>
                                          <p:spTgt spid="49211"/>
                                        </p:tgtEl>
                                        <p:attrNameLst>
                                          <p:attrName>ppt_x</p:attrName>
                                        </p:attrNameLst>
                                      </p:cBhvr>
                                      <p:tavLst>
                                        <p:tav tm="0" fmla="#ppt_x+(cos(-2*pi*(1-$))*-#ppt_x-sin(-2*pi*(1-$))*(1-#ppt_y))*(1-$)">
                                          <p:val>
                                            <p:fltVal val="0.000000"/>
                                          </p:val>
                                        </p:tav>
                                        <p:tav tm="100000">
                                          <p:val>
                                            <p:fltVal val="1.000000"/>
                                          </p:val>
                                        </p:tav>
                                      </p:tavLst>
                                    </p:anim>
                                    <p:anim calcmode="lin" valueType="num">
                                      <p:cBhvr>
                                        <p:cTn id="40" dur="2000" fill="hold"/>
                                        <p:tgtEl>
                                          <p:spTgt spid="49211"/>
                                        </p:tgtEl>
                                        <p:attrNameLst>
                                          <p:attrName>ppt_y</p:attrName>
                                        </p:attrNameLst>
                                      </p:cBhvr>
                                      <p:tavLst>
                                        <p:tav tm="0" fmla="#ppt_y+(sin(-2*pi*(1-$))*-#ppt_x+cos(-2*pi*(1-$))*(1-#ppt_y))*(1-$)">
                                          <p:val>
                                            <p:fltVal val="0.000000"/>
                                          </p:val>
                                        </p:tav>
                                        <p:tav tm="100000">
                                          <p:val>
                                            <p:fltVal val="1.000000"/>
                                          </p:val>
                                        </p:tav>
                                      </p:tavLst>
                                    </p:anim>
                                  </p:childTnLst>
                                </p:cTn>
                              </p:par>
                              <p:par>
                                <p:cTn id="41" presetID="15" presetClass="entr" presetSubtype="0" fill="hold" nodeType="withEffect">
                                  <p:stCondLst>
                                    <p:cond delay="0"/>
                                  </p:stCondLst>
                                  <p:childTnLst>
                                    <p:set>
                                      <p:cBhvr>
                                        <p:cTn id="42" dur="1" fill="hold">
                                          <p:stCondLst>
                                            <p:cond delay="0"/>
                                          </p:stCondLst>
                                        </p:cTn>
                                        <p:tgtEl>
                                          <p:spTgt spid="49221"/>
                                        </p:tgtEl>
                                        <p:attrNameLst>
                                          <p:attrName>style.visibility</p:attrName>
                                        </p:attrNameLst>
                                      </p:cBhvr>
                                      <p:to>
                                        <p:strVal val="visible"/>
                                      </p:to>
                                    </p:set>
                                    <p:anim calcmode="lin" valueType="num">
                                      <p:cBhvr>
                                        <p:cTn id="43" dur="2000" fill="hold"/>
                                        <p:tgtEl>
                                          <p:spTgt spid="49221"/>
                                        </p:tgtEl>
                                        <p:attrNameLst>
                                          <p:attrName>ppt_w</p:attrName>
                                        </p:attrNameLst>
                                      </p:cBhvr>
                                      <p:tavLst>
                                        <p:tav tm="0">
                                          <p:val>
                                            <p:fltVal val="0.000000"/>
                                          </p:val>
                                        </p:tav>
                                        <p:tav tm="100000">
                                          <p:val>
                                            <p:strVal val="#ppt_w"/>
                                          </p:val>
                                        </p:tav>
                                      </p:tavLst>
                                    </p:anim>
                                    <p:anim calcmode="lin" valueType="num">
                                      <p:cBhvr>
                                        <p:cTn id="44" dur="2000" fill="hold"/>
                                        <p:tgtEl>
                                          <p:spTgt spid="49221"/>
                                        </p:tgtEl>
                                        <p:attrNameLst>
                                          <p:attrName>ppt_h</p:attrName>
                                        </p:attrNameLst>
                                      </p:cBhvr>
                                      <p:tavLst>
                                        <p:tav tm="0">
                                          <p:val>
                                            <p:fltVal val="0.000000"/>
                                          </p:val>
                                        </p:tav>
                                        <p:tav tm="100000">
                                          <p:val>
                                            <p:strVal val="#ppt_h"/>
                                          </p:val>
                                        </p:tav>
                                      </p:tavLst>
                                    </p:anim>
                                    <p:anim calcmode="lin" valueType="num">
                                      <p:cBhvr>
                                        <p:cTn id="45" dur="2000" fill="hold"/>
                                        <p:tgtEl>
                                          <p:spTgt spid="49221"/>
                                        </p:tgtEl>
                                        <p:attrNameLst>
                                          <p:attrName>ppt_x</p:attrName>
                                        </p:attrNameLst>
                                      </p:cBhvr>
                                      <p:tavLst>
                                        <p:tav tm="0" fmla="#ppt_x+(cos(-2*pi*(1-$))*-#ppt_x-sin(-2*pi*(1-$))*(1-#ppt_y))*(1-$)">
                                          <p:val>
                                            <p:fltVal val="0.000000"/>
                                          </p:val>
                                        </p:tav>
                                        <p:tav tm="100000">
                                          <p:val>
                                            <p:fltVal val="1.000000"/>
                                          </p:val>
                                        </p:tav>
                                      </p:tavLst>
                                    </p:anim>
                                    <p:anim calcmode="lin" valueType="num">
                                      <p:cBhvr>
                                        <p:cTn id="46" dur="2000" fill="hold"/>
                                        <p:tgtEl>
                                          <p:spTgt spid="49221"/>
                                        </p:tgtEl>
                                        <p:attrNameLst>
                                          <p:attrName>ppt_y</p:attrName>
                                        </p:attrNameLst>
                                      </p:cBhvr>
                                      <p:tavLst>
                                        <p:tav tm="0" fmla="#ppt_y+(sin(-2*pi*(1-$))*-#ppt_x+cos(-2*pi*(1-$))*(1-#ppt_y))*(1-$)">
                                          <p:val>
                                            <p:fltVal val="0.000000"/>
                                          </p:val>
                                        </p:tav>
                                        <p:tav tm="100000">
                                          <p:val>
                                            <p:fltVal val="1.000000"/>
                                          </p:val>
                                        </p:tav>
                                      </p:tavLst>
                                    </p:anim>
                                  </p:childTnLst>
                                </p:cTn>
                              </p:par>
                              <p:par>
                                <p:cTn id="47" presetID="15" presetClass="entr" presetSubtype="0" fill="hold" nodeType="withEffect">
                                  <p:stCondLst>
                                    <p:cond delay="0"/>
                                  </p:stCondLst>
                                  <p:childTnLst>
                                    <p:set>
                                      <p:cBhvr>
                                        <p:cTn id="48" dur="1" fill="hold">
                                          <p:stCondLst>
                                            <p:cond delay="0"/>
                                          </p:stCondLst>
                                        </p:cTn>
                                        <p:tgtEl>
                                          <p:spTgt spid="49237"/>
                                        </p:tgtEl>
                                        <p:attrNameLst>
                                          <p:attrName>style.visibility</p:attrName>
                                        </p:attrNameLst>
                                      </p:cBhvr>
                                      <p:to>
                                        <p:strVal val="visible"/>
                                      </p:to>
                                    </p:set>
                                    <p:anim calcmode="lin" valueType="num">
                                      <p:cBhvr>
                                        <p:cTn id="49" dur="2000" fill="hold"/>
                                        <p:tgtEl>
                                          <p:spTgt spid="49237"/>
                                        </p:tgtEl>
                                        <p:attrNameLst>
                                          <p:attrName>ppt_w</p:attrName>
                                        </p:attrNameLst>
                                      </p:cBhvr>
                                      <p:tavLst>
                                        <p:tav tm="0">
                                          <p:val>
                                            <p:fltVal val="0.000000"/>
                                          </p:val>
                                        </p:tav>
                                        <p:tav tm="100000">
                                          <p:val>
                                            <p:strVal val="#ppt_w"/>
                                          </p:val>
                                        </p:tav>
                                      </p:tavLst>
                                    </p:anim>
                                    <p:anim calcmode="lin" valueType="num">
                                      <p:cBhvr>
                                        <p:cTn id="50" dur="2000" fill="hold"/>
                                        <p:tgtEl>
                                          <p:spTgt spid="49237"/>
                                        </p:tgtEl>
                                        <p:attrNameLst>
                                          <p:attrName>ppt_h</p:attrName>
                                        </p:attrNameLst>
                                      </p:cBhvr>
                                      <p:tavLst>
                                        <p:tav tm="0">
                                          <p:val>
                                            <p:fltVal val="0.000000"/>
                                          </p:val>
                                        </p:tav>
                                        <p:tav tm="100000">
                                          <p:val>
                                            <p:strVal val="#ppt_h"/>
                                          </p:val>
                                        </p:tav>
                                      </p:tavLst>
                                    </p:anim>
                                    <p:anim calcmode="lin" valueType="num">
                                      <p:cBhvr>
                                        <p:cTn id="51" dur="2000" fill="hold"/>
                                        <p:tgtEl>
                                          <p:spTgt spid="49237"/>
                                        </p:tgtEl>
                                        <p:attrNameLst>
                                          <p:attrName>ppt_x</p:attrName>
                                        </p:attrNameLst>
                                      </p:cBhvr>
                                      <p:tavLst>
                                        <p:tav tm="0" fmla="#ppt_x+(cos(-2*pi*(1-$))*-#ppt_x-sin(-2*pi*(1-$))*(1-#ppt_y))*(1-$)">
                                          <p:val>
                                            <p:fltVal val="0.000000"/>
                                          </p:val>
                                        </p:tav>
                                        <p:tav tm="100000">
                                          <p:val>
                                            <p:fltVal val="1.000000"/>
                                          </p:val>
                                        </p:tav>
                                      </p:tavLst>
                                    </p:anim>
                                    <p:anim calcmode="lin" valueType="num">
                                      <p:cBhvr>
                                        <p:cTn id="52" dur="2000" fill="hold"/>
                                        <p:tgtEl>
                                          <p:spTgt spid="49237"/>
                                        </p:tgtEl>
                                        <p:attrNameLst>
                                          <p:attrName>ppt_y</p:attrName>
                                        </p:attrNameLst>
                                      </p:cBhvr>
                                      <p:tavLst>
                                        <p:tav tm="0" fmla="#ppt_y+(sin(-2*pi*(1-$))*-#ppt_x+cos(-2*pi*(1-$))*(1-#ppt_y))*(1-$)">
                                          <p:val>
                                            <p:fltVal val="0.000000"/>
                                          </p:val>
                                        </p:tav>
                                        <p:tav tm="100000">
                                          <p:val>
                                            <p:fltVal val="1.000000"/>
                                          </p:val>
                                        </p:tav>
                                      </p:tavLst>
                                    </p:anim>
                                  </p:childTnLst>
                                </p:cTn>
                              </p:par>
                            </p:childTnLst>
                          </p:cTn>
                        </p:par>
                        <p:par>
                          <p:cTn id="53" fill="hold">
                            <p:stCondLst>
                              <p:cond delay="3000"/>
                            </p:stCondLst>
                            <p:childTnLst>
                              <p:par>
                                <p:cTn id="54" presetID="15" presetClass="entr" presetSubtype="0" fill="hold" grpId="0" nodeType="afterEffect">
                                  <p:stCondLst>
                                    <p:cond delay="0"/>
                                  </p:stCondLst>
                                  <p:childTnLst>
                                    <p:set>
                                      <p:cBhvr>
                                        <p:cTn id="55" dur="1" fill="hold">
                                          <p:stCondLst>
                                            <p:cond delay="0"/>
                                          </p:stCondLst>
                                        </p:cTn>
                                        <p:tgtEl>
                                          <p:spTgt spid="49165"/>
                                        </p:tgtEl>
                                        <p:attrNameLst>
                                          <p:attrName>style.visibility</p:attrName>
                                        </p:attrNameLst>
                                      </p:cBhvr>
                                      <p:to>
                                        <p:strVal val="visible"/>
                                      </p:to>
                                    </p:set>
                                    <p:anim calcmode="lin" valueType="num">
                                      <p:cBhvr>
                                        <p:cTn id="56" dur="1000" fill="hold"/>
                                        <p:tgtEl>
                                          <p:spTgt spid="49165"/>
                                        </p:tgtEl>
                                        <p:attrNameLst>
                                          <p:attrName>ppt_w</p:attrName>
                                        </p:attrNameLst>
                                      </p:cBhvr>
                                      <p:tavLst>
                                        <p:tav tm="0">
                                          <p:val>
                                            <p:fltVal val="0.000000"/>
                                          </p:val>
                                        </p:tav>
                                        <p:tav tm="100000">
                                          <p:val>
                                            <p:strVal val="#ppt_w"/>
                                          </p:val>
                                        </p:tav>
                                      </p:tavLst>
                                    </p:anim>
                                    <p:anim calcmode="lin" valueType="num">
                                      <p:cBhvr>
                                        <p:cTn id="57" dur="1000" fill="hold"/>
                                        <p:tgtEl>
                                          <p:spTgt spid="49165"/>
                                        </p:tgtEl>
                                        <p:attrNameLst>
                                          <p:attrName>ppt_h</p:attrName>
                                        </p:attrNameLst>
                                      </p:cBhvr>
                                      <p:tavLst>
                                        <p:tav tm="0">
                                          <p:val>
                                            <p:fltVal val="0.000000"/>
                                          </p:val>
                                        </p:tav>
                                        <p:tav tm="100000">
                                          <p:val>
                                            <p:strVal val="#ppt_h"/>
                                          </p:val>
                                        </p:tav>
                                      </p:tavLst>
                                    </p:anim>
                                    <p:anim calcmode="lin" valueType="num">
                                      <p:cBhvr>
                                        <p:cTn id="58" dur="1000" fill="hold"/>
                                        <p:tgtEl>
                                          <p:spTgt spid="49165"/>
                                        </p:tgtEl>
                                        <p:attrNameLst>
                                          <p:attrName>ppt_x</p:attrName>
                                        </p:attrNameLst>
                                      </p:cBhvr>
                                      <p:tavLst>
                                        <p:tav tm="0" fmla="#ppt_x+(cos(-2*pi*(1-$))*-#ppt_x-sin(-2*pi*(1-$))*(1-#ppt_y))*(1-$)">
                                          <p:val>
                                            <p:fltVal val="0.000000"/>
                                          </p:val>
                                        </p:tav>
                                        <p:tav tm="100000">
                                          <p:val>
                                            <p:fltVal val="1.000000"/>
                                          </p:val>
                                        </p:tav>
                                      </p:tavLst>
                                    </p:anim>
                                    <p:anim calcmode="lin" valueType="num">
                                      <p:cBhvr>
                                        <p:cTn id="59" dur="1000" fill="hold"/>
                                        <p:tgtEl>
                                          <p:spTgt spid="49165"/>
                                        </p:tgtEl>
                                        <p:attrNameLst>
                                          <p:attrName>ppt_y</p:attrName>
                                        </p:attrNameLst>
                                      </p:cBhvr>
                                      <p:tavLst>
                                        <p:tav tm="0" fmla="#ppt_y+(sin(-2*pi*(1-$))*-#ppt_x+cos(-2*pi*(1-$))*(1-#ppt_y))*(1-$)">
                                          <p:val>
                                            <p:fltVal val="0.000000"/>
                                          </p:val>
                                        </p:tav>
                                        <p:tav tm="100000">
                                          <p:val>
                                            <p:fltVal val="1.000000"/>
                                          </p:val>
                                        </p:tav>
                                      </p:tavLst>
                                    </p:anim>
                                  </p:childTnLst>
                                </p:cTn>
                              </p:par>
                              <p:par>
                                <p:cTn id="60" presetID="15" presetClass="entr" presetSubtype="0" fill="hold" grpId="0" nodeType="withEffect">
                                  <p:stCondLst>
                                    <p:cond delay="0"/>
                                  </p:stCondLst>
                                  <p:childTnLst>
                                    <p:set>
                                      <p:cBhvr>
                                        <p:cTn id="61" dur="1" fill="hold">
                                          <p:stCondLst>
                                            <p:cond delay="0"/>
                                          </p:stCondLst>
                                        </p:cTn>
                                        <p:tgtEl>
                                          <p:spTgt spid="49164"/>
                                        </p:tgtEl>
                                        <p:attrNameLst>
                                          <p:attrName>style.visibility</p:attrName>
                                        </p:attrNameLst>
                                      </p:cBhvr>
                                      <p:to>
                                        <p:strVal val="visible"/>
                                      </p:to>
                                    </p:set>
                                    <p:anim calcmode="lin" valueType="num">
                                      <p:cBhvr>
                                        <p:cTn id="62" dur="1000" fill="hold"/>
                                        <p:tgtEl>
                                          <p:spTgt spid="49164"/>
                                        </p:tgtEl>
                                        <p:attrNameLst>
                                          <p:attrName>ppt_w</p:attrName>
                                        </p:attrNameLst>
                                      </p:cBhvr>
                                      <p:tavLst>
                                        <p:tav tm="0">
                                          <p:val>
                                            <p:fltVal val="0.000000"/>
                                          </p:val>
                                        </p:tav>
                                        <p:tav tm="100000">
                                          <p:val>
                                            <p:strVal val="#ppt_w"/>
                                          </p:val>
                                        </p:tav>
                                      </p:tavLst>
                                    </p:anim>
                                    <p:anim calcmode="lin" valueType="num">
                                      <p:cBhvr>
                                        <p:cTn id="63" dur="1000" fill="hold"/>
                                        <p:tgtEl>
                                          <p:spTgt spid="49164"/>
                                        </p:tgtEl>
                                        <p:attrNameLst>
                                          <p:attrName>ppt_h</p:attrName>
                                        </p:attrNameLst>
                                      </p:cBhvr>
                                      <p:tavLst>
                                        <p:tav tm="0">
                                          <p:val>
                                            <p:fltVal val="0.000000"/>
                                          </p:val>
                                        </p:tav>
                                        <p:tav tm="100000">
                                          <p:val>
                                            <p:strVal val="#ppt_h"/>
                                          </p:val>
                                        </p:tav>
                                      </p:tavLst>
                                    </p:anim>
                                    <p:anim calcmode="lin" valueType="num">
                                      <p:cBhvr>
                                        <p:cTn id="64" dur="1000" fill="hold"/>
                                        <p:tgtEl>
                                          <p:spTgt spid="49164"/>
                                        </p:tgtEl>
                                        <p:attrNameLst>
                                          <p:attrName>ppt_x</p:attrName>
                                        </p:attrNameLst>
                                      </p:cBhvr>
                                      <p:tavLst>
                                        <p:tav tm="0" fmla="#ppt_x+(cos(-2*pi*(1-$))*-#ppt_x-sin(-2*pi*(1-$))*(1-#ppt_y))*(1-$)">
                                          <p:val>
                                            <p:fltVal val="0.000000"/>
                                          </p:val>
                                        </p:tav>
                                        <p:tav tm="100000">
                                          <p:val>
                                            <p:fltVal val="1.000000"/>
                                          </p:val>
                                        </p:tav>
                                      </p:tavLst>
                                    </p:anim>
                                    <p:anim calcmode="lin" valueType="num">
                                      <p:cBhvr>
                                        <p:cTn id="65" dur="1000" fill="hold"/>
                                        <p:tgtEl>
                                          <p:spTgt spid="49164"/>
                                        </p:tgtEl>
                                        <p:attrNameLst>
                                          <p:attrName>ppt_y</p:attrName>
                                        </p:attrNameLst>
                                      </p:cBhvr>
                                      <p:tavLst>
                                        <p:tav tm="0" fmla="#ppt_y+(sin(-2*pi*(1-$))*-#ppt_x+cos(-2*pi*(1-$))*(1-#ppt_y))*(1-$)">
                                          <p:val>
                                            <p:fltVal val="0.000000"/>
                                          </p:val>
                                        </p:tav>
                                        <p:tav tm="100000">
                                          <p:val>
                                            <p:fltVal val="1.000000"/>
                                          </p:val>
                                        </p:tav>
                                      </p:tavLst>
                                    </p:anim>
                                  </p:childTnLst>
                                </p:cTn>
                              </p:par>
                              <p:par>
                                <p:cTn id="66" presetID="15" presetClass="entr" presetSubtype="0" fill="hold" grpId="0" nodeType="withEffect">
                                  <p:stCondLst>
                                    <p:cond delay="0"/>
                                  </p:stCondLst>
                                  <p:childTnLst>
                                    <p:set>
                                      <p:cBhvr>
                                        <p:cTn id="67" dur="1" fill="hold">
                                          <p:stCondLst>
                                            <p:cond delay="0"/>
                                          </p:stCondLst>
                                        </p:cTn>
                                        <p:tgtEl>
                                          <p:spTgt spid="49166"/>
                                        </p:tgtEl>
                                        <p:attrNameLst>
                                          <p:attrName>style.visibility</p:attrName>
                                        </p:attrNameLst>
                                      </p:cBhvr>
                                      <p:to>
                                        <p:strVal val="visible"/>
                                      </p:to>
                                    </p:set>
                                    <p:anim calcmode="lin" valueType="num">
                                      <p:cBhvr>
                                        <p:cTn id="68" dur="1000" fill="hold"/>
                                        <p:tgtEl>
                                          <p:spTgt spid="49166"/>
                                        </p:tgtEl>
                                        <p:attrNameLst>
                                          <p:attrName>ppt_w</p:attrName>
                                        </p:attrNameLst>
                                      </p:cBhvr>
                                      <p:tavLst>
                                        <p:tav tm="0">
                                          <p:val>
                                            <p:fltVal val="0.000000"/>
                                          </p:val>
                                        </p:tav>
                                        <p:tav tm="100000">
                                          <p:val>
                                            <p:strVal val="#ppt_w"/>
                                          </p:val>
                                        </p:tav>
                                      </p:tavLst>
                                    </p:anim>
                                    <p:anim calcmode="lin" valueType="num">
                                      <p:cBhvr>
                                        <p:cTn id="69" dur="1000" fill="hold"/>
                                        <p:tgtEl>
                                          <p:spTgt spid="49166"/>
                                        </p:tgtEl>
                                        <p:attrNameLst>
                                          <p:attrName>ppt_h</p:attrName>
                                        </p:attrNameLst>
                                      </p:cBhvr>
                                      <p:tavLst>
                                        <p:tav tm="0">
                                          <p:val>
                                            <p:fltVal val="0.000000"/>
                                          </p:val>
                                        </p:tav>
                                        <p:tav tm="100000">
                                          <p:val>
                                            <p:strVal val="#ppt_h"/>
                                          </p:val>
                                        </p:tav>
                                      </p:tavLst>
                                    </p:anim>
                                    <p:anim calcmode="lin" valueType="num">
                                      <p:cBhvr>
                                        <p:cTn id="70" dur="1000" fill="hold"/>
                                        <p:tgtEl>
                                          <p:spTgt spid="49166"/>
                                        </p:tgtEl>
                                        <p:attrNameLst>
                                          <p:attrName>ppt_x</p:attrName>
                                        </p:attrNameLst>
                                      </p:cBhvr>
                                      <p:tavLst>
                                        <p:tav tm="0" fmla="#ppt_x+(cos(-2*pi*(1-$))*-#ppt_x-sin(-2*pi*(1-$))*(1-#ppt_y))*(1-$)">
                                          <p:val>
                                            <p:fltVal val="0.000000"/>
                                          </p:val>
                                        </p:tav>
                                        <p:tav tm="100000">
                                          <p:val>
                                            <p:fltVal val="1.000000"/>
                                          </p:val>
                                        </p:tav>
                                      </p:tavLst>
                                    </p:anim>
                                    <p:anim calcmode="lin" valueType="num">
                                      <p:cBhvr>
                                        <p:cTn id="71" dur="1000" fill="hold"/>
                                        <p:tgtEl>
                                          <p:spTgt spid="49166"/>
                                        </p:tgtEl>
                                        <p:attrNameLst>
                                          <p:attrName>ppt_y</p:attrName>
                                        </p:attrNameLst>
                                      </p:cBhvr>
                                      <p:tavLst>
                                        <p:tav tm="0" fmla="#ppt_y+(sin(-2*pi*(1-$))*-#ppt_x+cos(-2*pi*(1-$))*(1-#ppt_y))*(1-$)">
                                          <p:val>
                                            <p:fltVal val="0.000000"/>
                                          </p:val>
                                        </p:tav>
                                        <p:tav tm="100000">
                                          <p:val>
                                            <p:fltVal val="1.000000"/>
                                          </p:val>
                                        </p:tav>
                                      </p:tavLst>
                                    </p:anim>
                                  </p:childTnLst>
                                </p:cTn>
                              </p:par>
                              <p:par>
                                <p:cTn id="72" presetID="15" presetClass="entr" presetSubtype="0" fill="hold" grpId="0" nodeType="withEffect">
                                  <p:stCondLst>
                                    <p:cond delay="0"/>
                                  </p:stCondLst>
                                  <p:childTnLst>
                                    <p:set>
                                      <p:cBhvr>
                                        <p:cTn id="73" dur="1" fill="hold">
                                          <p:stCondLst>
                                            <p:cond delay="0"/>
                                          </p:stCondLst>
                                        </p:cTn>
                                        <p:tgtEl>
                                          <p:spTgt spid="49167"/>
                                        </p:tgtEl>
                                        <p:attrNameLst>
                                          <p:attrName>style.visibility</p:attrName>
                                        </p:attrNameLst>
                                      </p:cBhvr>
                                      <p:to>
                                        <p:strVal val="visible"/>
                                      </p:to>
                                    </p:set>
                                    <p:anim calcmode="lin" valueType="num">
                                      <p:cBhvr>
                                        <p:cTn id="74" dur="1000" fill="hold"/>
                                        <p:tgtEl>
                                          <p:spTgt spid="49167"/>
                                        </p:tgtEl>
                                        <p:attrNameLst>
                                          <p:attrName>ppt_w</p:attrName>
                                        </p:attrNameLst>
                                      </p:cBhvr>
                                      <p:tavLst>
                                        <p:tav tm="0">
                                          <p:val>
                                            <p:fltVal val="0.000000"/>
                                          </p:val>
                                        </p:tav>
                                        <p:tav tm="100000">
                                          <p:val>
                                            <p:strVal val="#ppt_w"/>
                                          </p:val>
                                        </p:tav>
                                      </p:tavLst>
                                    </p:anim>
                                    <p:anim calcmode="lin" valueType="num">
                                      <p:cBhvr>
                                        <p:cTn id="75" dur="1000" fill="hold"/>
                                        <p:tgtEl>
                                          <p:spTgt spid="49167"/>
                                        </p:tgtEl>
                                        <p:attrNameLst>
                                          <p:attrName>ppt_h</p:attrName>
                                        </p:attrNameLst>
                                      </p:cBhvr>
                                      <p:tavLst>
                                        <p:tav tm="0">
                                          <p:val>
                                            <p:fltVal val="0.000000"/>
                                          </p:val>
                                        </p:tav>
                                        <p:tav tm="100000">
                                          <p:val>
                                            <p:strVal val="#ppt_h"/>
                                          </p:val>
                                        </p:tav>
                                      </p:tavLst>
                                    </p:anim>
                                    <p:anim calcmode="lin" valueType="num">
                                      <p:cBhvr>
                                        <p:cTn id="76" dur="1000" fill="hold"/>
                                        <p:tgtEl>
                                          <p:spTgt spid="49167"/>
                                        </p:tgtEl>
                                        <p:attrNameLst>
                                          <p:attrName>ppt_x</p:attrName>
                                        </p:attrNameLst>
                                      </p:cBhvr>
                                      <p:tavLst>
                                        <p:tav tm="0" fmla="#ppt_x+(cos(-2*pi*(1-$))*-#ppt_x-sin(-2*pi*(1-$))*(1-#ppt_y))*(1-$)">
                                          <p:val>
                                            <p:fltVal val="0.000000"/>
                                          </p:val>
                                        </p:tav>
                                        <p:tav tm="100000">
                                          <p:val>
                                            <p:fltVal val="1.000000"/>
                                          </p:val>
                                        </p:tav>
                                      </p:tavLst>
                                    </p:anim>
                                    <p:anim calcmode="lin" valueType="num">
                                      <p:cBhvr>
                                        <p:cTn id="77" dur="1000" fill="hold"/>
                                        <p:tgtEl>
                                          <p:spTgt spid="49167"/>
                                        </p:tgtEl>
                                        <p:attrNameLst>
                                          <p:attrName>ppt_y</p:attrName>
                                        </p:attrNameLst>
                                      </p:cBhvr>
                                      <p:tavLst>
                                        <p:tav tm="0" fmla="#ppt_y+(sin(-2*pi*(1-$))*-#ppt_x+cos(-2*pi*(1-$))*(1-#ppt_y))*(1-$)">
                                          <p:val>
                                            <p:fltVal val="0.000000"/>
                                          </p:val>
                                        </p:tav>
                                        <p:tav tm="100000">
                                          <p:val>
                                            <p:fltVal val="1.000000"/>
                                          </p:val>
                                        </p:tav>
                                      </p:tavLst>
                                    </p:anim>
                                  </p:childTnLst>
                                </p:cTn>
                              </p:par>
                              <p:par>
                                <p:cTn id="78" presetID="15" presetClass="entr" presetSubtype="0" fill="hold" grpId="0" nodeType="withEffect">
                                  <p:stCondLst>
                                    <p:cond delay="0"/>
                                  </p:stCondLst>
                                  <p:childTnLst>
                                    <p:set>
                                      <p:cBhvr>
                                        <p:cTn id="79" dur="1" fill="hold">
                                          <p:stCondLst>
                                            <p:cond delay="0"/>
                                          </p:stCondLst>
                                        </p:cTn>
                                        <p:tgtEl>
                                          <p:spTgt spid="49169"/>
                                        </p:tgtEl>
                                        <p:attrNameLst>
                                          <p:attrName>style.visibility</p:attrName>
                                        </p:attrNameLst>
                                      </p:cBhvr>
                                      <p:to>
                                        <p:strVal val="visible"/>
                                      </p:to>
                                    </p:set>
                                    <p:anim calcmode="lin" valueType="num">
                                      <p:cBhvr>
                                        <p:cTn id="80" dur="1000" fill="hold"/>
                                        <p:tgtEl>
                                          <p:spTgt spid="49169"/>
                                        </p:tgtEl>
                                        <p:attrNameLst>
                                          <p:attrName>ppt_w</p:attrName>
                                        </p:attrNameLst>
                                      </p:cBhvr>
                                      <p:tavLst>
                                        <p:tav tm="0">
                                          <p:val>
                                            <p:fltVal val="0.000000"/>
                                          </p:val>
                                        </p:tav>
                                        <p:tav tm="100000">
                                          <p:val>
                                            <p:strVal val="#ppt_w"/>
                                          </p:val>
                                        </p:tav>
                                      </p:tavLst>
                                    </p:anim>
                                    <p:anim calcmode="lin" valueType="num">
                                      <p:cBhvr>
                                        <p:cTn id="81" dur="1000" fill="hold"/>
                                        <p:tgtEl>
                                          <p:spTgt spid="49169"/>
                                        </p:tgtEl>
                                        <p:attrNameLst>
                                          <p:attrName>ppt_h</p:attrName>
                                        </p:attrNameLst>
                                      </p:cBhvr>
                                      <p:tavLst>
                                        <p:tav tm="0">
                                          <p:val>
                                            <p:fltVal val="0.000000"/>
                                          </p:val>
                                        </p:tav>
                                        <p:tav tm="100000">
                                          <p:val>
                                            <p:strVal val="#ppt_h"/>
                                          </p:val>
                                        </p:tav>
                                      </p:tavLst>
                                    </p:anim>
                                    <p:anim calcmode="lin" valueType="num">
                                      <p:cBhvr>
                                        <p:cTn id="82" dur="1000" fill="hold"/>
                                        <p:tgtEl>
                                          <p:spTgt spid="49169"/>
                                        </p:tgtEl>
                                        <p:attrNameLst>
                                          <p:attrName>ppt_x</p:attrName>
                                        </p:attrNameLst>
                                      </p:cBhvr>
                                      <p:tavLst>
                                        <p:tav tm="0" fmla="#ppt_x+(cos(-2*pi*(1-$))*-#ppt_x-sin(-2*pi*(1-$))*(1-#ppt_y))*(1-$)">
                                          <p:val>
                                            <p:fltVal val="0.000000"/>
                                          </p:val>
                                        </p:tav>
                                        <p:tav tm="100000">
                                          <p:val>
                                            <p:fltVal val="1.000000"/>
                                          </p:val>
                                        </p:tav>
                                      </p:tavLst>
                                    </p:anim>
                                    <p:anim calcmode="lin" valueType="num">
                                      <p:cBhvr>
                                        <p:cTn id="83" dur="1000" fill="hold"/>
                                        <p:tgtEl>
                                          <p:spTgt spid="49169"/>
                                        </p:tgtEl>
                                        <p:attrNameLst>
                                          <p:attrName>ppt_y</p:attrName>
                                        </p:attrNameLst>
                                      </p:cBhvr>
                                      <p:tavLst>
                                        <p:tav tm="0" fmla="#ppt_y+(sin(-2*pi*(1-$))*-#ppt_x+cos(-2*pi*(1-$))*(1-#ppt_y))*(1-$)">
                                          <p:val>
                                            <p:fltVal val="0.000000"/>
                                          </p:val>
                                        </p:tav>
                                        <p:tav tm="100000">
                                          <p:val>
                                            <p:fltVal val="1.000000"/>
                                          </p:val>
                                        </p:tav>
                                      </p:tavLst>
                                    </p:anim>
                                  </p:childTnLst>
                                </p:cTn>
                              </p:par>
                              <p:par>
                                <p:cTn id="84" presetID="15" presetClass="entr" presetSubtype="0" fill="hold" grpId="0" nodeType="withEffect">
                                  <p:stCondLst>
                                    <p:cond delay="0"/>
                                  </p:stCondLst>
                                  <p:childTnLst>
                                    <p:set>
                                      <p:cBhvr>
                                        <p:cTn id="85" dur="1" fill="hold">
                                          <p:stCondLst>
                                            <p:cond delay="0"/>
                                          </p:stCondLst>
                                        </p:cTn>
                                        <p:tgtEl>
                                          <p:spTgt spid="49168"/>
                                        </p:tgtEl>
                                        <p:attrNameLst>
                                          <p:attrName>style.visibility</p:attrName>
                                        </p:attrNameLst>
                                      </p:cBhvr>
                                      <p:to>
                                        <p:strVal val="visible"/>
                                      </p:to>
                                    </p:set>
                                    <p:anim calcmode="lin" valueType="num">
                                      <p:cBhvr>
                                        <p:cTn id="86" dur="1000" fill="hold"/>
                                        <p:tgtEl>
                                          <p:spTgt spid="49168"/>
                                        </p:tgtEl>
                                        <p:attrNameLst>
                                          <p:attrName>ppt_w</p:attrName>
                                        </p:attrNameLst>
                                      </p:cBhvr>
                                      <p:tavLst>
                                        <p:tav tm="0">
                                          <p:val>
                                            <p:fltVal val="0.000000"/>
                                          </p:val>
                                        </p:tav>
                                        <p:tav tm="100000">
                                          <p:val>
                                            <p:strVal val="#ppt_w"/>
                                          </p:val>
                                        </p:tav>
                                      </p:tavLst>
                                    </p:anim>
                                    <p:anim calcmode="lin" valueType="num">
                                      <p:cBhvr>
                                        <p:cTn id="87" dur="1000" fill="hold"/>
                                        <p:tgtEl>
                                          <p:spTgt spid="49168"/>
                                        </p:tgtEl>
                                        <p:attrNameLst>
                                          <p:attrName>ppt_h</p:attrName>
                                        </p:attrNameLst>
                                      </p:cBhvr>
                                      <p:tavLst>
                                        <p:tav tm="0">
                                          <p:val>
                                            <p:fltVal val="0.000000"/>
                                          </p:val>
                                        </p:tav>
                                        <p:tav tm="100000">
                                          <p:val>
                                            <p:strVal val="#ppt_h"/>
                                          </p:val>
                                        </p:tav>
                                      </p:tavLst>
                                    </p:anim>
                                    <p:anim calcmode="lin" valueType="num">
                                      <p:cBhvr>
                                        <p:cTn id="88" dur="1000" fill="hold"/>
                                        <p:tgtEl>
                                          <p:spTgt spid="49168"/>
                                        </p:tgtEl>
                                        <p:attrNameLst>
                                          <p:attrName>ppt_x</p:attrName>
                                        </p:attrNameLst>
                                      </p:cBhvr>
                                      <p:tavLst>
                                        <p:tav tm="0" fmla="#ppt_x+(cos(-2*pi*(1-$))*-#ppt_x-sin(-2*pi*(1-$))*(1-#ppt_y))*(1-$)">
                                          <p:val>
                                            <p:fltVal val="0.000000"/>
                                          </p:val>
                                        </p:tav>
                                        <p:tav tm="100000">
                                          <p:val>
                                            <p:fltVal val="1.000000"/>
                                          </p:val>
                                        </p:tav>
                                      </p:tavLst>
                                    </p:anim>
                                    <p:anim calcmode="lin" valueType="num">
                                      <p:cBhvr>
                                        <p:cTn id="89" dur="1000" fill="hold"/>
                                        <p:tgtEl>
                                          <p:spTgt spid="49168"/>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ldLvl="0" animBg="1"/>
      <p:bldP spid="49164" grpId="0" bldLvl="0"/>
      <p:bldP spid="49165" grpId="0" bldLvl="0"/>
      <p:bldP spid="49166" grpId="0" bldLvl="0"/>
      <p:bldP spid="49167" grpId="0" bldLvl="0"/>
      <p:bldP spid="49168" grpId="0" bldLvl="0"/>
      <p:bldP spid="49169" grpId="0" bldLvl="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grpSp>
        <p:nvGrpSpPr>
          <p:cNvPr id="50178" name="组合 3"/>
          <p:cNvGrpSpPr/>
          <p:nvPr/>
        </p:nvGrpSpPr>
        <p:grpSpPr>
          <a:xfrm>
            <a:off x="4115858" y="2156672"/>
            <a:ext cx="2603500" cy="1331383"/>
            <a:chOff x="0" y="0"/>
            <a:chExt cx="1952553" cy="998163"/>
          </a:xfrm>
        </p:grpSpPr>
        <p:sp>
          <p:nvSpPr>
            <p:cNvPr id="50179" name="Freeform 13"/>
            <p:cNvSpPr/>
            <p:nvPr/>
          </p:nvSpPr>
          <p:spPr>
            <a:xfrm>
              <a:off x="1295573" y="310728"/>
              <a:ext cx="656979" cy="687435"/>
            </a:xfrm>
            <a:custGeom>
              <a:avLst/>
              <a:gdLst>
                <a:gd name="txL" fmla="*/ 0 w 453"/>
                <a:gd name="txT" fmla="*/ 0 h 474"/>
                <a:gd name="txR" fmla="*/ 453 w 453"/>
                <a:gd name="txB" fmla="*/ 474 h 474"/>
              </a:gdLst>
              <a:ahLst/>
              <a:cxnLst>
                <a:cxn ang="0">
                  <a:pos x="453" y="0"/>
                </a:cxn>
                <a:cxn ang="0">
                  <a:pos x="0" y="194"/>
                </a:cxn>
                <a:cxn ang="0">
                  <a:pos x="0" y="474"/>
                </a:cxn>
                <a:cxn ang="0">
                  <a:pos x="453" y="277"/>
                </a:cxn>
                <a:cxn ang="0">
                  <a:pos x="453" y="0"/>
                </a:cxn>
              </a:cxnLst>
              <a:rect l="txL" t="txT" r="txR" b="txB"/>
              <a:pathLst>
                <a:path w="453" h="474">
                  <a:moveTo>
                    <a:pt x="453" y="0"/>
                  </a:moveTo>
                  <a:lnTo>
                    <a:pt x="0" y="194"/>
                  </a:lnTo>
                  <a:lnTo>
                    <a:pt x="0" y="474"/>
                  </a:lnTo>
                  <a:lnTo>
                    <a:pt x="453" y="277"/>
                  </a:lnTo>
                  <a:lnTo>
                    <a:pt x="453" y="0"/>
                  </a:lnTo>
                  <a:close/>
                </a:path>
              </a:pathLst>
            </a:custGeom>
            <a:solidFill>
              <a:srgbClr val="F0466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0" name="Freeform 14"/>
            <p:cNvSpPr/>
            <p:nvPr/>
          </p:nvSpPr>
          <p:spPr>
            <a:xfrm>
              <a:off x="638595" y="31072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close/>
                </a:path>
              </a:pathLst>
            </a:custGeom>
            <a:solidFill>
              <a:srgbClr val="F3698A"/>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1" name="Freeform 15"/>
            <p:cNvSpPr/>
            <p:nvPr/>
          </p:nvSpPr>
          <p:spPr>
            <a:xfrm>
              <a:off x="638595" y="31072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path>
              </a:pathLst>
            </a:custGeom>
            <a:no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2" name="Freeform 16"/>
            <p:cNvSpPr/>
            <p:nvPr/>
          </p:nvSpPr>
          <p:spPr>
            <a:xfrm>
              <a:off x="638596" y="29373"/>
              <a:ext cx="1313957" cy="562710"/>
            </a:xfrm>
            <a:custGeom>
              <a:avLst/>
              <a:gdLst>
                <a:gd name="txL" fmla="*/ 0 w 906"/>
                <a:gd name="txT" fmla="*/ 0 h 388"/>
                <a:gd name="txR" fmla="*/ 906 w 906"/>
                <a:gd name="txB" fmla="*/ 388 h 388"/>
              </a:gdLst>
              <a:ahLst/>
              <a:cxnLst>
                <a:cxn ang="0">
                  <a:pos x="453" y="0"/>
                </a:cxn>
                <a:cxn ang="0">
                  <a:pos x="0" y="194"/>
                </a:cxn>
                <a:cxn ang="0">
                  <a:pos x="453" y="388"/>
                </a:cxn>
                <a:cxn ang="0">
                  <a:pos x="906" y="194"/>
                </a:cxn>
                <a:cxn ang="0">
                  <a:pos x="453" y="0"/>
                </a:cxn>
              </a:cxnLst>
              <a:rect l="txL" t="txT" r="txR" b="txB"/>
              <a:pathLst>
                <a:path w="906" h="388">
                  <a:moveTo>
                    <a:pt x="453" y="0"/>
                  </a:moveTo>
                  <a:lnTo>
                    <a:pt x="0" y="194"/>
                  </a:lnTo>
                  <a:lnTo>
                    <a:pt x="453" y="388"/>
                  </a:lnTo>
                  <a:lnTo>
                    <a:pt x="906" y="194"/>
                  </a:lnTo>
                  <a:lnTo>
                    <a:pt x="453" y="0"/>
                  </a:lnTo>
                  <a:close/>
                </a:path>
              </a:pathLst>
            </a:custGeom>
            <a:solidFill>
              <a:srgbClr val="FFFFFF"/>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3" name="Oval 21"/>
            <p:cNvSpPr/>
            <p:nvPr/>
          </p:nvSpPr>
          <p:spPr>
            <a:xfrm>
              <a:off x="429754" y="451405"/>
              <a:ext cx="140678" cy="140678"/>
            </a:xfrm>
            <a:prstGeom prst="ellipse">
              <a:avLst/>
            </a:prstGeom>
            <a:solidFill>
              <a:srgbClr val="D16776"/>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4" name="Freeform 22"/>
            <p:cNvSpPr/>
            <p:nvPr/>
          </p:nvSpPr>
          <p:spPr>
            <a:xfrm>
              <a:off x="164352" y="500716"/>
              <a:ext cx="268303" cy="43508"/>
            </a:xfrm>
            <a:custGeom>
              <a:avLst/>
              <a:gdLst>
                <a:gd name="txL" fmla="*/ 0 w 78"/>
                <a:gd name="txT" fmla="*/ 0 h 13"/>
                <a:gd name="txR" fmla="*/ 78 w 78"/>
                <a:gd name="txB" fmla="*/ 13 h 13"/>
              </a:gdLst>
              <a:ahLst/>
              <a:cxnLst>
                <a:cxn ang="0">
                  <a:pos x="78" y="0"/>
                </a:cxn>
                <a:cxn ang="0">
                  <a:pos x="0" y="0"/>
                </a:cxn>
                <a:cxn ang="0">
                  <a:pos x="0" y="13"/>
                </a:cxn>
                <a:cxn ang="0">
                  <a:pos x="78" y="13"/>
                </a:cxn>
                <a:cxn ang="0">
                  <a:pos x="77" y="6"/>
                </a:cxn>
                <a:cxn ang="0">
                  <a:pos x="78" y="0"/>
                </a:cxn>
              </a:cxnLst>
              <a:rect l="txL" t="txT" r="txR" b="txB"/>
              <a:pathLst>
                <a:path w="78" h="13">
                  <a:moveTo>
                    <a:pt x="78" y="0"/>
                  </a:moveTo>
                  <a:cubicBezTo>
                    <a:pt x="0" y="0"/>
                    <a:pt x="0" y="0"/>
                    <a:pt x="0" y="0"/>
                  </a:cubicBezTo>
                  <a:cubicBezTo>
                    <a:pt x="0" y="13"/>
                    <a:pt x="0" y="13"/>
                    <a:pt x="0" y="13"/>
                  </a:cubicBezTo>
                  <a:cubicBezTo>
                    <a:pt x="78" y="13"/>
                    <a:pt x="78" y="13"/>
                    <a:pt x="78" y="13"/>
                  </a:cubicBezTo>
                  <a:cubicBezTo>
                    <a:pt x="78" y="11"/>
                    <a:pt x="77" y="9"/>
                    <a:pt x="77" y="6"/>
                  </a:cubicBezTo>
                  <a:cubicBezTo>
                    <a:pt x="77" y="4"/>
                    <a:pt x="78" y="2"/>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5" name="Freeform 23"/>
            <p:cNvSpPr/>
            <p:nvPr/>
          </p:nvSpPr>
          <p:spPr>
            <a:xfrm>
              <a:off x="429754" y="500716"/>
              <a:ext cx="68163" cy="43508"/>
            </a:xfrm>
            <a:custGeom>
              <a:avLst/>
              <a:gdLst>
                <a:gd name="txL" fmla="*/ 0 w 20"/>
                <a:gd name="txT" fmla="*/ 0 h 13"/>
                <a:gd name="txR" fmla="*/ 20 w 20"/>
                <a:gd name="txB" fmla="*/ 13 h 13"/>
              </a:gdLst>
              <a:ahLst/>
              <a:cxnLst>
                <a:cxn ang="0">
                  <a:pos x="20" y="0"/>
                </a:cxn>
                <a:cxn ang="0">
                  <a:pos x="1" y="0"/>
                </a:cxn>
                <a:cxn ang="0">
                  <a:pos x="0" y="6"/>
                </a:cxn>
                <a:cxn ang="0">
                  <a:pos x="1" y="13"/>
                </a:cxn>
                <a:cxn ang="0">
                  <a:pos x="20" y="13"/>
                </a:cxn>
                <a:cxn ang="0">
                  <a:pos x="20" y="0"/>
                </a:cxn>
              </a:cxnLst>
              <a:rect l="txL" t="txT" r="txR" b="txB"/>
              <a:pathLst>
                <a:path w="20" h="13">
                  <a:moveTo>
                    <a:pt x="20" y="0"/>
                  </a:moveTo>
                  <a:cubicBezTo>
                    <a:pt x="1" y="0"/>
                    <a:pt x="1" y="0"/>
                    <a:pt x="1" y="0"/>
                  </a:cubicBezTo>
                  <a:cubicBezTo>
                    <a:pt x="1" y="2"/>
                    <a:pt x="0" y="4"/>
                    <a:pt x="0" y="6"/>
                  </a:cubicBezTo>
                  <a:cubicBezTo>
                    <a:pt x="0" y="9"/>
                    <a:pt x="1" y="11"/>
                    <a:pt x="1" y="13"/>
                  </a:cubicBezTo>
                  <a:cubicBezTo>
                    <a:pt x="20" y="13"/>
                    <a:pt x="20" y="13"/>
                    <a:pt x="20" y="13"/>
                  </a:cubicBezTo>
                  <a:cubicBezTo>
                    <a:pt x="20" y="0"/>
                    <a:pt x="20" y="0"/>
                    <a:pt x="20" y="0"/>
                  </a:cubicBezTo>
                </a:path>
              </a:pathLst>
            </a:custGeom>
            <a:solidFill>
              <a:srgbClr val="A95865"/>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6" name="Oval 24"/>
            <p:cNvSpPr/>
            <p:nvPr/>
          </p:nvSpPr>
          <p:spPr>
            <a:xfrm>
              <a:off x="467462" y="489113"/>
              <a:ext cx="65263" cy="62363"/>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7" name="Oval 25"/>
            <p:cNvSpPr/>
            <p:nvPr/>
          </p:nvSpPr>
          <p:spPr>
            <a:xfrm>
              <a:off x="133896" y="493464"/>
              <a:ext cx="60912" cy="58011"/>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8" name="Freeform 42"/>
            <p:cNvSpPr>
              <a:spLocks noEditPoints="1"/>
            </p:cNvSpPr>
            <p:nvPr/>
          </p:nvSpPr>
          <p:spPr>
            <a:xfrm>
              <a:off x="866290" y="448505"/>
              <a:ext cx="195788" cy="401729"/>
            </a:xfrm>
            <a:custGeom>
              <a:avLst/>
              <a:gdLst>
                <a:gd name="txL" fmla="*/ 0 w 57"/>
                <a:gd name="txT" fmla="*/ 0 h 117"/>
                <a:gd name="txR" fmla="*/ 57 w 57"/>
                <a:gd name="txB" fmla="*/ 117 h 117"/>
              </a:gdLst>
              <a:ahLst/>
              <a:cxnLst>
                <a:cxn ang="0">
                  <a:pos x="42" y="64"/>
                </a:cxn>
                <a:cxn ang="0">
                  <a:pos x="43" y="68"/>
                </a:cxn>
                <a:cxn ang="0">
                  <a:pos x="42" y="71"/>
                </a:cxn>
                <a:cxn ang="0">
                  <a:pos x="33" y="83"/>
                </a:cxn>
                <a:cxn ang="0">
                  <a:pos x="32" y="85"/>
                </a:cxn>
                <a:cxn ang="0">
                  <a:pos x="30" y="83"/>
                </a:cxn>
                <a:cxn ang="0">
                  <a:pos x="28" y="81"/>
                </a:cxn>
                <a:cxn ang="0">
                  <a:pos x="29" y="92"/>
                </a:cxn>
                <a:cxn ang="0">
                  <a:pos x="30" y="92"/>
                </a:cxn>
                <a:cxn ang="0">
                  <a:pos x="32" y="91"/>
                </a:cxn>
                <a:cxn ang="0">
                  <a:pos x="33" y="94"/>
                </a:cxn>
                <a:cxn ang="0">
                  <a:pos x="51" y="117"/>
                </a:cxn>
                <a:cxn ang="0">
                  <a:pos x="57" y="109"/>
                </a:cxn>
                <a:cxn ang="0">
                  <a:pos x="48" y="74"/>
                </a:cxn>
                <a:cxn ang="0">
                  <a:pos x="48" y="70"/>
                </a:cxn>
                <a:cxn ang="0">
                  <a:pos x="45" y="60"/>
                </a:cxn>
                <a:cxn ang="0">
                  <a:pos x="11" y="46"/>
                </a:cxn>
                <a:cxn ang="0">
                  <a:pos x="9" y="54"/>
                </a:cxn>
                <a:cxn ang="0">
                  <a:pos x="9" y="58"/>
                </a:cxn>
                <a:cxn ang="0">
                  <a:pos x="0" y="54"/>
                </a:cxn>
                <a:cxn ang="0">
                  <a:pos x="0" y="70"/>
                </a:cxn>
                <a:cxn ang="0">
                  <a:pos x="1" y="70"/>
                </a:cxn>
                <a:cxn ang="0">
                  <a:pos x="3" y="69"/>
                </a:cxn>
                <a:cxn ang="0">
                  <a:pos x="8" y="78"/>
                </a:cxn>
                <a:cxn ang="0">
                  <a:pos x="4" y="84"/>
                </a:cxn>
                <a:cxn ang="0">
                  <a:pos x="1" y="80"/>
                </a:cxn>
                <a:cxn ang="0">
                  <a:pos x="0" y="80"/>
                </a:cxn>
                <a:cxn ang="0">
                  <a:pos x="0" y="85"/>
                </a:cxn>
                <a:cxn ang="0">
                  <a:pos x="24" y="106"/>
                </a:cxn>
                <a:cxn ang="0">
                  <a:pos x="24" y="89"/>
                </a:cxn>
                <a:cxn ang="0">
                  <a:pos x="23" y="89"/>
                </a:cxn>
                <a:cxn ang="0">
                  <a:pos x="21" y="90"/>
                </a:cxn>
                <a:cxn ang="0">
                  <a:pos x="16" y="81"/>
                </a:cxn>
                <a:cxn ang="0">
                  <a:pos x="20" y="76"/>
                </a:cxn>
                <a:cxn ang="0">
                  <a:pos x="23" y="79"/>
                </a:cxn>
                <a:cxn ang="0">
                  <a:pos x="24" y="80"/>
                </a:cxn>
                <a:cxn ang="0">
                  <a:pos x="24" y="64"/>
                </a:cxn>
                <a:cxn ang="0">
                  <a:pos x="14" y="57"/>
                </a:cxn>
                <a:cxn ang="0">
                  <a:pos x="15" y="53"/>
                </a:cxn>
                <a:cxn ang="0">
                  <a:pos x="11" y="46"/>
                </a:cxn>
                <a:cxn ang="0">
                  <a:pos x="0" y="8"/>
                </a:cxn>
                <a:cxn ang="0">
                  <a:pos x="9" y="43"/>
                </a:cxn>
                <a:cxn ang="0">
                  <a:pos x="9" y="41"/>
                </a:cxn>
                <a:cxn ang="0">
                  <a:pos x="8" y="35"/>
                </a:cxn>
                <a:cxn ang="0">
                  <a:pos x="12" y="30"/>
                </a:cxn>
                <a:cxn ang="0">
                  <a:pos x="15" y="42"/>
                </a:cxn>
                <a:cxn ang="0">
                  <a:pos x="15" y="45"/>
                </a:cxn>
                <a:cxn ang="0">
                  <a:pos x="24" y="49"/>
                </a:cxn>
                <a:cxn ang="0">
                  <a:pos x="24" y="33"/>
                </a:cxn>
                <a:cxn ang="0">
                  <a:pos x="23" y="33"/>
                </a:cxn>
                <a:cxn ang="0">
                  <a:pos x="21" y="34"/>
                </a:cxn>
                <a:cxn ang="0">
                  <a:pos x="16" y="25"/>
                </a:cxn>
                <a:cxn ang="0">
                  <a:pos x="20" y="20"/>
                </a:cxn>
                <a:cxn ang="0">
                  <a:pos x="23" y="23"/>
                </a:cxn>
                <a:cxn ang="0">
                  <a:pos x="24" y="24"/>
                </a:cxn>
                <a:cxn ang="0">
                  <a:pos x="24" y="7"/>
                </a:cxn>
                <a:cxn ang="0">
                  <a:pos x="4" y="0"/>
                </a:cxn>
              </a:cxnLst>
              <a:rect l="txL" t="txT" r="txR" b="txB"/>
              <a:pathLst>
                <a:path w="57" h="117">
                  <a:moveTo>
                    <a:pt x="44" y="59"/>
                  </a:moveTo>
                  <a:cubicBezTo>
                    <a:pt x="43" y="59"/>
                    <a:pt x="42" y="61"/>
                    <a:pt x="42" y="64"/>
                  </a:cubicBezTo>
                  <a:cubicBezTo>
                    <a:pt x="42" y="65"/>
                    <a:pt x="42" y="66"/>
                    <a:pt x="42" y="68"/>
                  </a:cubicBezTo>
                  <a:cubicBezTo>
                    <a:pt x="43" y="68"/>
                    <a:pt x="43" y="68"/>
                    <a:pt x="43" y="68"/>
                  </a:cubicBezTo>
                  <a:cubicBezTo>
                    <a:pt x="43" y="71"/>
                    <a:pt x="43" y="71"/>
                    <a:pt x="42" y="71"/>
                  </a:cubicBezTo>
                  <a:cubicBezTo>
                    <a:pt x="42" y="71"/>
                    <a:pt x="42" y="71"/>
                    <a:pt x="42" y="71"/>
                  </a:cubicBezTo>
                  <a:cubicBezTo>
                    <a:pt x="33" y="68"/>
                    <a:pt x="33" y="68"/>
                    <a:pt x="33" y="68"/>
                  </a:cubicBezTo>
                  <a:cubicBezTo>
                    <a:pt x="33" y="83"/>
                    <a:pt x="33" y="83"/>
                    <a:pt x="33" y="83"/>
                  </a:cubicBezTo>
                  <a:cubicBezTo>
                    <a:pt x="33" y="84"/>
                    <a:pt x="33" y="85"/>
                    <a:pt x="32" y="85"/>
                  </a:cubicBezTo>
                  <a:cubicBezTo>
                    <a:pt x="32" y="85"/>
                    <a:pt x="32" y="85"/>
                    <a:pt x="32" y="85"/>
                  </a:cubicBezTo>
                  <a:cubicBezTo>
                    <a:pt x="32" y="85"/>
                    <a:pt x="31" y="84"/>
                    <a:pt x="31" y="84"/>
                  </a:cubicBezTo>
                  <a:cubicBezTo>
                    <a:pt x="30" y="83"/>
                    <a:pt x="30" y="83"/>
                    <a:pt x="30" y="83"/>
                  </a:cubicBezTo>
                  <a:cubicBezTo>
                    <a:pt x="30" y="82"/>
                    <a:pt x="29" y="81"/>
                    <a:pt x="29" y="81"/>
                  </a:cubicBezTo>
                  <a:cubicBezTo>
                    <a:pt x="28" y="81"/>
                    <a:pt x="28" y="81"/>
                    <a:pt x="28" y="81"/>
                  </a:cubicBezTo>
                  <a:cubicBezTo>
                    <a:pt x="26" y="81"/>
                    <a:pt x="25" y="83"/>
                    <a:pt x="25" y="85"/>
                  </a:cubicBezTo>
                  <a:cubicBezTo>
                    <a:pt x="25" y="88"/>
                    <a:pt x="27" y="92"/>
                    <a:pt x="29" y="92"/>
                  </a:cubicBezTo>
                  <a:cubicBezTo>
                    <a:pt x="29" y="93"/>
                    <a:pt x="29" y="93"/>
                    <a:pt x="29" y="93"/>
                  </a:cubicBezTo>
                  <a:cubicBezTo>
                    <a:pt x="30" y="93"/>
                    <a:pt x="30" y="92"/>
                    <a:pt x="30" y="92"/>
                  </a:cubicBezTo>
                  <a:cubicBezTo>
                    <a:pt x="31" y="92"/>
                    <a:pt x="31" y="92"/>
                    <a:pt x="31" y="92"/>
                  </a:cubicBezTo>
                  <a:cubicBezTo>
                    <a:pt x="31" y="91"/>
                    <a:pt x="31" y="91"/>
                    <a:pt x="32" y="91"/>
                  </a:cubicBezTo>
                  <a:cubicBezTo>
                    <a:pt x="32" y="91"/>
                    <a:pt x="32" y="91"/>
                    <a:pt x="32" y="91"/>
                  </a:cubicBezTo>
                  <a:cubicBezTo>
                    <a:pt x="33" y="92"/>
                    <a:pt x="33" y="93"/>
                    <a:pt x="33" y="94"/>
                  </a:cubicBezTo>
                  <a:cubicBezTo>
                    <a:pt x="33" y="109"/>
                    <a:pt x="33" y="109"/>
                    <a:pt x="33" y="109"/>
                  </a:cubicBezTo>
                  <a:cubicBezTo>
                    <a:pt x="51" y="117"/>
                    <a:pt x="51" y="117"/>
                    <a:pt x="51" y="117"/>
                  </a:cubicBezTo>
                  <a:cubicBezTo>
                    <a:pt x="52" y="117"/>
                    <a:pt x="52" y="117"/>
                    <a:pt x="53" y="117"/>
                  </a:cubicBezTo>
                  <a:cubicBezTo>
                    <a:pt x="55" y="117"/>
                    <a:pt x="57" y="114"/>
                    <a:pt x="57" y="109"/>
                  </a:cubicBezTo>
                  <a:cubicBezTo>
                    <a:pt x="57" y="78"/>
                    <a:pt x="57" y="78"/>
                    <a:pt x="57" y="78"/>
                  </a:cubicBezTo>
                  <a:cubicBezTo>
                    <a:pt x="48" y="74"/>
                    <a:pt x="48" y="74"/>
                    <a:pt x="48" y="74"/>
                  </a:cubicBezTo>
                  <a:cubicBezTo>
                    <a:pt x="47" y="73"/>
                    <a:pt x="46" y="72"/>
                    <a:pt x="47" y="70"/>
                  </a:cubicBezTo>
                  <a:cubicBezTo>
                    <a:pt x="48" y="70"/>
                    <a:pt x="48" y="70"/>
                    <a:pt x="48" y="70"/>
                  </a:cubicBezTo>
                  <a:cubicBezTo>
                    <a:pt x="48" y="69"/>
                    <a:pt x="48" y="68"/>
                    <a:pt x="48" y="67"/>
                  </a:cubicBezTo>
                  <a:cubicBezTo>
                    <a:pt x="48" y="64"/>
                    <a:pt x="47" y="60"/>
                    <a:pt x="45" y="60"/>
                  </a:cubicBezTo>
                  <a:cubicBezTo>
                    <a:pt x="45" y="60"/>
                    <a:pt x="45" y="59"/>
                    <a:pt x="44" y="59"/>
                  </a:cubicBezTo>
                  <a:moveTo>
                    <a:pt x="11" y="46"/>
                  </a:moveTo>
                  <a:cubicBezTo>
                    <a:pt x="10" y="46"/>
                    <a:pt x="9" y="48"/>
                    <a:pt x="9" y="50"/>
                  </a:cubicBezTo>
                  <a:cubicBezTo>
                    <a:pt x="9" y="52"/>
                    <a:pt x="9" y="53"/>
                    <a:pt x="9" y="54"/>
                  </a:cubicBezTo>
                  <a:cubicBezTo>
                    <a:pt x="9" y="55"/>
                    <a:pt x="9" y="55"/>
                    <a:pt x="9" y="55"/>
                  </a:cubicBezTo>
                  <a:cubicBezTo>
                    <a:pt x="10" y="57"/>
                    <a:pt x="10" y="58"/>
                    <a:pt x="9" y="58"/>
                  </a:cubicBezTo>
                  <a:cubicBezTo>
                    <a:pt x="9" y="58"/>
                    <a:pt x="9" y="58"/>
                    <a:pt x="9" y="58"/>
                  </a:cubicBezTo>
                  <a:cubicBezTo>
                    <a:pt x="0" y="54"/>
                    <a:pt x="0" y="54"/>
                    <a:pt x="0" y="54"/>
                  </a:cubicBezTo>
                  <a:cubicBezTo>
                    <a:pt x="0" y="70"/>
                    <a:pt x="0" y="70"/>
                    <a:pt x="0" y="70"/>
                  </a:cubicBezTo>
                  <a:cubicBezTo>
                    <a:pt x="0" y="70"/>
                    <a:pt x="0" y="70"/>
                    <a:pt x="0" y="70"/>
                  </a:cubicBezTo>
                  <a:cubicBezTo>
                    <a:pt x="0" y="71"/>
                    <a:pt x="0" y="71"/>
                    <a:pt x="0" y="71"/>
                  </a:cubicBezTo>
                  <a:cubicBezTo>
                    <a:pt x="1" y="70"/>
                    <a:pt x="1" y="70"/>
                    <a:pt x="1" y="70"/>
                  </a:cubicBezTo>
                  <a:cubicBezTo>
                    <a:pt x="1" y="70"/>
                    <a:pt x="1" y="70"/>
                    <a:pt x="1" y="70"/>
                  </a:cubicBezTo>
                  <a:cubicBezTo>
                    <a:pt x="2" y="70"/>
                    <a:pt x="2" y="69"/>
                    <a:pt x="3" y="69"/>
                  </a:cubicBezTo>
                  <a:cubicBezTo>
                    <a:pt x="3" y="69"/>
                    <a:pt x="4" y="69"/>
                    <a:pt x="4" y="70"/>
                  </a:cubicBezTo>
                  <a:cubicBezTo>
                    <a:pt x="6" y="70"/>
                    <a:pt x="8" y="74"/>
                    <a:pt x="8" y="78"/>
                  </a:cubicBezTo>
                  <a:cubicBezTo>
                    <a:pt x="8" y="82"/>
                    <a:pt x="7" y="84"/>
                    <a:pt x="5" y="84"/>
                  </a:cubicBezTo>
                  <a:cubicBezTo>
                    <a:pt x="4" y="84"/>
                    <a:pt x="4" y="84"/>
                    <a:pt x="4" y="84"/>
                  </a:cubicBezTo>
                  <a:cubicBezTo>
                    <a:pt x="3" y="83"/>
                    <a:pt x="2" y="82"/>
                    <a:pt x="1" y="81"/>
                  </a:cubicBezTo>
                  <a:cubicBezTo>
                    <a:pt x="1" y="80"/>
                    <a:pt x="1" y="80"/>
                    <a:pt x="1" y="80"/>
                  </a:cubicBezTo>
                  <a:cubicBezTo>
                    <a:pt x="1" y="80"/>
                    <a:pt x="0" y="80"/>
                    <a:pt x="0" y="80"/>
                  </a:cubicBezTo>
                  <a:cubicBezTo>
                    <a:pt x="0" y="80"/>
                    <a:pt x="0" y="80"/>
                    <a:pt x="0" y="80"/>
                  </a:cubicBezTo>
                  <a:cubicBezTo>
                    <a:pt x="0" y="80"/>
                    <a:pt x="0" y="80"/>
                    <a:pt x="0" y="80"/>
                  </a:cubicBezTo>
                  <a:cubicBezTo>
                    <a:pt x="0" y="85"/>
                    <a:pt x="0" y="85"/>
                    <a:pt x="0" y="85"/>
                  </a:cubicBezTo>
                  <a:cubicBezTo>
                    <a:pt x="0" y="91"/>
                    <a:pt x="2" y="97"/>
                    <a:pt x="6" y="98"/>
                  </a:cubicBezTo>
                  <a:cubicBezTo>
                    <a:pt x="24" y="106"/>
                    <a:pt x="24" y="106"/>
                    <a:pt x="24" y="106"/>
                  </a:cubicBezTo>
                  <a:cubicBezTo>
                    <a:pt x="24" y="90"/>
                    <a:pt x="24" y="90"/>
                    <a:pt x="24" y="90"/>
                  </a:cubicBezTo>
                  <a:cubicBezTo>
                    <a:pt x="24" y="89"/>
                    <a:pt x="24" y="89"/>
                    <a:pt x="24" y="89"/>
                  </a:cubicBezTo>
                  <a:cubicBezTo>
                    <a:pt x="23" y="89"/>
                    <a:pt x="23" y="89"/>
                    <a:pt x="23" y="89"/>
                  </a:cubicBezTo>
                  <a:cubicBezTo>
                    <a:pt x="23" y="89"/>
                    <a:pt x="23" y="89"/>
                    <a:pt x="23" y="89"/>
                  </a:cubicBezTo>
                  <a:cubicBezTo>
                    <a:pt x="22" y="90"/>
                    <a:pt x="22" y="90"/>
                    <a:pt x="22" y="90"/>
                  </a:cubicBezTo>
                  <a:cubicBezTo>
                    <a:pt x="22" y="90"/>
                    <a:pt x="21" y="90"/>
                    <a:pt x="21" y="90"/>
                  </a:cubicBezTo>
                  <a:cubicBezTo>
                    <a:pt x="20" y="90"/>
                    <a:pt x="20" y="90"/>
                    <a:pt x="20" y="90"/>
                  </a:cubicBezTo>
                  <a:cubicBezTo>
                    <a:pt x="18" y="89"/>
                    <a:pt x="16" y="85"/>
                    <a:pt x="16" y="81"/>
                  </a:cubicBezTo>
                  <a:cubicBezTo>
                    <a:pt x="16" y="78"/>
                    <a:pt x="17" y="76"/>
                    <a:pt x="19" y="76"/>
                  </a:cubicBezTo>
                  <a:cubicBezTo>
                    <a:pt x="19" y="76"/>
                    <a:pt x="20" y="76"/>
                    <a:pt x="20" y="76"/>
                  </a:cubicBezTo>
                  <a:cubicBezTo>
                    <a:pt x="21" y="76"/>
                    <a:pt x="22" y="77"/>
                    <a:pt x="22" y="78"/>
                  </a:cubicBezTo>
                  <a:cubicBezTo>
                    <a:pt x="23" y="79"/>
                    <a:pt x="23" y="79"/>
                    <a:pt x="23" y="79"/>
                  </a:cubicBezTo>
                  <a:cubicBezTo>
                    <a:pt x="23" y="80"/>
                    <a:pt x="23" y="80"/>
                    <a:pt x="23" y="80"/>
                  </a:cubicBezTo>
                  <a:cubicBezTo>
                    <a:pt x="24" y="80"/>
                    <a:pt x="24" y="80"/>
                    <a:pt x="24" y="80"/>
                  </a:cubicBezTo>
                  <a:cubicBezTo>
                    <a:pt x="24" y="80"/>
                    <a:pt x="24" y="80"/>
                    <a:pt x="24" y="80"/>
                  </a:cubicBezTo>
                  <a:cubicBezTo>
                    <a:pt x="24" y="64"/>
                    <a:pt x="24" y="64"/>
                    <a:pt x="24" y="64"/>
                  </a:cubicBezTo>
                  <a:cubicBezTo>
                    <a:pt x="15" y="60"/>
                    <a:pt x="15" y="60"/>
                    <a:pt x="15" y="60"/>
                  </a:cubicBezTo>
                  <a:cubicBezTo>
                    <a:pt x="14" y="60"/>
                    <a:pt x="13" y="59"/>
                    <a:pt x="14" y="57"/>
                  </a:cubicBezTo>
                  <a:cubicBezTo>
                    <a:pt x="15" y="56"/>
                    <a:pt x="15" y="56"/>
                    <a:pt x="15" y="56"/>
                  </a:cubicBezTo>
                  <a:cubicBezTo>
                    <a:pt x="15" y="55"/>
                    <a:pt x="15" y="54"/>
                    <a:pt x="15" y="53"/>
                  </a:cubicBezTo>
                  <a:cubicBezTo>
                    <a:pt x="15" y="50"/>
                    <a:pt x="14" y="47"/>
                    <a:pt x="12" y="46"/>
                  </a:cubicBezTo>
                  <a:cubicBezTo>
                    <a:pt x="12" y="46"/>
                    <a:pt x="11" y="46"/>
                    <a:pt x="11" y="46"/>
                  </a:cubicBezTo>
                  <a:moveTo>
                    <a:pt x="4" y="0"/>
                  </a:moveTo>
                  <a:cubicBezTo>
                    <a:pt x="2" y="0"/>
                    <a:pt x="0" y="3"/>
                    <a:pt x="0" y="8"/>
                  </a:cubicBezTo>
                  <a:cubicBezTo>
                    <a:pt x="0" y="39"/>
                    <a:pt x="0" y="39"/>
                    <a:pt x="0" y="39"/>
                  </a:cubicBezTo>
                  <a:cubicBezTo>
                    <a:pt x="9" y="43"/>
                    <a:pt x="9" y="43"/>
                    <a:pt x="9" y="43"/>
                  </a:cubicBezTo>
                  <a:cubicBezTo>
                    <a:pt x="9" y="43"/>
                    <a:pt x="9" y="43"/>
                    <a:pt x="9" y="43"/>
                  </a:cubicBezTo>
                  <a:cubicBezTo>
                    <a:pt x="9" y="42"/>
                    <a:pt x="9" y="41"/>
                    <a:pt x="9" y="41"/>
                  </a:cubicBezTo>
                  <a:cubicBezTo>
                    <a:pt x="9" y="40"/>
                    <a:pt x="9" y="40"/>
                    <a:pt x="9" y="40"/>
                  </a:cubicBezTo>
                  <a:cubicBezTo>
                    <a:pt x="8" y="38"/>
                    <a:pt x="8" y="37"/>
                    <a:pt x="8" y="35"/>
                  </a:cubicBezTo>
                  <a:cubicBezTo>
                    <a:pt x="8" y="32"/>
                    <a:pt x="9" y="30"/>
                    <a:pt x="11" y="30"/>
                  </a:cubicBezTo>
                  <a:cubicBezTo>
                    <a:pt x="11" y="30"/>
                    <a:pt x="12" y="30"/>
                    <a:pt x="12" y="30"/>
                  </a:cubicBezTo>
                  <a:cubicBezTo>
                    <a:pt x="14" y="31"/>
                    <a:pt x="16" y="35"/>
                    <a:pt x="16" y="39"/>
                  </a:cubicBezTo>
                  <a:cubicBezTo>
                    <a:pt x="16" y="40"/>
                    <a:pt x="16" y="41"/>
                    <a:pt x="15" y="42"/>
                  </a:cubicBezTo>
                  <a:cubicBezTo>
                    <a:pt x="15" y="43"/>
                    <a:pt x="15" y="43"/>
                    <a:pt x="15" y="43"/>
                  </a:cubicBezTo>
                  <a:cubicBezTo>
                    <a:pt x="15" y="44"/>
                    <a:pt x="14" y="44"/>
                    <a:pt x="15" y="45"/>
                  </a:cubicBezTo>
                  <a:cubicBezTo>
                    <a:pt x="15" y="45"/>
                    <a:pt x="15" y="45"/>
                    <a:pt x="15" y="45"/>
                  </a:cubicBezTo>
                  <a:cubicBezTo>
                    <a:pt x="24" y="49"/>
                    <a:pt x="24" y="49"/>
                    <a:pt x="24" y="49"/>
                  </a:cubicBezTo>
                  <a:cubicBezTo>
                    <a:pt x="24" y="33"/>
                    <a:pt x="24" y="33"/>
                    <a:pt x="24" y="33"/>
                  </a:cubicBezTo>
                  <a:cubicBezTo>
                    <a:pt x="24" y="33"/>
                    <a:pt x="24" y="33"/>
                    <a:pt x="24" y="33"/>
                  </a:cubicBezTo>
                  <a:cubicBezTo>
                    <a:pt x="24" y="33"/>
                    <a:pt x="24" y="33"/>
                    <a:pt x="24" y="33"/>
                  </a:cubicBezTo>
                  <a:cubicBezTo>
                    <a:pt x="23" y="33"/>
                    <a:pt x="23" y="33"/>
                    <a:pt x="23" y="33"/>
                  </a:cubicBezTo>
                  <a:cubicBezTo>
                    <a:pt x="22" y="33"/>
                    <a:pt x="22" y="33"/>
                    <a:pt x="22" y="33"/>
                  </a:cubicBezTo>
                  <a:cubicBezTo>
                    <a:pt x="22" y="34"/>
                    <a:pt x="21" y="34"/>
                    <a:pt x="21" y="34"/>
                  </a:cubicBezTo>
                  <a:cubicBezTo>
                    <a:pt x="21" y="34"/>
                    <a:pt x="20" y="34"/>
                    <a:pt x="20" y="34"/>
                  </a:cubicBezTo>
                  <a:cubicBezTo>
                    <a:pt x="18" y="33"/>
                    <a:pt x="16" y="29"/>
                    <a:pt x="16" y="25"/>
                  </a:cubicBezTo>
                  <a:cubicBezTo>
                    <a:pt x="16" y="22"/>
                    <a:pt x="17" y="19"/>
                    <a:pt x="19" y="19"/>
                  </a:cubicBezTo>
                  <a:cubicBezTo>
                    <a:pt x="19" y="19"/>
                    <a:pt x="20" y="19"/>
                    <a:pt x="20" y="20"/>
                  </a:cubicBezTo>
                  <a:cubicBezTo>
                    <a:pt x="21" y="20"/>
                    <a:pt x="22" y="21"/>
                    <a:pt x="22" y="22"/>
                  </a:cubicBezTo>
                  <a:cubicBezTo>
                    <a:pt x="23" y="23"/>
                    <a:pt x="23" y="23"/>
                    <a:pt x="23" y="23"/>
                  </a:cubicBezTo>
                  <a:cubicBezTo>
                    <a:pt x="23" y="23"/>
                    <a:pt x="23" y="23"/>
                    <a:pt x="24" y="24"/>
                  </a:cubicBezTo>
                  <a:cubicBezTo>
                    <a:pt x="24" y="24"/>
                    <a:pt x="24" y="24"/>
                    <a:pt x="24" y="24"/>
                  </a:cubicBezTo>
                  <a:cubicBezTo>
                    <a:pt x="24" y="23"/>
                    <a:pt x="24" y="23"/>
                    <a:pt x="24" y="23"/>
                  </a:cubicBezTo>
                  <a:cubicBezTo>
                    <a:pt x="24" y="7"/>
                    <a:pt x="24" y="7"/>
                    <a:pt x="24" y="7"/>
                  </a:cubicBezTo>
                  <a:cubicBezTo>
                    <a:pt x="6" y="0"/>
                    <a:pt x="6" y="0"/>
                    <a:pt x="6" y="0"/>
                  </a:cubicBezTo>
                  <a:cubicBezTo>
                    <a:pt x="5" y="0"/>
                    <a:pt x="5" y="0"/>
                    <a:pt x="4" y="0"/>
                  </a:cubicBezTo>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89" name="文本框 117"/>
            <p:cNvSpPr/>
            <p:nvPr/>
          </p:nvSpPr>
          <p:spPr>
            <a:xfrm>
              <a:off x="0" y="0"/>
              <a:ext cx="463850" cy="437510"/>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05</a:t>
              </a:r>
              <a:endParaRPr lang="zh-CN" altLang="en-US" sz="3200" dirty="0">
                <a:solidFill>
                  <a:srgbClr val="605E5E"/>
                </a:solidFill>
                <a:latin typeface="Impact" panose="020B0806030902050204" pitchFamily="2" charset="0"/>
                <a:ea typeface="宋体" panose="02010600030101010101" pitchFamily="2" charset="-122"/>
                <a:sym typeface="Aharoni" pitchFamily="2" charset="-79"/>
              </a:endParaRPr>
            </a:p>
          </p:txBody>
        </p:sp>
      </p:grpSp>
      <p:grpSp>
        <p:nvGrpSpPr>
          <p:cNvPr id="50190" name="组合 16"/>
          <p:cNvGrpSpPr/>
          <p:nvPr/>
        </p:nvGrpSpPr>
        <p:grpSpPr>
          <a:xfrm>
            <a:off x="4966758" y="1106806"/>
            <a:ext cx="2555333" cy="1318683"/>
            <a:chOff x="0" y="0"/>
            <a:chExt cx="1916816" cy="989603"/>
          </a:xfrm>
        </p:grpSpPr>
        <p:sp>
          <p:nvSpPr>
            <p:cNvPr id="50191" name="Freeform 17"/>
            <p:cNvSpPr/>
            <p:nvPr/>
          </p:nvSpPr>
          <p:spPr>
            <a:xfrm>
              <a:off x="656978" y="302168"/>
              <a:ext cx="656979" cy="687435"/>
            </a:xfrm>
            <a:custGeom>
              <a:avLst/>
              <a:gdLst>
                <a:gd name="txL" fmla="*/ 0 w 453"/>
                <a:gd name="txT" fmla="*/ 0 h 474"/>
                <a:gd name="txR" fmla="*/ 453 w 453"/>
                <a:gd name="txB" fmla="*/ 474 h 474"/>
              </a:gdLst>
              <a:ahLst/>
              <a:cxnLst>
                <a:cxn ang="0">
                  <a:pos x="453" y="0"/>
                </a:cxn>
                <a:cxn ang="0">
                  <a:pos x="0" y="194"/>
                </a:cxn>
                <a:cxn ang="0">
                  <a:pos x="0" y="474"/>
                </a:cxn>
                <a:cxn ang="0">
                  <a:pos x="453" y="277"/>
                </a:cxn>
                <a:cxn ang="0">
                  <a:pos x="453" y="0"/>
                </a:cxn>
              </a:cxnLst>
              <a:rect l="txL" t="txT" r="txR" b="txB"/>
              <a:pathLst>
                <a:path w="453" h="474">
                  <a:moveTo>
                    <a:pt x="453" y="0"/>
                  </a:moveTo>
                  <a:lnTo>
                    <a:pt x="0" y="194"/>
                  </a:lnTo>
                  <a:lnTo>
                    <a:pt x="0" y="474"/>
                  </a:lnTo>
                  <a:lnTo>
                    <a:pt x="453" y="277"/>
                  </a:lnTo>
                  <a:lnTo>
                    <a:pt x="453" y="0"/>
                  </a:lnTo>
                  <a:close/>
                </a:path>
              </a:pathLst>
            </a:custGeom>
            <a:solidFill>
              <a:srgbClr val="CB3517"/>
            </a:solidFill>
            <a:ln w="9525">
              <a:noFill/>
            </a:ln>
          </p:spPr>
          <p:txBody>
            <a:bodyPr vert="horz" wrap="square" lIns="91440" tIns="45720" rIns="91440" bIns="45720" anchor="t" anchorCtr="0"/>
            <a:p>
              <a:endParaRPr sz="1865">
                <a:solidFill>
                  <a:srgbClr val="000000"/>
                </a:solidFill>
                <a:latin typeface="Calibri" panose="020F0502020204030204" charset="0"/>
                <a:ea typeface="Calibri" panose="020F0502020204030204" charset="0"/>
                <a:sym typeface="Calibri" panose="020F0502020204030204" charset="0"/>
              </a:endParaRPr>
            </a:p>
          </p:txBody>
        </p:sp>
        <p:sp>
          <p:nvSpPr>
            <p:cNvPr id="50192" name="Freeform 18"/>
            <p:cNvSpPr/>
            <p:nvPr/>
          </p:nvSpPr>
          <p:spPr>
            <a:xfrm>
              <a:off x="0" y="30216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close/>
                </a:path>
              </a:pathLst>
            </a:custGeom>
            <a:solidFill>
              <a:srgbClr val="E74C2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3" name="Freeform 19"/>
            <p:cNvSpPr/>
            <p:nvPr/>
          </p:nvSpPr>
          <p:spPr>
            <a:xfrm>
              <a:off x="0" y="30216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path>
              </a:pathLst>
            </a:custGeom>
            <a:no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4" name="Freeform 20"/>
            <p:cNvSpPr/>
            <p:nvPr/>
          </p:nvSpPr>
          <p:spPr>
            <a:xfrm>
              <a:off x="1" y="20813"/>
              <a:ext cx="1313957" cy="562710"/>
            </a:xfrm>
            <a:custGeom>
              <a:avLst/>
              <a:gdLst>
                <a:gd name="txL" fmla="*/ 0 w 906"/>
                <a:gd name="txT" fmla="*/ 0 h 388"/>
                <a:gd name="txR" fmla="*/ 906 w 906"/>
                <a:gd name="txB" fmla="*/ 388 h 388"/>
              </a:gdLst>
              <a:ahLst/>
              <a:cxnLst>
                <a:cxn ang="0">
                  <a:pos x="453" y="0"/>
                </a:cxn>
                <a:cxn ang="0">
                  <a:pos x="0" y="194"/>
                </a:cxn>
                <a:cxn ang="0">
                  <a:pos x="453" y="388"/>
                </a:cxn>
                <a:cxn ang="0">
                  <a:pos x="906" y="194"/>
                </a:cxn>
                <a:cxn ang="0">
                  <a:pos x="453" y="0"/>
                </a:cxn>
              </a:cxnLst>
              <a:rect l="txL" t="txT" r="txR" b="txB"/>
              <a:pathLst>
                <a:path w="906" h="388">
                  <a:moveTo>
                    <a:pt x="453" y="0"/>
                  </a:moveTo>
                  <a:lnTo>
                    <a:pt x="0" y="194"/>
                  </a:lnTo>
                  <a:lnTo>
                    <a:pt x="453" y="388"/>
                  </a:lnTo>
                  <a:lnTo>
                    <a:pt x="906" y="194"/>
                  </a:lnTo>
                  <a:lnTo>
                    <a:pt x="453" y="0"/>
                  </a:lnTo>
                  <a:close/>
                </a:path>
              </a:pathLst>
            </a:custGeom>
            <a:solidFill>
              <a:srgbClr val="FFFFFF"/>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5" name="Oval 31"/>
            <p:cNvSpPr/>
            <p:nvPr/>
          </p:nvSpPr>
          <p:spPr>
            <a:xfrm>
              <a:off x="1411126" y="450098"/>
              <a:ext cx="140678" cy="136327"/>
            </a:xfrm>
            <a:prstGeom prst="ellipse">
              <a:avLst/>
            </a:prstGeom>
            <a:solidFill>
              <a:srgbClr val="EAA756"/>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6" name="Freeform 32"/>
            <p:cNvSpPr/>
            <p:nvPr/>
          </p:nvSpPr>
          <p:spPr>
            <a:xfrm>
              <a:off x="1547454" y="493605"/>
              <a:ext cx="268303" cy="49310"/>
            </a:xfrm>
            <a:custGeom>
              <a:avLst/>
              <a:gdLst>
                <a:gd name="txL" fmla="*/ 0 w 78"/>
                <a:gd name="txT" fmla="*/ 0 h 14"/>
                <a:gd name="txR" fmla="*/ 78 w 78"/>
                <a:gd name="txB" fmla="*/ 14 h 14"/>
              </a:gdLst>
              <a:ahLst/>
              <a:cxnLst>
                <a:cxn ang="0">
                  <a:pos x="78" y="0"/>
                </a:cxn>
                <a:cxn ang="0">
                  <a:pos x="0" y="0"/>
                </a:cxn>
                <a:cxn ang="0">
                  <a:pos x="1" y="7"/>
                </a:cxn>
                <a:cxn ang="0">
                  <a:pos x="0" y="14"/>
                </a:cxn>
                <a:cxn ang="0">
                  <a:pos x="78" y="14"/>
                </a:cxn>
                <a:cxn ang="0">
                  <a:pos x="78" y="0"/>
                </a:cxn>
              </a:cxnLst>
              <a:rect l="txL" t="txT" r="txR" b="txB"/>
              <a:pathLst>
                <a:path w="78" h="14">
                  <a:moveTo>
                    <a:pt x="78" y="0"/>
                  </a:moveTo>
                  <a:cubicBezTo>
                    <a:pt x="0" y="0"/>
                    <a:pt x="0" y="0"/>
                    <a:pt x="0" y="0"/>
                  </a:cubicBezTo>
                  <a:cubicBezTo>
                    <a:pt x="0" y="2"/>
                    <a:pt x="1" y="5"/>
                    <a:pt x="1" y="7"/>
                  </a:cubicBezTo>
                  <a:cubicBezTo>
                    <a:pt x="1" y="9"/>
                    <a:pt x="0" y="12"/>
                    <a:pt x="0" y="14"/>
                  </a:cubicBezTo>
                  <a:cubicBezTo>
                    <a:pt x="78" y="14"/>
                    <a:pt x="78" y="14"/>
                    <a:pt x="78" y="14"/>
                  </a:cubicBezTo>
                  <a:cubicBezTo>
                    <a:pt x="78" y="0"/>
                    <a:pt x="78" y="0"/>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7" name="Freeform 33"/>
            <p:cNvSpPr/>
            <p:nvPr/>
          </p:nvSpPr>
          <p:spPr>
            <a:xfrm>
              <a:off x="1479289" y="493605"/>
              <a:ext cx="72515" cy="49310"/>
            </a:xfrm>
            <a:custGeom>
              <a:avLst/>
              <a:gdLst>
                <a:gd name="txL" fmla="*/ 0 w 21"/>
                <a:gd name="txT" fmla="*/ 0 h 14"/>
                <a:gd name="txR" fmla="*/ 21 w 21"/>
                <a:gd name="txB" fmla="*/ 14 h 14"/>
              </a:gdLst>
              <a:ahLst/>
              <a:cxnLst>
                <a:cxn ang="0">
                  <a:pos x="20" y="0"/>
                </a:cxn>
                <a:cxn ang="0">
                  <a:pos x="0" y="0"/>
                </a:cxn>
                <a:cxn ang="0">
                  <a:pos x="0" y="14"/>
                </a:cxn>
                <a:cxn ang="0">
                  <a:pos x="20" y="14"/>
                </a:cxn>
                <a:cxn ang="0">
                  <a:pos x="21" y="7"/>
                </a:cxn>
                <a:cxn ang="0">
                  <a:pos x="20" y="0"/>
                </a:cxn>
              </a:cxnLst>
              <a:rect l="txL" t="txT" r="txR" b="txB"/>
              <a:pathLst>
                <a:path w="21" h="14">
                  <a:moveTo>
                    <a:pt x="20" y="0"/>
                  </a:moveTo>
                  <a:cubicBezTo>
                    <a:pt x="0" y="0"/>
                    <a:pt x="0" y="0"/>
                    <a:pt x="0" y="0"/>
                  </a:cubicBezTo>
                  <a:cubicBezTo>
                    <a:pt x="0" y="14"/>
                    <a:pt x="0" y="14"/>
                    <a:pt x="0" y="14"/>
                  </a:cubicBezTo>
                  <a:cubicBezTo>
                    <a:pt x="20" y="14"/>
                    <a:pt x="20" y="14"/>
                    <a:pt x="20" y="14"/>
                  </a:cubicBezTo>
                  <a:cubicBezTo>
                    <a:pt x="20" y="12"/>
                    <a:pt x="21" y="9"/>
                    <a:pt x="21" y="7"/>
                  </a:cubicBezTo>
                  <a:cubicBezTo>
                    <a:pt x="21" y="5"/>
                    <a:pt x="20" y="2"/>
                    <a:pt x="20" y="0"/>
                  </a:cubicBezTo>
                </a:path>
              </a:pathLst>
            </a:custGeom>
            <a:solidFill>
              <a:srgbClr val="BA894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8" name="Oval 34"/>
            <p:cNvSpPr/>
            <p:nvPr/>
          </p:nvSpPr>
          <p:spPr>
            <a:xfrm>
              <a:off x="1448834" y="487804"/>
              <a:ext cx="60912" cy="60912"/>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199" name="Oval 35"/>
            <p:cNvSpPr/>
            <p:nvPr/>
          </p:nvSpPr>
          <p:spPr>
            <a:xfrm>
              <a:off x="1785299" y="487804"/>
              <a:ext cx="62363" cy="60912"/>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0" name="Freeform 44"/>
            <p:cNvSpPr>
              <a:spLocks noEditPoints="1"/>
            </p:cNvSpPr>
            <p:nvPr/>
          </p:nvSpPr>
          <p:spPr>
            <a:xfrm>
              <a:off x="182736" y="470401"/>
              <a:ext cx="316162" cy="353870"/>
            </a:xfrm>
            <a:custGeom>
              <a:avLst/>
              <a:gdLst>
                <a:gd name="txL" fmla="*/ 0 w 92"/>
                <a:gd name="txT" fmla="*/ 0 h 103"/>
                <a:gd name="txR" fmla="*/ 92 w 92"/>
                <a:gd name="txB" fmla="*/ 103 h 103"/>
              </a:gdLst>
              <a:ahLst/>
              <a:cxnLst>
                <a:cxn ang="0">
                  <a:pos x="62" y="36"/>
                </a:cxn>
                <a:cxn ang="0">
                  <a:pos x="52" y="48"/>
                </a:cxn>
                <a:cxn ang="0">
                  <a:pos x="50" y="51"/>
                </a:cxn>
                <a:cxn ang="0">
                  <a:pos x="62" y="77"/>
                </a:cxn>
                <a:cxn ang="0">
                  <a:pos x="66" y="71"/>
                </a:cxn>
                <a:cxn ang="0">
                  <a:pos x="62" y="62"/>
                </a:cxn>
                <a:cxn ang="0">
                  <a:pos x="92" y="74"/>
                </a:cxn>
                <a:cxn ang="0">
                  <a:pos x="92" y="63"/>
                </a:cxn>
                <a:cxn ang="0">
                  <a:pos x="62" y="51"/>
                </a:cxn>
                <a:cxn ang="0">
                  <a:pos x="66" y="45"/>
                </a:cxn>
                <a:cxn ang="0">
                  <a:pos x="62" y="36"/>
                </a:cxn>
                <a:cxn ang="0">
                  <a:pos x="35" y="0"/>
                </a:cxn>
                <a:cxn ang="0">
                  <a:pos x="22" y="21"/>
                </a:cxn>
                <a:cxn ang="0">
                  <a:pos x="22" y="35"/>
                </a:cxn>
                <a:cxn ang="0">
                  <a:pos x="13" y="31"/>
                </a:cxn>
                <a:cxn ang="0">
                  <a:pos x="17" y="25"/>
                </a:cxn>
                <a:cxn ang="0">
                  <a:pos x="12" y="16"/>
                </a:cxn>
                <a:cxn ang="0">
                  <a:pos x="3" y="28"/>
                </a:cxn>
                <a:cxn ang="0">
                  <a:pos x="3" y="28"/>
                </a:cxn>
                <a:cxn ang="0">
                  <a:pos x="0" y="31"/>
                </a:cxn>
                <a:cxn ang="0">
                  <a:pos x="12" y="56"/>
                </a:cxn>
                <a:cxn ang="0">
                  <a:pos x="17" y="51"/>
                </a:cxn>
                <a:cxn ang="0">
                  <a:pos x="13" y="42"/>
                </a:cxn>
                <a:cxn ang="0">
                  <a:pos x="22" y="46"/>
                </a:cxn>
                <a:cxn ang="0">
                  <a:pos x="22" y="59"/>
                </a:cxn>
                <a:cxn ang="0">
                  <a:pos x="38" y="93"/>
                </a:cxn>
                <a:cxn ang="0">
                  <a:pos x="61" y="102"/>
                </a:cxn>
                <a:cxn ang="0">
                  <a:pos x="65" y="103"/>
                </a:cxn>
                <a:cxn ang="0">
                  <a:pos x="77" y="82"/>
                </a:cxn>
                <a:cxn ang="0">
                  <a:pos x="77" y="77"/>
                </a:cxn>
                <a:cxn ang="0">
                  <a:pos x="71" y="74"/>
                </a:cxn>
                <a:cxn ang="0">
                  <a:pos x="71" y="79"/>
                </a:cxn>
                <a:cxn ang="0">
                  <a:pos x="63" y="92"/>
                </a:cxn>
                <a:cxn ang="0">
                  <a:pos x="61" y="91"/>
                </a:cxn>
                <a:cxn ang="0">
                  <a:pos x="38" y="82"/>
                </a:cxn>
                <a:cxn ang="0">
                  <a:pos x="29" y="62"/>
                </a:cxn>
                <a:cxn ang="0">
                  <a:pos x="29" y="24"/>
                </a:cxn>
                <a:cxn ang="0">
                  <a:pos x="36" y="11"/>
                </a:cxn>
                <a:cxn ang="0">
                  <a:pos x="38" y="11"/>
                </a:cxn>
                <a:cxn ang="0">
                  <a:pos x="61" y="21"/>
                </a:cxn>
                <a:cxn ang="0">
                  <a:pos x="71" y="41"/>
                </a:cxn>
                <a:cxn ang="0">
                  <a:pos x="71" y="46"/>
                </a:cxn>
                <a:cxn ang="0">
                  <a:pos x="77" y="48"/>
                </a:cxn>
                <a:cxn ang="0">
                  <a:pos x="77" y="44"/>
                </a:cxn>
                <a:cxn ang="0">
                  <a:pos x="61" y="10"/>
                </a:cxn>
                <a:cxn ang="0">
                  <a:pos x="38" y="0"/>
                </a:cxn>
                <a:cxn ang="0">
                  <a:pos x="35" y="0"/>
                </a:cxn>
              </a:cxnLst>
              <a:rect l="txL" t="txT" r="txR" b="txB"/>
              <a:pathLst>
                <a:path w="92" h="103">
                  <a:moveTo>
                    <a:pt x="62" y="36"/>
                  </a:moveTo>
                  <a:cubicBezTo>
                    <a:pt x="52" y="48"/>
                    <a:pt x="52" y="48"/>
                    <a:pt x="52" y="48"/>
                  </a:cubicBezTo>
                  <a:cubicBezTo>
                    <a:pt x="50" y="51"/>
                    <a:pt x="50" y="51"/>
                    <a:pt x="50" y="51"/>
                  </a:cubicBezTo>
                  <a:cubicBezTo>
                    <a:pt x="62" y="77"/>
                    <a:pt x="62" y="77"/>
                    <a:pt x="62" y="77"/>
                  </a:cubicBezTo>
                  <a:cubicBezTo>
                    <a:pt x="66" y="71"/>
                    <a:pt x="66" y="71"/>
                    <a:pt x="66" y="71"/>
                  </a:cubicBezTo>
                  <a:cubicBezTo>
                    <a:pt x="62" y="62"/>
                    <a:pt x="62" y="62"/>
                    <a:pt x="62" y="62"/>
                  </a:cubicBezTo>
                  <a:cubicBezTo>
                    <a:pt x="92" y="74"/>
                    <a:pt x="92" y="74"/>
                    <a:pt x="92" y="74"/>
                  </a:cubicBezTo>
                  <a:cubicBezTo>
                    <a:pt x="92" y="63"/>
                    <a:pt x="92" y="63"/>
                    <a:pt x="92" y="63"/>
                  </a:cubicBezTo>
                  <a:cubicBezTo>
                    <a:pt x="62" y="51"/>
                    <a:pt x="62" y="51"/>
                    <a:pt x="62" y="51"/>
                  </a:cubicBezTo>
                  <a:cubicBezTo>
                    <a:pt x="66" y="45"/>
                    <a:pt x="66" y="45"/>
                    <a:pt x="66" y="45"/>
                  </a:cubicBezTo>
                  <a:cubicBezTo>
                    <a:pt x="62" y="36"/>
                    <a:pt x="62" y="36"/>
                    <a:pt x="62" y="36"/>
                  </a:cubicBezTo>
                  <a:moveTo>
                    <a:pt x="35" y="0"/>
                  </a:moveTo>
                  <a:cubicBezTo>
                    <a:pt x="28" y="0"/>
                    <a:pt x="22" y="8"/>
                    <a:pt x="22" y="21"/>
                  </a:cubicBezTo>
                  <a:cubicBezTo>
                    <a:pt x="22" y="35"/>
                    <a:pt x="22" y="35"/>
                    <a:pt x="22" y="35"/>
                  </a:cubicBezTo>
                  <a:cubicBezTo>
                    <a:pt x="13" y="31"/>
                    <a:pt x="13" y="31"/>
                    <a:pt x="13" y="31"/>
                  </a:cubicBezTo>
                  <a:cubicBezTo>
                    <a:pt x="17" y="25"/>
                    <a:pt x="17" y="25"/>
                    <a:pt x="17" y="25"/>
                  </a:cubicBezTo>
                  <a:cubicBezTo>
                    <a:pt x="12" y="16"/>
                    <a:pt x="12" y="16"/>
                    <a:pt x="12" y="16"/>
                  </a:cubicBezTo>
                  <a:cubicBezTo>
                    <a:pt x="3" y="28"/>
                    <a:pt x="3" y="28"/>
                    <a:pt x="3" y="28"/>
                  </a:cubicBezTo>
                  <a:cubicBezTo>
                    <a:pt x="3" y="28"/>
                    <a:pt x="3" y="28"/>
                    <a:pt x="3" y="28"/>
                  </a:cubicBezTo>
                  <a:cubicBezTo>
                    <a:pt x="0" y="31"/>
                    <a:pt x="0" y="31"/>
                    <a:pt x="0" y="31"/>
                  </a:cubicBezTo>
                  <a:cubicBezTo>
                    <a:pt x="12" y="56"/>
                    <a:pt x="12" y="56"/>
                    <a:pt x="12" y="56"/>
                  </a:cubicBezTo>
                  <a:cubicBezTo>
                    <a:pt x="17" y="51"/>
                    <a:pt x="17" y="51"/>
                    <a:pt x="17" y="51"/>
                  </a:cubicBezTo>
                  <a:cubicBezTo>
                    <a:pt x="13" y="42"/>
                    <a:pt x="13" y="42"/>
                    <a:pt x="13" y="42"/>
                  </a:cubicBezTo>
                  <a:cubicBezTo>
                    <a:pt x="22" y="46"/>
                    <a:pt x="22" y="46"/>
                    <a:pt x="22" y="46"/>
                  </a:cubicBezTo>
                  <a:cubicBezTo>
                    <a:pt x="22" y="59"/>
                    <a:pt x="22" y="59"/>
                    <a:pt x="22" y="59"/>
                  </a:cubicBezTo>
                  <a:cubicBezTo>
                    <a:pt x="22" y="74"/>
                    <a:pt x="29" y="89"/>
                    <a:pt x="38" y="93"/>
                  </a:cubicBezTo>
                  <a:cubicBezTo>
                    <a:pt x="61" y="102"/>
                    <a:pt x="61" y="102"/>
                    <a:pt x="61" y="102"/>
                  </a:cubicBezTo>
                  <a:cubicBezTo>
                    <a:pt x="62" y="103"/>
                    <a:pt x="64" y="103"/>
                    <a:pt x="65" y="103"/>
                  </a:cubicBezTo>
                  <a:cubicBezTo>
                    <a:pt x="72" y="103"/>
                    <a:pt x="77" y="95"/>
                    <a:pt x="77" y="82"/>
                  </a:cubicBezTo>
                  <a:cubicBezTo>
                    <a:pt x="77" y="77"/>
                    <a:pt x="77" y="77"/>
                    <a:pt x="77" y="77"/>
                  </a:cubicBezTo>
                  <a:cubicBezTo>
                    <a:pt x="71" y="74"/>
                    <a:pt x="71" y="74"/>
                    <a:pt x="71" y="74"/>
                  </a:cubicBezTo>
                  <a:cubicBezTo>
                    <a:pt x="71" y="79"/>
                    <a:pt x="71" y="79"/>
                    <a:pt x="71" y="79"/>
                  </a:cubicBezTo>
                  <a:cubicBezTo>
                    <a:pt x="71" y="87"/>
                    <a:pt x="68" y="92"/>
                    <a:pt x="63" y="92"/>
                  </a:cubicBezTo>
                  <a:cubicBezTo>
                    <a:pt x="63" y="92"/>
                    <a:pt x="62" y="92"/>
                    <a:pt x="61" y="91"/>
                  </a:cubicBezTo>
                  <a:cubicBezTo>
                    <a:pt x="38" y="82"/>
                    <a:pt x="38" y="82"/>
                    <a:pt x="38" y="82"/>
                  </a:cubicBezTo>
                  <a:cubicBezTo>
                    <a:pt x="33" y="80"/>
                    <a:pt x="29" y="71"/>
                    <a:pt x="29" y="62"/>
                  </a:cubicBezTo>
                  <a:cubicBezTo>
                    <a:pt x="29" y="24"/>
                    <a:pt x="29" y="24"/>
                    <a:pt x="29" y="24"/>
                  </a:cubicBezTo>
                  <a:cubicBezTo>
                    <a:pt x="29" y="16"/>
                    <a:pt x="32" y="11"/>
                    <a:pt x="36" y="11"/>
                  </a:cubicBezTo>
                  <a:cubicBezTo>
                    <a:pt x="37" y="11"/>
                    <a:pt x="38" y="11"/>
                    <a:pt x="38" y="11"/>
                  </a:cubicBezTo>
                  <a:cubicBezTo>
                    <a:pt x="61" y="21"/>
                    <a:pt x="61" y="21"/>
                    <a:pt x="61" y="21"/>
                  </a:cubicBezTo>
                  <a:cubicBezTo>
                    <a:pt x="67" y="23"/>
                    <a:pt x="71" y="32"/>
                    <a:pt x="71" y="41"/>
                  </a:cubicBezTo>
                  <a:cubicBezTo>
                    <a:pt x="71" y="46"/>
                    <a:pt x="71" y="46"/>
                    <a:pt x="71" y="46"/>
                  </a:cubicBezTo>
                  <a:cubicBezTo>
                    <a:pt x="77" y="48"/>
                    <a:pt x="77" y="48"/>
                    <a:pt x="77" y="48"/>
                  </a:cubicBezTo>
                  <a:cubicBezTo>
                    <a:pt x="77" y="44"/>
                    <a:pt x="77" y="44"/>
                    <a:pt x="77" y="44"/>
                  </a:cubicBezTo>
                  <a:cubicBezTo>
                    <a:pt x="77" y="29"/>
                    <a:pt x="70" y="13"/>
                    <a:pt x="61" y="10"/>
                  </a:cubicBezTo>
                  <a:cubicBezTo>
                    <a:pt x="38" y="0"/>
                    <a:pt x="38" y="0"/>
                    <a:pt x="38" y="0"/>
                  </a:cubicBezTo>
                  <a:cubicBezTo>
                    <a:pt x="37" y="0"/>
                    <a:pt x="36" y="0"/>
                    <a:pt x="35" y="0"/>
                  </a:cubicBezTo>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1" name="文本框 119"/>
            <p:cNvSpPr/>
            <p:nvPr/>
          </p:nvSpPr>
          <p:spPr>
            <a:xfrm>
              <a:off x="1496694" y="0"/>
              <a:ext cx="420122" cy="437935"/>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07</a:t>
              </a:r>
              <a:endParaRPr lang="en-US" altLang="zh-CN" sz="3200" dirty="0">
                <a:solidFill>
                  <a:srgbClr val="605E5E"/>
                </a:solidFill>
                <a:latin typeface="Impact" panose="020B0806030902050204" pitchFamily="2" charset="0"/>
                <a:ea typeface="宋体" panose="02010600030101010101" pitchFamily="2" charset="-122"/>
                <a:sym typeface="Aharoni" pitchFamily="2" charset="-79"/>
              </a:endParaRPr>
            </a:p>
          </p:txBody>
        </p:sp>
      </p:grpSp>
      <p:grpSp>
        <p:nvGrpSpPr>
          <p:cNvPr id="50202" name="组合 29"/>
          <p:cNvGrpSpPr/>
          <p:nvPr/>
        </p:nvGrpSpPr>
        <p:grpSpPr>
          <a:xfrm>
            <a:off x="4101042" y="4250055"/>
            <a:ext cx="2618316" cy="1363133"/>
            <a:chOff x="0" y="0"/>
            <a:chExt cx="1963533" cy="1022094"/>
          </a:xfrm>
        </p:grpSpPr>
        <p:sp>
          <p:nvSpPr>
            <p:cNvPr id="50203" name="Freeform 6"/>
            <p:cNvSpPr/>
            <p:nvPr/>
          </p:nvSpPr>
          <p:spPr>
            <a:xfrm>
              <a:off x="1306553" y="334659"/>
              <a:ext cx="656979" cy="687435"/>
            </a:xfrm>
            <a:custGeom>
              <a:avLst/>
              <a:gdLst>
                <a:gd name="txL" fmla="*/ 0 w 453"/>
                <a:gd name="txT" fmla="*/ 0 h 474"/>
                <a:gd name="txR" fmla="*/ 453 w 453"/>
                <a:gd name="txB" fmla="*/ 474 h 474"/>
              </a:gdLst>
              <a:ahLst/>
              <a:cxnLst>
                <a:cxn ang="0">
                  <a:pos x="453" y="0"/>
                </a:cxn>
                <a:cxn ang="0">
                  <a:pos x="0" y="197"/>
                </a:cxn>
                <a:cxn ang="0">
                  <a:pos x="0" y="474"/>
                </a:cxn>
                <a:cxn ang="0">
                  <a:pos x="453" y="277"/>
                </a:cxn>
                <a:cxn ang="0">
                  <a:pos x="453" y="0"/>
                </a:cxn>
              </a:cxnLst>
              <a:rect l="txL" t="txT" r="txR" b="txB"/>
              <a:pathLst>
                <a:path w="453" h="474">
                  <a:moveTo>
                    <a:pt x="453" y="0"/>
                  </a:moveTo>
                  <a:lnTo>
                    <a:pt x="0" y="197"/>
                  </a:lnTo>
                  <a:lnTo>
                    <a:pt x="0" y="474"/>
                  </a:lnTo>
                  <a:lnTo>
                    <a:pt x="453" y="277"/>
                  </a:lnTo>
                  <a:lnTo>
                    <a:pt x="453" y="0"/>
                  </a:lnTo>
                  <a:close/>
                </a:path>
              </a:pathLst>
            </a:custGeom>
            <a:solidFill>
              <a:srgbClr val="E74C2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4" name="Freeform 7"/>
            <p:cNvSpPr/>
            <p:nvPr/>
          </p:nvSpPr>
          <p:spPr>
            <a:xfrm>
              <a:off x="649575" y="334659"/>
              <a:ext cx="656979" cy="687435"/>
            </a:xfrm>
            <a:custGeom>
              <a:avLst/>
              <a:gdLst>
                <a:gd name="txL" fmla="*/ 0 w 453"/>
                <a:gd name="txT" fmla="*/ 0 h 474"/>
                <a:gd name="txR" fmla="*/ 453 w 453"/>
                <a:gd name="txB" fmla="*/ 474 h 474"/>
              </a:gdLst>
              <a:ahLst/>
              <a:cxnLst>
                <a:cxn ang="0">
                  <a:pos x="0" y="0"/>
                </a:cxn>
                <a:cxn ang="0">
                  <a:pos x="453" y="197"/>
                </a:cxn>
                <a:cxn ang="0">
                  <a:pos x="453" y="474"/>
                </a:cxn>
                <a:cxn ang="0">
                  <a:pos x="0" y="277"/>
                </a:cxn>
                <a:cxn ang="0">
                  <a:pos x="0" y="0"/>
                </a:cxn>
              </a:cxnLst>
              <a:rect l="txL" t="txT" r="txR" b="txB"/>
              <a:pathLst>
                <a:path w="453" h="474">
                  <a:moveTo>
                    <a:pt x="0" y="0"/>
                  </a:moveTo>
                  <a:lnTo>
                    <a:pt x="453" y="197"/>
                  </a:lnTo>
                  <a:lnTo>
                    <a:pt x="453" y="474"/>
                  </a:lnTo>
                  <a:lnTo>
                    <a:pt x="0" y="277"/>
                  </a:lnTo>
                  <a:lnTo>
                    <a:pt x="0" y="0"/>
                  </a:lnTo>
                  <a:close/>
                </a:path>
              </a:pathLst>
            </a:custGeom>
            <a:solidFill>
              <a:srgbClr val="E74C2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5" name="Freeform 8"/>
            <p:cNvSpPr/>
            <p:nvPr/>
          </p:nvSpPr>
          <p:spPr>
            <a:xfrm>
              <a:off x="649575" y="334659"/>
              <a:ext cx="656979" cy="687435"/>
            </a:xfrm>
            <a:custGeom>
              <a:avLst/>
              <a:gdLst>
                <a:gd name="txL" fmla="*/ 0 w 453"/>
                <a:gd name="txT" fmla="*/ 0 h 474"/>
                <a:gd name="txR" fmla="*/ 453 w 453"/>
                <a:gd name="txB" fmla="*/ 474 h 474"/>
              </a:gdLst>
              <a:ahLst/>
              <a:cxnLst>
                <a:cxn ang="0">
                  <a:pos x="0" y="0"/>
                </a:cxn>
                <a:cxn ang="0">
                  <a:pos x="453" y="197"/>
                </a:cxn>
                <a:cxn ang="0">
                  <a:pos x="453" y="474"/>
                </a:cxn>
                <a:cxn ang="0">
                  <a:pos x="0" y="277"/>
                </a:cxn>
                <a:cxn ang="0">
                  <a:pos x="0" y="0"/>
                </a:cxn>
              </a:cxnLst>
              <a:rect l="txL" t="txT" r="txR" b="txB"/>
              <a:pathLst>
                <a:path w="453" h="474">
                  <a:moveTo>
                    <a:pt x="0" y="0"/>
                  </a:moveTo>
                  <a:lnTo>
                    <a:pt x="453" y="197"/>
                  </a:lnTo>
                  <a:lnTo>
                    <a:pt x="453" y="474"/>
                  </a:lnTo>
                  <a:lnTo>
                    <a:pt x="0" y="277"/>
                  </a:lnTo>
                  <a:lnTo>
                    <a:pt x="0" y="0"/>
                  </a:lnTo>
                </a:path>
              </a:pathLst>
            </a:custGeom>
            <a:no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6" name="Freeform 9"/>
            <p:cNvSpPr/>
            <p:nvPr/>
          </p:nvSpPr>
          <p:spPr>
            <a:xfrm>
              <a:off x="649576" y="53304"/>
              <a:ext cx="1313957" cy="567061"/>
            </a:xfrm>
            <a:custGeom>
              <a:avLst/>
              <a:gdLst>
                <a:gd name="txL" fmla="*/ 0 w 906"/>
                <a:gd name="txT" fmla="*/ 0 h 391"/>
                <a:gd name="txR" fmla="*/ 906 w 906"/>
                <a:gd name="txB" fmla="*/ 391 h 391"/>
              </a:gdLst>
              <a:ahLst/>
              <a:cxnLst>
                <a:cxn ang="0">
                  <a:pos x="453" y="0"/>
                </a:cxn>
                <a:cxn ang="0">
                  <a:pos x="0" y="194"/>
                </a:cxn>
                <a:cxn ang="0">
                  <a:pos x="453" y="391"/>
                </a:cxn>
                <a:cxn ang="0">
                  <a:pos x="906" y="194"/>
                </a:cxn>
                <a:cxn ang="0">
                  <a:pos x="453" y="0"/>
                </a:cxn>
              </a:cxnLst>
              <a:rect l="txL" t="txT" r="txR" b="txB"/>
              <a:pathLst>
                <a:path w="906" h="391">
                  <a:moveTo>
                    <a:pt x="453" y="0"/>
                  </a:moveTo>
                  <a:lnTo>
                    <a:pt x="0" y="194"/>
                  </a:lnTo>
                  <a:lnTo>
                    <a:pt x="453" y="391"/>
                  </a:lnTo>
                  <a:lnTo>
                    <a:pt x="906" y="194"/>
                  </a:lnTo>
                  <a:lnTo>
                    <a:pt x="453" y="0"/>
                  </a:lnTo>
                  <a:close/>
                </a:path>
              </a:pathLst>
            </a:custGeom>
            <a:solidFill>
              <a:srgbClr val="FFFFFF"/>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7" name="Oval 26"/>
            <p:cNvSpPr/>
            <p:nvPr/>
          </p:nvSpPr>
          <p:spPr>
            <a:xfrm>
              <a:off x="440734" y="441980"/>
              <a:ext cx="140678" cy="140678"/>
            </a:xfrm>
            <a:prstGeom prst="ellipse">
              <a:avLst/>
            </a:prstGeom>
            <a:solidFill>
              <a:srgbClr val="4F9DA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8" name="Freeform 27"/>
            <p:cNvSpPr/>
            <p:nvPr/>
          </p:nvSpPr>
          <p:spPr>
            <a:xfrm>
              <a:off x="175332" y="489840"/>
              <a:ext cx="268303" cy="44959"/>
            </a:xfrm>
            <a:custGeom>
              <a:avLst/>
              <a:gdLst>
                <a:gd name="txL" fmla="*/ 0 w 78"/>
                <a:gd name="txT" fmla="*/ 0 h 13"/>
                <a:gd name="txR" fmla="*/ 78 w 78"/>
                <a:gd name="txB" fmla="*/ 13 h 13"/>
              </a:gdLst>
              <a:ahLst/>
              <a:cxnLst>
                <a:cxn ang="0">
                  <a:pos x="78" y="0"/>
                </a:cxn>
                <a:cxn ang="0">
                  <a:pos x="0" y="0"/>
                </a:cxn>
                <a:cxn ang="0">
                  <a:pos x="0" y="13"/>
                </a:cxn>
                <a:cxn ang="0">
                  <a:pos x="78" y="13"/>
                </a:cxn>
                <a:cxn ang="0">
                  <a:pos x="77" y="7"/>
                </a:cxn>
                <a:cxn ang="0">
                  <a:pos x="78" y="0"/>
                </a:cxn>
              </a:cxnLst>
              <a:rect l="txL" t="txT" r="txR" b="txB"/>
              <a:pathLst>
                <a:path w="78" h="13">
                  <a:moveTo>
                    <a:pt x="78" y="0"/>
                  </a:moveTo>
                  <a:cubicBezTo>
                    <a:pt x="0" y="0"/>
                    <a:pt x="0" y="0"/>
                    <a:pt x="0" y="0"/>
                  </a:cubicBezTo>
                  <a:cubicBezTo>
                    <a:pt x="0" y="13"/>
                    <a:pt x="0" y="13"/>
                    <a:pt x="0" y="13"/>
                  </a:cubicBezTo>
                  <a:cubicBezTo>
                    <a:pt x="78" y="13"/>
                    <a:pt x="78" y="13"/>
                    <a:pt x="78" y="13"/>
                  </a:cubicBezTo>
                  <a:cubicBezTo>
                    <a:pt x="78" y="11"/>
                    <a:pt x="77" y="9"/>
                    <a:pt x="77" y="7"/>
                  </a:cubicBezTo>
                  <a:cubicBezTo>
                    <a:pt x="77" y="4"/>
                    <a:pt x="78" y="2"/>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09" name="Oval 29"/>
            <p:cNvSpPr/>
            <p:nvPr/>
          </p:nvSpPr>
          <p:spPr>
            <a:xfrm>
              <a:off x="478442" y="482588"/>
              <a:ext cx="65263" cy="62363"/>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0" name="Oval 30"/>
            <p:cNvSpPr/>
            <p:nvPr/>
          </p:nvSpPr>
          <p:spPr>
            <a:xfrm>
              <a:off x="144876" y="482588"/>
              <a:ext cx="60912" cy="58011"/>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1" name="Freeform 41"/>
            <p:cNvSpPr>
              <a:spLocks noEditPoints="1"/>
            </p:cNvSpPr>
            <p:nvPr/>
          </p:nvSpPr>
          <p:spPr>
            <a:xfrm>
              <a:off x="814908" y="510144"/>
              <a:ext cx="265402" cy="333566"/>
            </a:xfrm>
            <a:custGeom>
              <a:avLst/>
              <a:gdLst>
                <a:gd name="txL" fmla="*/ 0 w 77"/>
                <a:gd name="txT" fmla="*/ 0 h 97"/>
                <a:gd name="txR" fmla="*/ 77 w 77"/>
                <a:gd name="txB" fmla="*/ 97 h 97"/>
              </a:gdLst>
              <a:ahLst/>
              <a:cxnLst>
                <a:cxn ang="0">
                  <a:pos x="25" y="80"/>
                </a:cxn>
                <a:cxn ang="0">
                  <a:pos x="9" y="46"/>
                </a:cxn>
                <a:cxn ang="0">
                  <a:pos x="25" y="26"/>
                </a:cxn>
                <a:cxn ang="0">
                  <a:pos x="41" y="60"/>
                </a:cxn>
                <a:cxn ang="0">
                  <a:pos x="22" y="9"/>
                </a:cxn>
                <a:cxn ang="0">
                  <a:pos x="20" y="17"/>
                </a:cxn>
                <a:cxn ang="0">
                  <a:pos x="11" y="12"/>
                </a:cxn>
                <a:cxn ang="0">
                  <a:pos x="8" y="26"/>
                </a:cxn>
                <a:cxn ang="0">
                  <a:pos x="0" y="36"/>
                </a:cxn>
                <a:cxn ang="0">
                  <a:pos x="5" y="51"/>
                </a:cxn>
                <a:cxn ang="0">
                  <a:pos x="5" y="70"/>
                </a:cxn>
                <a:cxn ang="0">
                  <a:pos x="13" y="77"/>
                </a:cxn>
                <a:cxn ang="0">
                  <a:pos x="21" y="94"/>
                </a:cxn>
                <a:cxn ang="0">
                  <a:pos x="29" y="89"/>
                </a:cxn>
                <a:cxn ang="0">
                  <a:pos x="36" y="87"/>
                </a:cxn>
                <a:cxn ang="0">
                  <a:pos x="45" y="88"/>
                </a:cxn>
                <a:cxn ang="0">
                  <a:pos x="45" y="69"/>
                </a:cxn>
                <a:cxn ang="0">
                  <a:pos x="50" y="58"/>
                </a:cxn>
                <a:cxn ang="0">
                  <a:pos x="42" y="41"/>
                </a:cxn>
                <a:cxn ang="0">
                  <a:pos x="40" y="25"/>
                </a:cxn>
                <a:cxn ang="0">
                  <a:pos x="30" y="21"/>
                </a:cxn>
                <a:cxn ang="0">
                  <a:pos x="22" y="9"/>
                </a:cxn>
                <a:cxn ang="0">
                  <a:pos x="60" y="48"/>
                </a:cxn>
                <a:cxn ang="0">
                  <a:pos x="49" y="25"/>
                </a:cxn>
                <a:cxn ang="0">
                  <a:pos x="60" y="12"/>
                </a:cxn>
                <a:cxn ang="0">
                  <a:pos x="70" y="35"/>
                </a:cxn>
                <a:cxn ang="0">
                  <a:pos x="58" y="0"/>
                </a:cxn>
                <a:cxn ang="0">
                  <a:pos x="57" y="5"/>
                </a:cxn>
                <a:cxn ang="0">
                  <a:pos x="50" y="2"/>
                </a:cxn>
                <a:cxn ang="0">
                  <a:pos x="48" y="11"/>
                </a:cxn>
                <a:cxn ang="0">
                  <a:pos x="43" y="18"/>
                </a:cxn>
                <a:cxn ang="0">
                  <a:pos x="46" y="28"/>
                </a:cxn>
                <a:cxn ang="0">
                  <a:pos x="46" y="41"/>
                </a:cxn>
                <a:cxn ang="0">
                  <a:pos x="52" y="46"/>
                </a:cxn>
                <a:cxn ang="0">
                  <a:pos x="57" y="57"/>
                </a:cxn>
                <a:cxn ang="0">
                  <a:pos x="62" y="55"/>
                </a:cxn>
                <a:cxn ang="0">
                  <a:pos x="67" y="53"/>
                </a:cxn>
                <a:cxn ang="0">
                  <a:pos x="73" y="53"/>
                </a:cxn>
                <a:cxn ang="0">
                  <a:pos x="73" y="41"/>
                </a:cxn>
                <a:cxn ang="0">
                  <a:pos x="77" y="33"/>
                </a:cxn>
                <a:cxn ang="0">
                  <a:pos x="72" y="22"/>
                </a:cxn>
                <a:cxn ang="0">
                  <a:pos x="70" y="11"/>
                </a:cxn>
                <a:cxn ang="0">
                  <a:pos x="63" y="8"/>
                </a:cxn>
                <a:cxn ang="0">
                  <a:pos x="58" y="0"/>
                </a:cxn>
              </a:cxnLst>
              <a:rect l="txL" t="txT" r="txR" b="txB"/>
              <a:pathLst>
                <a:path w="77" h="97">
                  <a:moveTo>
                    <a:pt x="29" y="81"/>
                  </a:moveTo>
                  <a:cubicBezTo>
                    <a:pt x="28" y="81"/>
                    <a:pt x="26" y="81"/>
                    <a:pt x="25" y="80"/>
                  </a:cubicBezTo>
                  <a:cubicBezTo>
                    <a:pt x="25" y="80"/>
                    <a:pt x="25" y="80"/>
                    <a:pt x="25" y="80"/>
                  </a:cubicBezTo>
                  <a:cubicBezTo>
                    <a:pt x="16" y="76"/>
                    <a:pt x="9" y="61"/>
                    <a:pt x="9" y="46"/>
                  </a:cubicBezTo>
                  <a:cubicBezTo>
                    <a:pt x="10" y="34"/>
                    <a:pt x="15" y="26"/>
                    <a:pt x="22" y="26"/>
                  </a:cubicBezTo>
                  <a:cubicBezTo>
                    <a:pt x="23" y="26"/>
                    <a:pt x="24" y="26"/>
                    <a:pt x="25" y="26"/>
                  </a:cubicBezTo>
                  <a:cubicBezTo>
                    <a:pt x="26" y="27"/>
                    <a:pt x="26" y="27"/>
                    <a:pt x="26" y="27"/>
                  </a:cubicBezTo>
                  <a:cubicBezTo>
                    <a:pt x="34" y="30"/>
                    <a:pt x="41" y="46"/>
                    <a:pt x="41" y="60"/>
                  </a:cubicBezTo>
                  <a:cubicBezTo>
                    <a:pt x="41" y="73"/>
                    <a:pt x="36" y="81"/>
                    <a:pt x="29" y="81"/>
                  </a:cubicBezTo>
                  <a:moveTo>
                    <a:pt x="22" y="9"/>
                  </a:moveTo>
                  <a:cubicBezTo>
                    <a:pt x="22" y="17"/>
                    <a:pt x="22" y="17"/>
                    <a:pt x="22" y="17"/>
                  </a:cubicBezTo>
                  <a:cubicBezTo>
                    <a:pt x="21" y="17"/>
                    <a:pt x="21" y="17"/>
                    <a:pt x="20" y="17"/>
                  </a:cubicBezTo>
                  <a:cubicBezTo>
                    <a:pt x="18" y="17"/>
                    <a:pt x="16" y="18"/>
                    <a:pt x="14" y="19"/>
                  </a:cubicBezTo>
                  <a:cubicBezTo>
                    <a:pt x="11" y="12"/>
                    <a:pt x="11" y="12"/>
                    <a:pt x="11" y="12"/>
                  </a:cubicBezTo>
                  <a:cubicBezTo>
                    <a:pt x="5" y="19"/>
                    <a:pt x="5" y="19"/>
                    <a:pt x="5" y="19"/>
                  </a:cubicBezTo>
                  <a:cubicBezTo>
                    <a:pt x="8" y="26"/>
                    <a:pt x="8" y="26"/>
                    <a:pt x="8" y="26"/>
                  </a:cubicBezTo>
                  <a:cubicBezTo>
                    <a:pt x="7" y="29"/>
                    <a:pt x="6" y="33"/>
                    <a:pt x="5" y="38"/>
                  </a:cubicBezTo>
                  <a:cubicBezTo>
                    <a:pt x="0" y="36"/>
                    <a:pt x="0" y="36"/>
                    <a:pt x="0" y="36"/>
                  </a:cubicBezTo>
                  <a:cubicBezTo>
                    <a:pt x="0" y="49"/>
                    <a:pt x="0" y="49"/>
                    <a:pt x="0" y="49"/>
                  </a:cubicBezTo>
                  <a:cubicBezTo>
                    <a:pt x="5" y="51"/>
                    <a:pt x="5" y="51"/>
                    <a:pt x="5" y="51"/>
                  </a:cubicBezTo>
                  <a:cubicBezTo>
                    <a:pt x="5" y="56"/>
                    <a:pt x="6" y="61"/>
                    <a:pt x="8" y="65"/>
                  </a:cubicBezTo>
                  <a:cubicBezTo>
                    <a:pt x="5" y="70"/>
                    <a:pt x="5" y="70"/>
                    <a:pt x="5" y="70"/>
                  </a:cubicBezTo>
                  <a:cubicBezTo>
                    <a:pt x="10" y="81"/>
                    <a:pt x="10" y="81"/>
                    <a:pt x="10" y="81"/>
                  </a:cubicBezTo>
                  <a:cubicBezTo>
                    <a:pt x="13" y="77"/>
                    <a:pt x="13" y="77"/>
                    <a:pt x="13" y="77"/>
                  </a:cubicBezTo>
                  <a:cubicBezTo>
                    <a:pt x="16" y="81"/>
                    <a:pt x="18" y="84"/>
                    <a:pt x="21" y="86"/>
                  </a:cubicBezTo>
                  <a:cubicBezTo>
                    <a:pt x="21" y="94"/>
                    <a:pt x="21" y="94"/>
                    <a:pt x="21" y="94"/>
                  </a:cubicBezTo>
                  <a:cubicBezTo>
                    <a:pt x="29" y="97"/>
                    <a:pt x="29" y="97"/>
                    <a:pt x="29" y="97"/>
                  </a:cubicBezTo>
                  <a:cubicBezTo>
                    <a:pt x="29" y="89"/>
                    <a:pt x="29" y="89"/>
                    <a:pt x="29" y="89"/>
                  </a:cubicBezTo>
                  <a:cubicBezTo>
                    <a:pt x="29" y="90"/>
                    <a:pt x="30" y="90"/>
                    <a:pt x="30" y="90"/>
                  </a:cubicBezTo>
                  <a:cubicBezTo>
                    <a:pt x="32" y="90"/>
                    <a:pt x="34" y="89"/>
                    <a:pt x="36" y="87"/>
                  </a:cubicBezTo>
                  <a:cubicBezTo>
                    <a:pt x="40" y="94"/>
                    <a:pt x="40" y="94"/>
                    <a:pt x="40" y="94"/>
                  </a:cubicBezTo>
                  <a:cubicBezTo>
                    <a:pt x="45" y="88"/>
                    <a:pt x="45" y="88"/>
                    <a:pt x="45" y="88"/>
                  </a:cubicBezTo>
                  <a:cubicBezTo>
                    <a:pt x="42" y="81"/>
                    <a:pt x="42" y="81"/>
                    <a:pt x="42" y="81"/>
                  </a:cubicBezTo>
                  <a:cubicBezTo>
                    <a:pt x="44" y="77"/>
                    <a:pt x="45" y="73"/>
                    <a:pt x="45" y="69"/>
                  </a:cubicBezTo>
                  <a:cubicBezTo>
                    <a:pt x="50" y="71"/>
                    <a:pt x="50" y="71"/>
                    <a:pt x="50" y="71"/>
                  </a:cubicBezTo>
                  <a:cubicBezTo>
                    <a:pt x="50" y="58"/>
                    <a:pt x="50" y="58"/>
                    <a:pt x="50" y="58"/>
                  </a:cubicBezTo>
                  <a:cubicBezTo>
                    <a:pt x="45" y="56"/>
                    <a:pt x="45" y="56"/>
                    <a:pt x="45" y="56"/>
                  </a:cubicBezTo>
                  <a:cubicBezTo>
                    <a:pt x="45" y="51"/>
                    <a:pt x="44" y="46"/>
                    <a:pt x="42" y="41"/>
                  </a:cubicBezTo>
                  <a:cubicBezTo>
                    <a:pt x="46" y="37"/>
                    <a:pt x="46" y="37"/>
                    <a:pt x="46" y="37"/>
                  </a:cubicBezTo>
                  <a:cubicBezTo>
                    <a:pt x="40" y="25"/>
                    <a:pt x="40" y="25"/>
                    <a:pt x="40" y="25"/>
                  </a:cubicBezTo>
                  <a:cubicBezTo>
                    <a:pt x="37" y="29"/>
                    <a:pt x="37" y="29"/>
                    <a:pt x="37" y="29"/>
                  </a:cubicBezTo>
                  <a:cubicBezTo>
                    <a:pt x="35" y="26"/>
                    <a:pt x="32" y="23"/>
                    <a:pt x="30" y="21"/>
                  </a:cubicBezTo>
                  <a:cubicBezTo>
                    <a:pt x="30" y="13"/>
                    <a:pt x="30" y="13"/>
                    <a:pt x="30" y="13"/>
                  </a:cubicBezTo>
                  <a:cubicBezTo>
                    <a:pt x="22" y="9"/>
                    <a:pt x="22" y="9"/>
                    <a:pt x="22" y="9"/>
                  </a:cubicBezTo>
                  <a:moveTo>
                    <a:pt x="62" y="49"/>
                  </a:moveTo>
                  <a:cubicBezTo>
                    <a:pt x="61" y="49"/>
                    <a:pt x="61" y="49"/>
                    <a:pt x="60" y="48"/>
                  </a:cubicBezTo>
                  <a:cubicBezTo>
                    <a:pt x="60" y="48"/>
                    <a:pt x="60" y="48"/>
                    <a:pt x="60" y="48"/>
                  </a:cubicBezTo>
                  <a:cubicBezTo>
                    <a:pt x="54" y="46"/>
                    <a:pt x="49" y="35"/>
                    <a:pt x="49" y="25"/>
                  </a:cubicBezTo>
                  <a:cubicBezTo>
                    <a:pt x="49" y="17"/>
                    <a:pt x="53" y="11"/>
                    <a:pt x="57" y="11"/>
                  </a:cubicBezTo>
                  <a:cubicBezTo>
                    <a:pt x="58" y="11"/>
                    <a:pt x="59" y="11"/>
                    <a:pt x="60" y="12"/>
                  </a:cubicBezTo>
                  <a:cubicBezTo>
                    <a:pt x="60" y="12"/>
                    <a:pt x="60" y="12"/>
                    <a:pt x="60" y="12"/>
                  </a:cubicBezTo>
                  <a:cubicBezTo>
                    <a:pt x="66" y="14"/>
                    <a:pt x="71" y="25"/>
                    <a:pt x="70" y="35"/>
                  </a:cubicBezTo>
                  <a:cubicBezTo>
                    <a:pt x="70" y="43"/>
                    <a:pt x="67" y="49"/>
                    <a:pt x="62" y="49"/>
                  </a:cubicBezTo>
                  <a:moveTo>
                    <a:pt x="58" y="0"/>
                  </a:moveTo>
                  <a:cubicBezTo>
                    <a:pt x="57" y="5"/>
                    <a:pt x="57" y="5"/>
                    <a:pt x="57" y="5"/>
                  </a:cubicBezTo>
                  <a:cubicBezTo>
                    <a:pt x="57" y="5"/>
                    <a:pt x="57" y="5"/>
                    <a:pt x="57" y="5"/>
                  </a:cubicBezTo>
                  <a:cubicBezTo>
                    <a:pt x="55" y="5"/>
                    <a:pt x="54" y="6"/>
                    <a:pt x="52" y="7"/>
                  </a:cubicBezTo>
                  <a:cubicBezTo>
                    <a:pt x="50" y="2"/>
                    <a:pt x="50" y="2"/>
                    <a:pt x="50" y="2"/>
                  </a:cubicBezTo>
                  <a:cubicBezTo>
                    <a:pt x="46" y="7"/>
                    <a:pt x="46" y="7"/>
                    <a:pt x="46" y="7"/>
                  </a:cubicBezTo>
                  <a:cubicBezTo>
                    <a:pt x="48" y="11"/>
                    <a:pt x="48" y="11"/>
                    <a:pt x="48" y="11"/>
                  </a:cubicBezTo>
                  <a:cubicBezTo>
                    <a:pt x="47" y="14"/>
                    <a:pt x="47" y="16"/>
                    <a:pt x="46" y="19"/>
                  </a:cubicBezTo>
                  <a:cubicBezTo>
                    <a:pt x="43" y="18"/>
                    <a:pt x="43" y="18"/>
                    <a:pt x="43" y="18"/>
                  </a:cubicBezTo>
                  <a:cubicBezTo>
                    <a:pt x="43" y="27"/>
                    <a:pt x="43" y="27"/>
                    <a:pt x="43" y="27"/>
                  </a:cubicBezTo>
                  <a:cubicBezTo>
                    <a:pt x="46" y="28"/>
                    <a:pt x="46" y="28"/>
                    <a:pt x="46" y="28"/>
                  </a:cubicBezTo>
                  <a:cubicBezTo>
                    <a:pt x="46" y="32"/>
                    <a:pt x="47" y="35"/>
                    <a:pt x="48" y="38"/>
                  </a:cubicBezTo>
                  <a:cubicBezTo>
                    <a:pt x="46" y="41"/>
                    <a:pt x="46" y="41"/>
                    <a:pt x="46" y="41"/>
                  </a:cubicBezTo>
                  <a:cubicBezTo>
                    <a:pt x="49" y="49"/>
                    <a:pt x="49" y="49"/>
                    <a:pt x="49" y="49"/>
                  </a:cubicBezTo>
                  <a:cubicBezTo>
                    <a:pt x="52" y="46"/>
                    <a:pt x="52" y="46"/>
                    <a:pt x="52" y="46"/>
                  </a:cubicBezTo>
                  <a:cubicBezTo>
                    <a:pt x="53" y="49"/>
                    <a:pt x="55" y="51"/>
                    <a:pt x="57" y="52"/>
                  </a:cubicBezTo>
                  <a:cubicBezTo>
                    <a:pt x="57" y="57"/>
                    <a:pt x="57" y="57"/>
                    <a:pt x="57" y="57"/>
                  </a:cubicBezTo>
                  <a:cubicBezTo>
                    <a:pt x="62" y="60"/>
                    <a:pt x="62" y="60"/>
                    <a:pt x="62" y="60"/>
                  </a:cubicBezTo>
                  <a:cubicBezTo>
                    <a:pt x="62" y="55"/>
                    <a:pt x="62" y="55"/>
                    <a:pt x="62" y="55"/>
                  </a:cubicBezTo>
                  <a:cubicBezTo>
                    <a:pt x="62" y="55"/>
                    <a:pt x="63" y="55"/>
                    <a:pt x="63" y="55"/>
                  </a:cubicBezTo>
                  <a:cubicBezTo>
                    <a:pt x="65" y="55"/>
                    <a:pt x="66" y="54"/>
                    <a:pt x="67" y="53"/>
                  </a:cubicBezTo>
                  <a:cubicBezTo>
                    <a:pt x="70" y="58"/>
                    <a:pt x="70" y="58"/>
                    <a:pt x="70" y="58"/>
                  </a:cubicBezTo>
                  <a:cubicBezTo>
                    <a:pt x="73" y="53"/>
                    <a:pt x="73" y="53"/>
                    <a:pt x="73" y="53"/>
                  </a:cubicBezTo>
                  <a:cubicBezTo>
                    <a:pt x="71" y="48"/>
                    <a:pt x="71" y="48"/>
                    <a:pt x="71" y="48"/>
                  </a:cubicBezTo>
                  <a:cubicBezTo>
                    <a:pt x="72" y="46"/>
                    <a:pt x="73" y="44"/>
                    <a:pt x="73" y="41"/>
                  </a:cubicBezTo>
                  <a:cubicBezTo>
                    <a:pt x="77" y="42"/>
                    <a:pt x="77" y="42"/>
                    <a:pt x="77" y="42"/>
                  </a:cubicBezTo>
                  <a:cubicBezTo>
                    <a:pt x="77" y="33"/>
                    <a:pt x="77" y="33"/>
                    <a:pt x="77" y="33"/>
                  </a:cubicBezTo>
                  <a:cubicBezTo>
                    <a:pt x="74" y="32"/>
                    <a:pt x="74" y="32"/>
                    <a:pt x="74" y="32"/>
                  </a:cubicBezTo>
                  <a:cubicBezTo>
                    <a:pt x="73" y="28"/>
                    <a:pt x="73" y="25"/>
                    <a:pt x="72" y="22"/>
                  </a:cubicBezTo>
                  <a:cubicBezTo>
                    <a:pt x="74" y="19"/>
                    <a:pt x="74" y="19"/>
                    <a:pt x="74" y="19"/>
                  </a:cubicBezTo>
                  <a:cubicBezTo>
                    <a:pt x="70" y="11"/>
                    <a:pt x="70" y="11"/>
                    <a:pt x="70" y="11"/>
                  </a:cubicBezTo>
                  <a:cubicBezTo>
                    <a:pt x="68" y="14"/>
                    <a:pt x="68" y="14"/>
                    <a:pt x="68" y="14"/>
                  </a:cubicBezTo>
                  <a:cubicBezTo>
                    <a:pt x="66" y="11"/>
                    <a:pt x="65" y="9"/>
                    <a:pt x="63" y="8"/>
                  </a:cubicBezTo>
                  <a:cubicBezTo>
                    <a:pt x="63" y="2"/>
                    <a:pt x="63" y="2"/>
                    <a:pt x="63" y="2"/>
                  </a:cubicBezTo>
                  <a:cubicBezTo>
                    <a:pt x="58" y="0"/>
                    <a:pt x="58" y="0"/>
                    <a:pt x="58" y="0"/>
                  </a:cubicBezTo>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2" name="文本框 129"/>
            <p:cNvSpPr/>
            <p:nvPr/>
          </p:nvSpPr>
          <p:spPr>
            <a:xfrm>
              <a:off x="0" y="0"/>
              <a:ext cx="416675" cy="437564"/>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01</a:t>
              </a:r>
              <a:endParaRPr lang="zh-CN" altLang="en-US" sz="3200" dirty="0">
                <a:solidFill>
                  <a:srgbClr val="605E5E"/>
                </a:solidFill>
                <a:latin typeface="Impact" panose="020B0806030902050204" pitchFamily="2" charset="0"/>
                <a:ea typeface="宋体" panose="02010600030101010101" pitchFamily="2" charset="-122"/>
                <a:sym typeface="Aharoni" pitchFamily="2" charset="-79"/>
              </a:endParaRPr>
            </a:p>
          </p:txBody>
        </p:sp>
      </p:grpSp>
      <p:grpSp>
        <p:nvGrpSpPr>
          <p:cNvPr id="50213" name="组合 42"/>
          <p:cNvGrpSpPr/>
          <p:nvPr/>
        </p:nvGrpSpPr>
        <p:grpSpPr>
          <a:xfrm>
            <a:off x="4966758" y="3153622"/>
            <a:ext cx="2611543" cy="1394884"/>
            <a:chOff x="0" y="0"/>
            <a:chExt cx="1958655" cy="1046118"/>
          </a:xfrm>
        </p:grpSpPr>
        <p:sp>
          <p:nvSpPr>
            <p:cNvPr id="50214" name="Freeform 10"/>
            <p:cNvSpPr/>
            <p:nvPr/>
          </p:nvSpPr>
          <p:spPr>
            <a:xfrm>
              <a:off x="656978" y="360133"/>
              <a:ext cx="656979" cy="685985"/>
            </a:xfrm>
            <a:custGeom>
              <a:avLst/>
              <a:gdLst>
                <a:gd name="txL" fmla="*/ 0 w 453"/>
                <a:gd name="txT" fmla="*/ 0 h 473"/>
                <a:gd name="txR" fmla="*/ 453 w 453"/>
                <a:gd name="txB" fmla="*/ 473 h 473"/>
              </a:gdLst>
              <a:ahLst/>
              <a:cxnLst>
                <a:cxn ang="0">
                  <a:pos x="453" y="0"/>
                </a:cxn>
                <a:cxn ang="0">
                  <a:pos x="0" y="194"/>
                </a:cxn>
                <a:cxn ang="0">
                  <a:pos x="0" y="473"/>
                </a:cxn>
                <a:cxn ang="0">
                  <a:pos x="453" y="277"/>
                </a:cxn>
                <a:cxn ang="0">
                  <a:pos x="453" y="0"/>
                </a:cxn>
              </a:cxnLst>
              <a:rect l="txL" t="txT" r="txR" b="txB"/>
              <a:pathLst>
                <a:path w="453" h="473">
                  <a:moveTo>
                    <a:pt x="453" y="0"/>
                  </a:moveTo>
                  <a:lnTo>
                    <a:pt x="0" y="194"/>
                  </a:lnTo>
                  <a:lnTo>
                    <a:pt x="0" y="473"/>
                  </a:lnTo>
                  <a:lnTo>
                    <a:pt x="453" y="277"/>
                  </a:lnTo>
                  <a:lnTo>
                    <a:pt x="453" y="0"/>
                  </a:lnTo>
                  <a:close/>
                </a:path>
              </a:pathLst>
            </a:cu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5" name="Freeform 11"/>
            <p:cNvSpPr/>
            <p:nvPr/>
          </p:nvSpPr>
          <p:spPr>
            <a:xfrm>
              <a:off x="0" y="360133"/>
              <a:ext cx="656979" cy="685985"/>
            </a:xfrm>
            <a:custGeom>
              <a:avLst/>
              <a:gdLst>
                <a:gd name="txL" fmla="*/ 0 w 453"/>
                <a:gd name="txT" fmla="*/ 0 h 473"/>
                <a:gd name="txR" fmla="*/ 453 w 453"/>
                <a:gd name="txB" fmla="*/ 473 h 473"/>
              </a:gdLst>
              <a:ahLst/>
              <a:cxnLst>
                <a:cxn ang="0">
                  <a:pos x="0" y="0"/>
                </a:cxn>
                <a:cxn ang="0">
                  <a:pos x="453" y="194"/>
                </a:cxn>
                <a:cxn ang="0">
                  <a:pos x="453" y="473"/>
                </a:cxn>
                <a:cxn ang="0">
                  <a:pos x="0" y="277"/>
                </a:cxn>
                <a:cxn ang="0">
                  <a:pos x="0" y="0"/>
                </a:cxn>
              </a:cxnLst>
              <a:rect l="txL" t="txT" r="txR" b="txB"/>
              <a:pathLst>
                <a:path w="453" h="473">
                  <a:moveTo>
                    <a:pt x="0" y="0"/>
                  </a:moveTo>
                  <a:lnTo>
                    <a:pt x="453" y="194"/>
                  </a:lnTo>
                  <a:lnTo>
                    <a:pt x="453" y="473"/>
                  </a:lnTo>
                  <a:lnTo>
                    <a:pt x="0" y="277"/>
                  </a:lnTo>
                  <a:lnTo>
                    <a:pt x="0" y="0"/>
                  </a:lnTo>
                  <a:close/>
                </a:path>
              </a:pathLst>
            </a:custGeom>
            <a:solidFill>
              <a:srgbClr val="606060"/>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6" name="Freeform 12"/>
            <p:cNvSpPr/>
            <p:nvPr/>
          </p:nvSpPr>
          <p:spPr>
            <a:xfrm>
              <a:off x="1" y="78779"/>
              <a:ext cx="1313957" cy="562710"/>
            </a:xfrm>
            <a:custGeom>
              <a:avLst/>
              <a:gdLst>
                <a:gd name="txL" fmla="*/ 0 w 906"/>
                <a:gd name="txT" fmla="*/ 0 h 388"/>
                <a:gd name="txR" fmla="*/ 906 w 906"/>
                <a:gd name="txB" fmla="*/ 388 h 388"/>
              </a:gdLst>
              <a:ahLst/>
              <a:cxnLst>
                <a:cxn ang="0">
                  <a:pos x="453" y="0"/>
                </a:cxn>
                <a:cxn ang="0">
                  <a:pos x="0" y="194"/>
                </a:cxn>
                <a:cxn ang="0">
                  <a:pos x="453" y="388"/>
                </a:cxn>
                <a:cxn ang="0">
                  <a:pos x="906" y="194"/>
                </a:cxn>
                <a:cxn ang="0">
                  <a:pos x="453" y="0"/>
                </a:cxn>
              </a:cxnLst>
              <a:rect l="txL" t="txT" r="txR" b="txB"/>
              <a:pathLst>
                <a:path w="906" h="388">
                  <a:moveTo>
                    <a:pt x="453" y="0"/>
                  </a:moveTo>
                  <a:lnTo>
                    <a:pt x="0" y="194"/>
                  </a:lnTo>
                  <a:lnTo>
                    <a:pt x="453" y="388"/>
                  </a:lnTo>
                  <a:lnTo>
                    <a:pt x="906" y="194"/>
                  </a:lnTo>
                  <a:lnTo>
                    <a:pt x="453" y="0"/>
                  </a:lnTo>
                  <a:close/>
                </a:path>
              </a:pathLst>
            </a:custGeom>
            <a:solidFill>
              <a:srgbClr val="FFFFFF"/>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7" name="Oval 36"/>
            <p:cNvSpPr/>
            <p:nvPr/>
          </p:nvSpPr>
          <p:spPr>
            <a:xfrm>
              <a:off x="1411126" y="473255"/>
              <a:ext cx="140678" cy="140678"/>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8" name="Freeform 37"/>
            <p:cNvSpPr/>
            <p:nvPr/>
          </p:nvSpPr>
          <p:spPr>
            <a:xfrm>
              <a:off x="1547454" y="521115"/>
              <a:ext cx="268303" cy="44959"/>
            </a:xfrm>
            <a:custGeom>
              <a:avLst/>
              <a:gdLst>
                <a:gd name="txL" fmla="*/ 0 w 78"/>
                <a:gd name="txT" fmla="*/ 0 h 13"/>
                <a:gd name="txR" fmla="*/ 78 w 78"/>
                <a:gd name="txB" fmla="*/ 13 h 13"/>
              </a:gdLst>
              <a:ahLst/>
              <a:cxnLst>
                <a:cxn ang="0">
                  <a:pos x="78" y="0"/>
                </a:cxn>
                <a:cxn ang="0">
                  <a:pos x="0" y="0"/>
                </a:cxn>
                <a:cxn ang="0">
                  <a:pos x="1" y="6"/>
                </a:cxn>
                <a:cxn ang="0">
                  <a:pos x="0" y="13"/>
                </a:cxn>
                <a:cxn ang="0">
                  <a:pos x="78" y="13"/>
                </a:cxn>
                <a:cxn ang="0">
                  <a:pos x="78" y="0"/>
                </a:cxn>
              </a:cxnLst>
              <a:rect l="txL" t="txT" r="txR" b="txB"/>
              <a:pathLst>
                <a:path w="78" h="13">
                  <a:moveTo>
                    <a:pt x="78" y="0"/>
                  </a:moveTo>
                  <a:cubicBezTo>
                    <a:pt x="0" y="0"/>
                    <a:pt x="0" y="0"/>
                    <a:pt x="0" y="0"/>
                  </a:cubicBezTo>
                  <a:cubicBezTo>
                    <a:pt x="0" y="2"/>
                    <a:pt x="1" y="4"/>
                    <a:pt x="1" y="6"/>
                  </a:cubicBezTo>
                  <a:cubicBezTo>
                    <a:pt x="1" y="9"/>
                    <a:pt x="0" y="11"/>
                    <a:pt x="0" y="13"/>
                  </a:cubicBezTo>
                  <a:cubicBezTo>
                    <a:pt x="78" y="13"/>
                    <a:pt x="78" y="13"/>
                    <a:pt x="78" y="13"/>
                  </a:cubicBezTo>
                  <a:cubicBezTo>
                    <a:pt x="78" y="0"/>
                    <a:pt x="78" y="0"/>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19" name="Freeform 38"/>
            <p:cNvSpPr/>
            <p:nvPr/>
          </p:nvSpPr>
          <p:spPr>
            <a:xfrm>
              <a:off x="1479289" y="521115"/>
              <a:ext cx="72515" cy="44959"/>
            </a:xfrm>
            <a:custGeom>
              <a:avLst/>
              <a:gdLst>
                <a:gd name="txL" fmla="*/ 0 w 21"/>
                <a:gd name="txT" fmla="*/ 0 h 13"/>
                <a:gd name="txR" fmla="*/ 21 w 21"/>
                <a:gd name="txB" fmla="*/ 13 h 13"/>
              </a:gdLst>
              <a:ahLst/>
              <a:cxnLst>
                <a:cxn ang="0">
                  <a:pos x="20" y="0"/>
                </a:cxn>
                <a:cxn ang="0">
                  <a:pos x="0" y="0"/>
                </a:cxn>
                <a:cxn ang="0">
                  <a:pos x="0" y="13"/>
                </a:cxn>
                <a:cxn ang="0">
                  <a:pos x="20" y="13"/>
                </a:cxn>
                <a:cxn ang="0">
                  <a:pos x="21" y="6"/>
                </a:cxn>
                <a:cxn ang="0">
                  <a:pos x="20" y="0"/>
                </a:cxn>
              </a:cxnLst>
              <a:rect l="txL" t="txT" r="txR" b="txB"/>
              <a:pathLst>
                <a:path w="21" h="13">
                  <a:moveTo>
                    <a:pt x="20" y="0"/>
                  </a:moveTo>
                  <a:cubicBezTo>
                    <a:pt x="0" y="0"/>
                    <a:pt x="0" y="0"/>
                    <a:pt x="0" y="0"/>
                  </a:cubicBezTo>
                  <a:cubicBezTo>
                    <a:pt x="0" y="13"/>
                    <a:pt x="0" y="13"/>
                    <a:pt x="0" y="13"/>
                  </a:cubicBezTo>
                  <a:cubicBezTo>
                    <a:pt x="20" y="13"/>
                    <a:pt x="20" y="13"/>
                    <a:pt x="20" y="13"/>
                  </a:cubicBezTo>
                  <a:cubicBezTo>
                    <a:pt x="20" y="11"/>
                    <a:pt x="21" y="9"/>
                    <a:pt x="21" y="6"/>
                  </a:cubicBezTo>
                  <a:cubicBezTo>
                    <a:pt x="21" y="4"/>
                    <a:pt x="20" y="2"/>
                    <a:pt x="20" y="0"/>
                  </a:cubicBezTo>
                </a:path>
              </a:pathLst>
            </a:custGeom>
            <a:solidFill>
              <a:srgbClr val="373E3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20" name="Oval 39"/>
            <p:cNvSpPr/>
            <p:nvPr/>
          </p:nvSpPr>
          <p:spPr>
            <a:xfrm>
              <a:off x="1448834" y="510963"/>
              <a:ext cx="60912" cy="62363"/>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21" name="Oval 40"/>
            <p:cNvSpPr/>
            <p:nvPr/>
          </p:nvSpPr>
          <p:spPr>
            <a:xfrm>
              <a:off x="1785299" y="513863"/>
              <a:ext cx="62363" cy="59462"/>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22" name="Freeform 43"/>
            <p:cNvSpPr>
              <a:spLocks noEditPoints="1"/>
            </p:cNvSpPr>
            <p:nvPr/>
          </p:nvSpPr>
          <p:spPr>
            <a:xfrm>
              <a:off x="210291" y="513863"/>
              <a:ext cx="240747" cy="364022"/>
            </a:xfrm>
            <a:custGeom>
              <a:avLst/>
              <a:gdLst>
                <a:gd name="txL" fmla="*/ 0 w 70"/>
                <a:gd name="txT" fmla="*/ 0 h 106"/>
                <a:gd name="txR" fmla="*/ 70 w 70"/>
                <a:gd name="txB" fmla="*/ 106 h 106"/>
              </a:gdLst>
              <a:ahLst/>
              <a:cxnLst>
                <a:cxn ang="0">
                  <a:pos x="63" y="23"/>
                </a:cxn>
                <a:cxn ang="0">
                  <a:pos x="51" y="38"/>
                </a:cxn>
                <a:cxn ang="0">
                  <a:pos x="42" y="25"/>
                </a:cxn>
                <a:cxn ang="0">
                  <a:pos x="42" y="24"/>
                </a:cxn>
                <a:cxn ang="0">
                  <a:pos x="41" y="25"/>
                </a:cxn>
                <a:cxn ang="0">
                  <a:pos x="33" y="35"/>
                </a:cxn>
                <a:cxn ang="0">
                  <a:pos x="34" y="37"/>
                </a:cxn>
                <a:cxn ang="0">
                  <a:pos x="42" y="28"/>
                </a:cxn>
                <a:cxn ang="0">
                  <a:pos x="51" y="40"/>
                </a:cxn>
                <a:cxn ang="0">
                  <a:pos x="51" y="41"/>
                </a:cxn>
                <a:cxn ang="0">
                  <a:pos x="52" y="41"/>
                </a:cxn>
                <a:cxn ang="0">
                  <a:pos x="64" y="26"/>
                </a:cxn>
                <a:cxn ang="0">
                  <a:pos x="63" y="23"/>
                </a:cxn>
                <a:cxn ang="0">
                  <a:pos x="18" y="13"/>
                </a:cxn>
                <a:cxn ang="0">
                  <a:pos x="8" y="26"/>
                </a:cxn>
                <a:cxn ang="0">
                  <a:pos x="13" y="43"/>
                </a:cxn>
                <a:cxn ang="0">
                  <a:pos x="5" y="52"/>
                </a:cxn>
                <a:cxn ang="0">
                  <a:pos x="29" y="62"/>
                </a:cxn>
                <a:cxn ang="0">
                  <a:pos x="29" y="98"/>
                </a:cxn>
                <a:cxn ang="0">
                  <a:pos x="47" y="78"/>
                </a:cxn>
                <a:cxn ang="0">
                  <a:pos x="47" y="68"/>
                </a:cxn>
                <a:cxn ang="0">
                  <a:pos x="44" y="66"/>
                </a:cxn>
                <a:cxn ang="0">
                  <a:pos x="41" y="67"/>
                </a:cxn>
                <a:cxn ang="0">
                  <a:pos x="33" y="73"/>
                </a:cxn>
                <a:cxn ang="0">
                  <a:pos x="24" y="48"/>
                </a:cxn>
                <a:cxn ang="0">
                  <a:pos x="29" y="35"/>
                </a:cxn>
                <a:cxn ang="0">
                  <a:pos x="18" y="13"/>
                </a:cxn>
                <a:cxn ang="0">
                  <a:pos x="28" y="64"/>
                </a:cxn>
                <a:cxn ang="0">
                  <a:pos x="0" y="52"/>
                </a:cxn>
                <a:cxn ang="0">
                  <a:pos x="0" y="94"/>
                </a:cxn>
                <a:cxn ang="0">
                  <a:pos x="3" y="96"/>
                </a:cxn>
                <a:cxn ang="0">
                  <a:pos x="3" y="59"/>
                </a:cxn>
                <a:cxn ang="0">
                  <a:pos x="25" y="68"/>
                </a:cxn>
                <a:cxn ang="0">
                  <a:pos x="25" y="105"/>
                </a:cxn>
                <a:cxn ang="0">
                  <a:pos x="28" y="106"/>
                </a:cxn>
                <a:cxn ang="0">
                  <a:pos x="28" y="64"/>
                </a:cxn>
                <a:cxn ang="0">
                  <a:pos x="70" y="17"/>
                </a:cxn>
                <a:cxn ang="0">
                  <a:pos x="27" y="0"/>
                </a:cxn>
                <a:cxn ang="0">
                  <a:pos x="27" y="16"/>
                </a:cxn>
                <a:cxn ang="0">
                  <a:pos x="30" y="23"/>
                </a:cxn>
                <a:cxn ang="0">
                  <a:pos x="30" y="6"/>
                </a:cxn>
                <a:cxn ang="0">
                  <a:pos x="67" y="21"/>
                </a:cxn>
                <a:cxn ang="0">
                  <a:pos x="67" y="53"/>
                </a:cxn>
                <a:cxn ang="0">
                  <a:pos x="32" y="39"/>
                </a:cxn>
                <a:cxn ang="0">
                  <a:pos x="31" y="44"/>
                </a:cxn>
                <a:cxn ang="0">
                  <a:pos x="47" y="50"/>
                </a:cxn>
                <a:cxn ang="0">
                  <a:pos x="47" y="54"/>
                </a:cxn>
                <a:cxn ang="0">
                  <a:pos x="43" y="52"/>
                </a:cxn>
                <a:cxn ang="0">
                  <a:pos x="43" y="57"/>
                </a:cxn>
                <a:cxn ang="0">
                  <a:pos x="55" y="63"/>
                </a:cxn>
                <a:cxn ang="0">
                  <a:pos x="55" y="57"/>
                </a:cxn>
                <a:cxn ang="0">
                  <a:pos x="50" y="55"/>
                </a:cxn>
                <a:cxn ang="0">
                  <a:pos x="50" y="52"/>
                </a:cxn>
                <a:cxn ang="0">
                  <a:pos x="70" y="60"/>
                </a:cxn>
                <a:cxn ang="0">
                  <a:pos x="70" y="17"/>
                </a:cxn>
              </a:cxnLst>
              <a:rect l="txL" t="txT" r="txR" b="txB"/>
              <a:pathLst>
                <a:path w="70" h="106">
                  <a:moveTo>
                    <a:pt x="63" y="23"/>
                  </a:moveTo>
                  <a:cubicBezTo>
                    <a:pt x="51" y="38"/>
                    <a:pt x="51" y="38"/>
                    <a:pt x="51" y="38"/>
                  </a:cubicBezTo>
                  <a:cubicBezTo>
                    <a:pt x="42" y="25"/>
                    <a:pt x="42" y="25"/>
                    <a:pt x="42" y="25"/>
                  </a:cubicBezTo>
                  <a:cubicBezTo>
                    <a:pt x="42" y="24"/>
                    <a:pt x="42" y="24"/>
                    <a:pt x="42" y="24"/>
                  </a:cubicBezTo>
                  <a:cubicBezTo>
                    <a:pt x="41" y="25"/>
                    <a:pt x="41" y="25"/>
                    <a:pt x="41" y="25"/>
                  </a:cubicBezTo>
                  <a:cubicBezTo>
                    <a:pt x="33" y="35"/>
                    <a:pt x="33" y="35"/>
                    <a:pt x="33" y="35"/>
                  </a:cubicBezTo>
                  <a:cubicBezTo>
                    <a:pt x="34" y="37"/>
                    <a:pt x="34" y="37"/>
                    <a:pt x="34" y="37"/>
                  </a:cubicBezTo>
                  <a:cubicBezTo>
                    <a:pt x="42" y="28"/>
                    <a:pt x="42" y="28"/>
                    <a:pt x="42" y="28"/>
                  </a:cubicBezTo>
                  <a:cubicBezTo>
                    <a:pt x="51" y="40"/>
                    <a:pt x="51" y="40"/>
                    <a:pt x="51" y="40"/>
                  </a:cubicBezTo>
                  <a:cubicBezTo>
                    <a:pt x="51" y="41"/>
                    <a:pt x="51" y="41"/>
                    <a:pt x="51" y="41"/>
                  </a:cubicBezTo>
                  <a:cubicBezTo>
                    <a:pt x="52" y="41"/>
                    <a:pt x="52" y="41"/>
                    <a:pt x="52" y="41"/>
                  </a:cubicBezTo>
                  <a:cubicBezTo>
                    <a:pt x="64" y="26"/>
                    <a:pt x="64" y="26"/>
                    <a:pt x="64" y="26"/>
                  </a:cubicBezTo>
                  <a:lnTo>
                    <a:pt x="63" y="23"/>
                  </a:lnTo>
                  <a:close/>
                  <a:moveTo>
                    <a:pt x="18" y="13"/>
                  </a:moveTo>
                  <a:cubicBezTo>
                    <a:pt x="13" y="10"/>
                    <a:pt x="8" y="16"/>
                    <a:pt x="8" y="26"/>
                  </a:cubicBezTo>
                  <a:cubicBezTo>
                    <a:pt x="8" y="33"/>
                    <a:pt x="10" y="39"/>
                    <a:pt x="13" y="43"/>
                  </a:cubicBezTo>
                  <a:cubicBezTo>
                    <a:pt x="10" y="45"/>
                    <a:pt x="7" y="48"/>
                    <a:pt x="5" y="52"/>
                  </a:cubicBezTo>
                  <a:cubicBezTo>
                    <a:pt x="29" y="62"/>
                    <a:pt x="29" y="62"/>
                    <a:pt x="29" y="62"/>
                  </a:cubicBezTo>
                  <a:cubicBezTo>
                    <a:pt x="29" y="98"/>
                    <a:pt x="29" y="98"/>
                    <a:pt x="29" y="98"/>
                  </a:cubicBezTo>
                  <a:cubicBezTo>
                    <a:pt x="47" y="78"/>
                    <a:pt x="47" y="78"/>
                    <a:pt x="47" y="78"/>
                  </a:cubicBezTo>
                  <a:cubicBezTo>
                    <a:pt x="49" y="76"/>
                    <a:pt x="48" y="72"/>
                    <a:pt x="47" y="68"/>
                  </a:cubicBezTo>
                  <a:cubicBezTo>
                    <a:pt x="46" y="67"/>
                    <a:pt x="45" y="66"/>
                    <a:pt x="44" y="66"/>
                  </a:cubicBezTo>
                  <a:cubicBezTo>
                    <a:pt x="43" y="65"/>
                    <a:pt x="42" y="65"/>
                    <a:pt x="41" y="67"/>
                  </a:cubicBezTo>
                  <a:cubicBezTo>
                    <a:pt x="33" y="73"/>
                    <a:pt x="33" y="73"/>
                    <a:pt x="33" y="73"/>
                  </a:cubicBezTo>
                  <a:cubicBezTo>
                    <a:pt x="32" y="65"/>
                    <a:pt x="29" y="56"/>
                    <a:pt x="24" y="48"/>
                  </a:cubicBezTo>
                  <a:cubicBezTo>
                    <a:pt x="27" y="46"/>
                    <a:pt x="29" y="41"/>
                    <a:pt x="29" y="35"/>
                  </a:cubicBezTo>
                  <a:cubicBezTo>
                    <a:pt x="29" y="25"/>
                    <a:pt x="24" y="15"/>
                    <a:pt x="18" y="13"/>
                  </a:cubicBezTo>
                  <a:close/>
                  <a:moveTo>
                    <a:pt x="28" y="64"/>
                  </a:moveTo>
                  <a:cubicBezTo>
                    <a:pt x="0" y="52"/>
                    <a:pt x="0" y="52"/>
                    <a:pt x="0" y="52"/>
                  </a:cubicBezTo>
                  <a:cubicBezTo>
                    <a:pt x="0" y="94"/>
                    <a:pt x="0" y="94"/>
                    <a:pt x="0" y="94"/>
                  </a:cubicBezTo>
                  <a:cubicBezTo>
                    <a:pt x="3" y="96"/>
                    <a:pt x="3" y="96"/>
                    <a:pt x="3" y="96"/>
                  </a:cubicBezTo>
                  <a:cubicBezTo>
                    <a:pt x="3" y="59"/>
                    <a:pt x="3" y="59"/>
                    <a:pt x="3" y="59"/>
                  </a:cubicBezTo>
                  <a:cubicBezTo>
                    <a:pt x="25" y="68"/>
                    <a:pt x="25" y="68"/>
                    <a:pt x="25" y="68"/>
                  </a:cubicBezTo>
                  <a:cubicBezTo>
                    <a:pt x="25" y="105"/>
                    <a:pt x="25" y="105"/>
                    <a:pt x="25" y="105"/>
                  </a:cubicBezTo>
                  <a:cubicBezTo>
                    <a:pt x="28" y="106"/>
                    <a:pt x="28" y="106"/>
                    <a:pt x="28" y="106"/>
                  </a:cubicBezTo>
                  <a:lnTo>
                    <a:pt x="28" y="64"/>
                  </a:lnTo>
                  <a:close/>
                  <a:moveTo>
                    <a:pt x="70" y="17"/>
                  </a:moveTo>
                  <a:cubicBezTo>
                    <a:pt x="27" y="0"/>
                    <a:pt x="27" y="0"/>
                    <a:pt x="27" y="0"/>
                  </a:cubicBezTo>
                  <a:cubicBezTo>
                    <a:pt x="27" y="16"/>
                    <a:pt x="27" y="16"/>
                    <a:pt x="27" y="16"/>
                  </a:cubicBezTo>
                  <a:cubicBezTo>
                    <a:pt x="28" y="18"/>
                    <a:pt x="29" y="21"/>
                    <a:pt x="30" y="23"/>
                  </a:cubicBezTo>
                  <a:cubicBezTo>
                    <a:pt x="30" y="6"/>
                    <a:pt x="30" y="6"/>
                    <a:pt x="30" y="6"/>
                  </a:cubicBezTo>
                  <a:cubicBezTo>
                    <a:pt x="67" y="21"/>
                    <a:pt x="67" y="21"/>
                    <a:pt x="67" y="21"/>
                  </a:cubicBezTo>
                  <a:cubicBezTo>
                    <a:pt x="67" y="53"/>
                    <a:pt x="67" y="53"/>
                    <a:pt x="67" y="53"/>
                  </a:cubicBezTo>
                  <a:cubicBezTo>
                    <a:pt x="32" y="39"/>
                    <a:pt x="32" y="39"/>
                    <a:pt x="32" y="39"/>
                  </a:cubicBezTo>
                  <a:cubicBezTo>
                    <a:pt x="32" y="40"/>
                    <a:pt x="31" y="42"/>
                    <a:pt x="31" y="44"/>
                  </a:cubicBezTo>
                  <a:cubicBezTo>
                    <a:pt x="47" y="50"/>
                    <a:pt x="47" y="50"/>
                    <a:pt x="47" y="50"/>
                  </a:cubicBezTo>
                  <a:cubicBezTo>
                    <a:pt x="47" y="54"/>
                    <a:pt x="47" y="54"/>
                    <a:pt x="47" y="54"/>
                  </a:cubicBezTo>
                  <a:cubicBezTo>
                    <a:pt x="43" y="52"/>
                    <a:pt x="43" y="52"/>
                    <a:pt x="43" y="52"/>
                  </a:cubicBezTo>
                  <a:cubicBezTo>
                    <a:pt x="43" y="57"/>
                    <a:pt x="43" y="57"/>
                    <a:pt x="43" y="57"/>
                  </a:cubicBezTo>
                  <a:cubicBezTo>
                    <a:pt x="55" y="63"/>
                    <a:pt x="55" y="63"/>
                    <a:pt x="55" y="63"/>
                  </a:cubicBezTo>
                  <a:cubicBezTo>
                    <a:pt x="55" y="57"/>
                    <a:pt x="55" y="57"/>
                    <a:pt x="55" y="57"/>
                  </a:cubicBezTo>
                  <a:cubicBezTo>
                    <a:pt x="50" y="55"/>
                    <a:pt x="50" y="55"/>
                    <a:pt x="50" y="55"/>
                  </a:cubicBezTo>
                  <a:cubicBezTo>
                    <a:pt x="50" y="52"/>
                    <a:pt x="50" y="52"/>
                    <a:pt x="50" y="52"/>
                  </a:cubicBezTo>
                  <a:cubicBezTo>
                    <a:pt x="70" y="60"/>
                    <a:pt x="70" y="60"/>
                    <a:pt x="70" y="60"/>
                  </a:cubicBezTo>
                  <a:lnTo>
                    <a:pt x="70" y="17"/>
                  </a:lnTo>
                  <a:close/>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23" name="文本框 131"/>
            <p:cNvSpPr/>
            <p:nvPr/>
          </p:nvSpPr>
          <p:spPr>
            <a:xfrm>
              <a:off x="1496693" y="0"/>
              <a:ext cx="461962" cy="437655"/>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03</a:t>
              </a:r>
              <a:endParaRPr lang="en-US" altLang="zh-CN" sz="3200" dirty="0">
                <a:solidFill>
                  <a:srgbClr val="605E5E"/>
                </a:solidFill>
                <a:latin typeface="Impact" panose="020B0806030902050204" pitchFamily="2" charset="0"/>
                <a:ea typeface="宋体" panose="02010600030101010101" pitchFamily="2" charset="-122"/>
                <a:sym typeface="Aharoni" pitchFamily="2" charset="-79"/>
              </a:endParaRPr>
            </a:p>
          </p:txBody>
        </p:sp>
      </p:grpSp>
      <p:sp>
        <p:nvSpPr>
          <p:cNvPr id="50224" name="文本框 8"/>
          <p:cNvSpPr/>
          <p:nvPr/>
        </p:nvSpPr>
        <p:spPr>
          <a:xfrm>
            <a:off x="1222376" y="4764406"/>
            <a:ext cx="2885016" cy="337185"/>
          </a:xfrm>
          <a:prstGeom prst="rect">
            <a:avLst/>
          </a:prstGeom>
          <a:noFill/>
          <a:ln w="9525">
            <a:noFill/>
          </a:ln>
        </p:spPr>
        <p:txBody>
          <a:bodyPr wrap="square" lIns="91440" tIns="45720" rIns="91440" bIns="45720">
            <a:spAutoFit/>
          </a:bodyPr>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获得职业卫生教育、培训</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0225" name="文本框 8"/>
          <p:cNvSpPr/>
          <p:nvPr/>
        </p:nvSpPr>
        <p:spPr>
          <a:xfrm>
            <a:off x="7616825" y="3278506"/>
            <a:ext cx="3718984" cy="1198880"/>
          </a:xfrm>
          <a:prstGeom prst="rect">
            <a:avLst/>
          </a:prstGeom>
          <a:noFill/>
          <a:ln w="9525">
            <a:noFill/>
          </a:ln>
        </p:spPr>
        <p:txBody>
          <a:bodyPr wrap="square" lIns="91440" tIns="45720" rIns="91440" bIns="45720">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要求用人单位提供符合防治职业病要求的职业病防护设施和个人使用的职业病防护用品，改善工作条件</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50226" name="文本框 8"/>
          <p:cNvSpPr/>
          <p:nvPr/>
        </p:nvSpPr>
        <p:spPr>
          <a:xfrm>
            <a:off x="456142" y="2268855"/>
            <a:ext cx="3651249" cy="829945"/>
          </a:xfrm>
          <a:prstGeom prst="rect">
            <a:avLst/>
          </a:prstGeom>
          <a:noFill/>
          <a:ln w="9525">
            <a:noFill/>
          </a:ln>
        </p:spPr>
        <p:txBody>
          <a:bodyPr wrap="square" lIns="91440" tIns="45720" rIns="91440" bIns="45720">
            <a:spAutoFit/>
          </a:bodyPr>
          <a:p>
            <a:pPr>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对违反职业病防治法律、法规以及危及生命健康的行为提出批评、检举和控告</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0227" name="文本框 8"/>
          <p:cNvSpPr/>
          <p:nvPr/>
        </p:nvSpPr>
        <p:spPr>
          <a:xfrm>
            <a:off x="7657042" y="1246506"/>
            <a:ext cx="3670300" cy="829945"/>
          </a:xfrm>
          <a:prstGeom prst="rect">
            <a:avLst/>
          </a:prstGeom>
          <a:noFill/>
          <a:ln w="9525">
            <a:noFill/>
          </a:ln>
        </p:spPr>
        <p:txBody>
          <a:bodyPr wrap="square" lIns="91440" tIns="45720" rIns="91440" bIns="45720">
            <a:spAutoFit/>
          </a:bodyPr>
          <a:p>
            <a:pPr>
              <a:lnSpc>
                <a:spcPct val="150000"/>
              </a:lnSpc>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参与用人单位职业卫生工作的民主管理，对职业病防治工作提出意见和建议</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sp>
        <p:nvSpPr>
          <p:cNvPr id="50231" name="TextBox 47"/>
          <p:cNvSpPr/>
          <p:nvPr/>
        </p:nvSpPr>
        <p:spPr>
          <a:xfrm>
            <a:off x="93980" y="686435"/>
            <a:ext cx="1767205" cy="420370"/>
          </a:xfrm>
          <a:prstGeom prst="rect">
            <a:avLst/>
          </a:prstGeom>
          <a:noFill/>
          <a:ln w="9525">
            <a:noFill/>
          </a:ln>
        </p:spPr>
        <p:txBody>
          <a:bodyPr wrap="square">
            <a:spAutoFit/>
          </a:bodyPr>
          <a:p>
            <a:pPr algn="ctr"/>
            <a:r>
              <a:rPr lang="zh-CN" altLang="en-US" sz="2135" b="1" dirty="0">
                <a:solidFill>
                  <a:srgbClr val="E74C2E"/>
                </a:solidFill>
                <a:latin typeface="Impact" panose="020B0806030902050204" pitchFamily="2" charset="0"/>
                <a:ea typeface="微软雅黑" panose="020B0503020204020204" charset="-122"/>
                <a:sym typeface="Impact" panose="020B0806030902050204" pitchFamily="2" charset="0"/>
              </a:rPr>
              <a:t>职工权利</a:t>
            </a:r>
            <a:endParaRPr lang="zh-CN" altLang="en-US" sz="2135"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grpSp>
        <p:nvGrpSpPr>
          <p:cNvPr id="50232" name="组合 77"/>
          <p:cNvGrpSpPr/>
          <p:nvPr/>
        </p:nvGrpSpPr>
        <p:grpSpPr>
          <a:xfrm>
            <a:off x="5248276" y="4245822"/>
            <a:ext cx="5903383" cy="1171029"/>
            <a:chOff x="0" y="0"/>
            <a:chExt cx="4428385" cy="878589"/>
          </a:xfrm>
        </p:grpSpPr>
        <p:sp>
          <p:nvSpPr>
            <p:cNvPr id="50233" name="Oval 36"/>
            <p:cNvSpPr/>
            <p:nvPr/>
          </p:nvSpPr>
          <p:spPr>
            <a:xfrm>
              <a:off x="1200835" y="473255"/>
              <a:ext cx="140678" cy="140678"/>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4" name="Freeform 37"/>
            <p:cNvSpPr/>
            <p:nvPr/>
          </p:nvSpPr>
          <p:spPr>
            <a:xfrm>
              <a:off x="1337163" y="521115"/>
              <a:ext cx="268303" cy="44959"/>
            </a:xfrm>
            <a:custGeom>
              <a:avLst/>
              <a:gdLst>
                <a:gd name="txL" fmla="*/ 0 w 78"/>
                <a:gd name="txT" fmla="*/ 0 h 13"/>
                <a:gd name="txR" fmla="*/ 78 w 78"/>
                <a:gd name="txB" fmla="*/ 13 h 13"/>
              </a:gdLst>
              <a:ahLst/>
              <a:cxnLst>
                <a:cxn ang="0">
                  <a:pos x="78" y="0"/>
                </a:cxn>
                <a:cxn ang="0">
                  <a:pos x="0" y="0"/>
                </a:cxn>
                <a:cxn ang="0">
                  <a:pos x="1" y="6"/>
                </a:cxn>
                <a:cxn ang="0">
                  <a:pos x="0" y="13"/>
                </a:cxn>
                <a:cxn ang="0">
                  <a:pos x="78" y="13"/>
                </a:cxn>
                <a:cxn ang="0">
                  <a:pos x="78" y="0"/>
                </a:cxn>
              </a:cxnLst>
              <a:rect l="txL" t="txT" r="txR" b="txB"/>
              <a:pathLst>
                <a:path w="78" h="13">
                  <a:moveTo>
                    <a:pt x="78" y="0"/>
                  </a:moveTo>
                  <a:cubicBezTo>
                    <a:pt x="0" y="0"/>
                    <a:pt x="0" y="0"/>
                    <a:pt x="0" y="0"/>
                  </a:cubicBezTo>
                  <a:cubicBezTo>
                    <a:pt x="0" y="2"/>
                    <a:pt x="1" y="4"/>
                    <a:pt x="1" y="6"/>
                  </a:cubicBezTo>
                  <a:cubicBezTo>
                    <a:pt x="1" y="9"/>
                    <a:pt x="0" y="11"/>
                    <a:pt x="0" y="13"/>
                  </a:cubicBezTo>
                  <a:cubicBezTo>
                    <a:pt x="78" y="13"/>
                    <a:pt x="78" y="13"/>
                    <a:pt x="78" y="13"/>
                  </a:cubicBezTo>
                  <a:cubicBezTo>
                    <a:pt x="78" y="0"/>
                    <a:pt x="78" y="0"/>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5" name="Freeform 38"/>
            <p:cNvSpPr/>
            <p:nvPr/>
          </p:nvSpPr>
          <p:spPr>
            <a:xfrm>
              <a:off x="1268998" y="521115"/>
              <a:ext cx="72515" cy="44959"/>
            </a:xfrm>
            <a:custGeom>
              <a:avLst/>
              <a:gdLst>
                <a:gd name="txL" fmla="*/ 0 w 21"/>
                <a:gd name="txT" fmla="*/ 0 h 13"/>
                <a:gd name="txR" fmla="*/ 21 w 21"/>
                <a:gd name="txB" fmla="*/ 13 h 13"/>
              </a:gdLst>
              <a:ahLst/>
              <a:cxnLst>
                <a:cxn ang="0">
                  <a:pos x="20" y="0"/>
                </a:cxn>
                <a:cxn ang="0">
                  <a:pos x="0" y="0"/>
                </a:cxn>
                <a:cxn ang="0">
                  <a:pos x="0" y="13"/>
                </a:cxn>
                <a:cxn ang="0">
                  <a:pos x="20" y="13"/>
                </a:cxn>
                <a:cxn ang="0">
                  <a:pos x="21" y="6"/>
                </a:cxn>
                <a:cxn ang="0">
                  <a:pos x="20" y="0"/>
                </a:cxn>
              </a:cxnLst>
              <a:rect l="txL" t="txT" r="txR" b="txB"/>
              <a:pathLst>
                <a:path w="21" h="13">
                  <a:moveTo>
                    <a:pt x="20" y="0"/>
                  </a:moveTo>
                  <a:cubicBezTo>
                    <a:pt x="0" y="0"/>
                    <a:pt x="0" y="0"/>
                    <a:pt x="0" y="0"/>
                  </a:cubicBezTo>
                  <a:cubicBezTo>
                    <a:pt x="0" y="13"/>
                    <a:pt x="0" y="13"/>
                    <a:pt x="0" y="13"/>
                  </a:cubicBezTo>
                  <a:cubicBezTo>
                    <a:pt x="20" y="13"/>
                    <a:pt x="20" y="13"/>
                    <a:pt x="20" y="13"/>
                  </a:cubicBezTo>
                  <a:cubicBezTo>
                    <a:pt x="20" y="11"/>
                    <a:pt x="21" y="9"/>
                    <a:pt x="21" y="6"/>
                  </a:cubicBezTo>
                  <a:cubicBezTo>
                    <a:pt x="21" y="4"/>
                    <a:pt x="20" y="2"/>
                    <a:pt x="20" y="0"/>
                  </a:cubicBezTo>
                </a:path>
              </a:pathLst>
            </a:custGeom>
            <a:solidFill>
              <a:srgbClr val="373E3E"/>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6" name="Oval 39"/>
            <p:cNvSpPr/>
            <p:nvPr/>
          </p:nvSpPr>
          <p:spPr>
            <a:xfrm>
              <a:off x="1238543" y="510963"/>
              <a:ext cx="60912" cy="62363"/>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7" name="Oval 40"/>
            <p:cNvSpPr/>
            <p:nvPr/>
          </p:nvSpPr>
          <p:spPr>
            <a:xfrm>
              <a:off x="1575008" y="513863"/>
              <a:ext cx="62363" cy="59462"/>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8" name="Freeform 43"/>
            <p:cNvSpPr>
              <a:spLocks noEditPoints="1"/>
            </p:cNvSpPr>
            <p:nvPr/>
          </p:nvSpPr>
          <p:spPr>
            <a:xfrm>
              <a:off x="0" y="513863"/>
              <a:ext cx="240747" cy="364022"/>
            </a:xfrm>
            <a:custGeom>
              <a:avLst/>
              <a:gdLst>
                <a:gd name="txL" fmla="*/ 0 w 70"/>
                <a:gd name="txT" fmla="*/ 0 h 106"/>
                <a:gd name="txR" fmla="*/ 70 w 70"/>
                <a:gd name="txB" fmla="*/ 106 h 106"/>
              </a:gdLst>
              <a:ahLst/>
              <a:cxnLst>
                <a:cxn ang="0">
                  <a:pos x="63" y="23"/>
                </a:cxn>
                <a:cxn ang="0">
                  <a:pos x="51" y="38"/>
                </a:cxn>
                <a:cxn ang="0">
                  <a:pos x="42" y="25"/>
                </a:cxn>
                <a:cxn ang="0">
                  <a:pos x="42" y="24"/>
                </a:cxn>
                <a:cxn ang="0">
                  <a:pos x="41" y="25"/>
                </a:cxn>
                <a:cxn ang="0">
                  <a:pos x="33" y="35"/>
                </a:cxn>
                <a:cxn ang="0">
                  <a:pos x="34" y="37"/>
                </a:cxn>
                <a:cxn ang="0">
                  <a:pos x="42" y="28"/>
                </a:cxn>
                <a:cxn ang="0">
                  <a:pos x="51" y="40"/>
                </a:cxn>
                <a:cxn ang="0">
                  <a:pos x="51" y="41"/>
                </a:cxn>
                <a:cxn ang="0">
                  <a:pos x="52" y="41"/>
                </a:cxn>
                <a:cxn ang="0">
                  <a:pos x="64" y="26"/>
                </a:cxn>
                <a:cxn ang="0">
                  <a:pos x="63" y="23"/>
                </a:cxn>
                <a:cxn ang="0">
                  <a:pos x="18" y="13"/>
                </a:cxn>
                <a:cxn ang="0">
                  <a:pos x="8" y="26"/>
                </a:cxn>
                <a:cxn ang="0">
                  <a:pos x="13" y="43"/>
                </a:cxn>
                <a:cxn ang="0">
                  <a:pos x="5" y="52"/>
                </a:cxn>
                <a:cxn ang="0">
                  <a:pos x="29" y="62"/>
                </a:cxn>
                <a:cxn ang="0">
                  <a:pos x="29" y="98"/>
                </a:cxn>
                <a:cxn ang="0">
                  <a:pos x="47" y="78"/>
                </a:cxn>
                <a:cxn ang="0">
                  <a:pos x="47" y="68"/>
                </a:cxn>
                <a:cxn ang="0">
                  <a:pos x="44" y="66"/>
                </a:cxn>
                <a:cxn ang="0">
                  <a:pos x="41" y="67"/>
                </a:cxn>
                <a:cxn ang="0">
                  <a:pos x="33" y="73"/>
                </a:cxn>
                <a:cxn ang="0">
                  <a:pos x="24" y="48"/>
                </a:cxn>
                <a:cxn ang="0">
                  <a:pos x="29" y="35"/>
                </a:cxn>
                <a:cxn ang="0">
                  <a:pos x="18" y="13"/>
                </a:cxn>
                <a:cxn ang="0">
                  <a:pos x="28" y="64"/>
                </a:cxn>
                <a:cxn ang="0">
                  <a:pos x="0" y="52"/>
                </a:cxn>
                <a:cxn ang="0">
                  <a:pos x="0" y="94"/>
                </a:cxn>
                <a:cxn ang="0">
                  <a:pos x="3" y="96"/>
                </a:cxn>
                <a:cxn ang="0">
                  <a:pos x="3" y="59"/>
                </a:cxn>
                <a:cxn ang="0">
                  <a:pos x="25" y="68"/>
                </a:cxn>
                <a:cxn ang="0">
                  <a:pos x="25" y="105"/>
                </a:cxn>
                <a:cxn ang="0">
                  <a:pos x="28" y="106"/>
                </a:cxn>
                <a:cxn ang="0">
                  <a:pos x="28" y="64"/>
                </a:cxn>
                <a:cxn ang="0">
                  <a:pos x="70" y="17"/>
                </a:cxn>
                <a:cxn ang="0">
                  <a:pos x="27" y="0"/>
                </a:cxn>
                <a:cxn ang="0">
                  <a:pos x="27" y="16"/>
                </a:cxn>
                <a:cxn ang="0">
                  <a:pos x="30" y="23"/>
                </a:cxn>
                <a:cxn ang="0">
                  <a:pos x="30" y="6"/>
                </a:cxn>
                <a:cxn ang="0">
                  <a:pos x="67" y="21"/>
                </a:cxn>
                <a:cxn ang="0">
                  <a:pos x="67" y="53"/>
                </a:cxn>
                <a:cxn ang="0">
                  <a:pos x="32" y="39"/>
                </a:cxn>
                <a:cxn ang="0">
                  <a:pos x="31" y="44"/>
                </a:cxn>
                <a:cxn ang="0">
                  <a:pos x="47" y="50"/>
                </a:cxn>
                <a:cxn ang="0">
                  <a:pos x="47" y="54"/>
                </a:cxn>
                <a:cxn ang="0">
                  <a:pos x="43" y="52"/>
                </a:cxn>
                <a:cxn ang="0">
                  <a:pos x="43" y="57"/>
                </a:cxn>
                <a:cxn ang="0">
                  <a:pos x="55" y="63"/>
                </a:cxn>
                <a:cxn ang="0">
                  <a:pos x="55" y="57"/>
                </a:cxn>
                <a:cxn ang="0">
                  <a:pos x="50" y="55"/>
                </a:cxn>
                <a:cxn ang="0">
                  <a:pos x="50" y="52"/>
                </a:cxn>
                <a:cxn ang="0">
                  <a:pos x="70" y="60"/>
                </a:cxn>
                <a:cxn ang="0">
                  <a:pos x="70" y="17"/>
                </a:cxn>
              </a:cxnLst>
              <a:rect l="txL" t="txT" r="txR" b="txB"/>
              <a:pathLst>
                <a:path w="70" h="106">
                  <a:moveTo>
                    <a:pt x="63" y="23"/>
                  </a:moveTo>
                  <a:cubicBezTo>
                    <a:pt x="51" y="38"/>
                    <a:pt x="51" y="38"/>
                    <a:pt x="51" y="38"/>
                  </a:cubicBezTo>
                  <a:cubicBezTo>
                    <a:pt x="42" y="25"/>
                    <a:pt x="42" y="25"/>
                    <a:pt x="42" y="25"/>
                  </a:cubicBezTo>
                  <a:cubicBezTo>
                    <a:pt x="42" y="24"/>
                    <a:pt x="42" y="24"/>
                    <a:pt x="42" y="24"/>
                  </a:cubicBezTo>
                  <a:cubicBezTo>
                    <a:pt x="41" y="25"/>
                    <a:pt x="41" y="25"/>
                    <a:pt x="41" y="25"/>
                  </a:cubicBezTo>
                  <a:cubicBezTo>
                    <a:pt x="33" y="35"/>
                    <a:pt x="33" y="35"/>
                    <a:pt x="33" y="35"/>
                  </a:cubicBezTo>
                  <a:cubicBezTo>
                    <a:pt x="34" y="37"/>
                    <a:pt x="34" y="37"/>
                    <a:pt x="34" y="37"/>
                  </a:cubicBezTo>
                  <a:cubicBezTo>
                    <a:pt x="42" y="28"/>
                    <a:pt x="42" y="28"/>
                    <a:pt x="42" y="28"/>
                  </a:cubicBezTo>
                  <a:cubicBezTo>
                    <a:pt x="51" y="40"/>
                    <a:pt x="51" y="40"/>
                    <a:pt x="51" y="40"/>
                  </a:cubicBezTo>
                  <a:cubicBezTo>
                    <a:pt x="51" y="41"/>
                    <a:pt x="51" y="41"/>
                    <a:pt x="51" y="41"/>
                  </a:cubicBezTo>
                  <a:cubicBezTo>
                    <a:pt x="52" y="41"/>
                    <a:pt x="52" y="41"/>
                    <a:pt x="52" y="41"/>
                  </a:cubicBezTo>
                  <a:cubicBezTo>
                    <a:pt x="64" y="26"/>
                    <a:pt x="64" y="26"/>
                    <a:pt x="64" y="26"/>
                  </a:cubicBezTo>
                  <a:lnTo>
                    <a:pt x="63" y="23"/>
                  </a:lnTo>
                  <a:close/>
                  <a:moveTo>
                    <a:pt x="18" y="13"/>
                  </a:moveTo>
                  <a:cubicBezTo>
                    <a:pt x="13" y="10"/>
                    <a:pt x="8" y="16"/>
                    <a:pt x="8" y="26"/>
                  </a:cubicBezTo>
                  <a:cubicBezTo>
                    <a:pt x="8" y="33"/>
                    <a:pt x="10" y="39"/>
                    <a:pt x="13" y="43"/>
                  </a:cubicBezTo>
                  <a:cubicBezTo>
                    <a:pt x="10" y="45"/>
                    <a:pt x="7" y="48"/>
                    <a:pt x="5" y="52"/>
                  </a:cubicBezTo>
                  <a:cubicBezTo>
                    <a:pt x="29" y="62"/>
                    <a:pt x="29" y="62"/>
                    <a:pt x="29" y="62"/>
                  </a:cubicBezTo>
                  <a:cubicBezTo>
                    <a:pt x="29" y="98"/>
                    <a:pt x="29" y="98"/>
                    <a:pt x="29" y="98"/>
                  </a:cubicBezTo>
                  <a:cubicBezTo>
                    <a:pt x="47" y="78"/>
                    <a:pt x="47" y="78"/>
                    <a:pt x="47" y="78"/>
                  </a:cubicBezTo>
                  <a:cubicBezTo>
                    <a:pt x="49" y="76"/>
                    <a:pt x="48" y="72"/>
                    <a:pt x="47" y="68"/>
                  </a:cubicBezTo>
                  <a:cubicBezTo>
                    <a:pt x="46" y="67"/>
                    <a:pt x="45" y="66"/>
                    <a:pt x="44" y="66"/>
                  </a:cubicBezTo>
                  <a:cubicBezTo>
                    <a:pt x="43" y="65"/>
                    <a:pt x="42" y="65"/>
                    <a:pt x="41" y="67"/>
                  </a:cubicBezTo>
                  <a:cubicBezTo>
                    <a:pt x="33" y="73"/>
                    <a:pt x="33" y="73"/>
                    <a:pt x="33" y="73"/>
                  </a:cubicBezTo>
                  <a:cubicBezTo>
                    <a:pt x="32" y="65"/>
                    <a:pt x="29" y="56"/>
                    <a:pt x="24" y="48"/>
                  </a:cubicBezTo>
                  <a:cubicBezTo>
                    <a:pt x="27" y="46"/>
                    <a:pt x="29" y="41"/>
                    <a:pt x="29" y="35"/>
                  </a:cubicBezTo>
                  <a:cubicBezTo>
                    <a:pt x="29" y="25"/>
                    <a:pt x="24" y="15"/>
                    <a:pt x="18" y="13"/>
                  </a:cubicBezTo>
                  <a:close/>
                  <a:moveTo>
                    <a:pt x="28" y="64"/>
                  </a:moveTo>
                  <a:cubicBezTo>
                    <a:pt x="0" y="52"/>
                    <a:pt x="0" y="52"/>
                    <a:pt x="0" y="52"/>
                  </a:cubicBezTo>
                  <a:cubicBezTo>
                    <a:pt x="0" y="94"/>
                    <a:pt x="0" y="94"/>
                    <a:pt x="0" y="94"/>
                  </a:cubicBezTo>
                  <a:cubicBezTo>
                    <a:pt x="3" y="96"/>
                    <a:pt x="3" y="96"/>
                    <a:pt x="3" y="96"/>
                  </a:cubicBezTo>
                  <a:cubicBezTo>
                    <a:pt x="3" y="59"/>
                    <a:pt x="3" y="59"/>
                    <a:pt x="3" y="59"/>
                  </a:cubicBezTo>
                  <a:cubicBezTo>
                    <a:pt x="25" y="68"/>
                    <a:pt x="25" y="68"/>
                    <a:pt x="25" y="68"/>
                  </a:cubicBezTo>
                  <a:cubicBezTo>
                    <a:pt x="25" y="105"/>
                    <a:pt x="25" y="105"/>
                    <a:pt x="25" y="105"/>
                  </a:cubicBezTo>
                  <a:cubicBezTo>
                    <a:pt x="28" y="106"/>
                    <a:pt x="28" y="106"/>
                    <a:pt x="28" y="106"/>
                  </a:cubicBezTo>
                  <a:lnTo>
                    <a:pt x="28" y="64"/>
                  </a:lnTo>
                  <a:close/>
                  <a:moveTo>
                    <a:pt x="70" y="17"/>
                  </a:moveTo>
                  <a:cubicBezTo>
                    <a:pt x="27" y="0"/>
                    <a:pt x="27" y="0"/>
                    <a:pt x="27" y="0"/>
                  </a:cubicBezTo>
                  <a:cubicBezTo>
                    <a:pt x="27" y="16"/>
                    <a:pt x="27" y="16"/>
                    <a:pt x="27" y="16"/>
                  </a:cubicBezTo>
                  <a:cubicBezTo>
                    <a:pt x="28" y="18"/>
                    <a:pt x="29" y="21"/>
                    <a:pt x="30" y="23"/>
                  </a:cubicBezTo>
                  <a:cubicBezTo>
                    <a:pt x="30" y="6"/>
                    <a:pt x="30" y="6"/>
                    <a:pt x="30" y="6"/>
                  </a:cubicBezTo>
                  <a:cubicBezTo>
                    <a:pt x="67" y="21"/>
                    <a:pt x="67" y="21"/>
                    <a:pt x="67" y="21"/>
                  </a:cubicBezTo>
                  <a:cubicBezTo>
                    <a:pt x="67" y="53"/>
                    <a:pt x="67" y="53"/>
                    <a:pt x="67" y="53"/>
                  </a:cubicBezTo>
                  <a:cubicBezTo>
                    <a:pt x="32" y="39"/>
                    <a:pt x="32" y="39"/>
                    <a:pt x="32" y="39"/>
                  </a:cubicBezTo>
                  <a:cubicBezTo>
                    <a:pt x="32" y="40"/>
                    <a:pt x="31" y="42"/>
                    <a:pt x="31" y="44"/>
                  </a:cubicBezTo>
                  <a:cubicBezTo>
                    <a:pt x="47" y="50"/>
                    <a:pt x="47" y="50"/>
                    <a:pt x="47" y="50"/>
                  </a:cubicBezTo>
                  <a:cubicBezTo>
                    <a:pt x="47" y="54"/>
                    <a:pt x="47" y="54"/>
                    <a:pt x="47" y="54"/>
                  </a:cubicBezTo>
                  <a:cubicBezTo>
                    <a:pt x="43" y="52"/>
                    <a:pt x="43" y="52"/>
                    <a:pt x="43" y="52"/>
                  </a:cubicBezTo>
                  <a:cubicBezTo>
                    <a:pt x="43" y="57"/>
                    <a:pt x="43" y="57"/>
                    <a:pt x="43" y="57"/>
                  </a:cubicBezTo>
                  <a:cubicBezTo>
                    <a:pt x="55" y="63"/>
                    <a:pt x="55" y="63"/>
                    <a:pt x="55" y="63"/>
                  </a:cubicBezTo>
                  <a:cubicBezTo>
                    <a:pt x="55" y="57"/>
                    <a:pt x="55" y="57"/>
                    <a:pt x="55" y="57"/>
                  </a:cubicBezTo>
                  <a:cubicBezTo>
                    <a:pt x="50" y="55"/>
                    <a:pt x="50" y="55"/>
                    <a:pt x="50" y="55"/>
                  </a:cubicBezTo>
                  <a:cubicBezTo>
                    <a:pt x="50" y="52"/>
                    <a:pt x="50" y="52"/>
                    <a:pt x="50" y="52"/>
                  </a:cubicBezTo>
                  <a:cubicBezTo>
                    <a:pt x="70" y="60"/>
                    <a:pt x="70" y="60"/>
                    <a:pt x="70" y="60"/>
                  </a:cubicBezTo>
                  <a:lnTo>
                    <a:pt x="70" y="17"/>
                  </a:lnTo>
                  <a:close/>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39" name="文本框 131"/>
            <p:cNvSpPr/>
            <p:nvPr/>
          </p:nvSpPr>
          <p:spPr>
            <a:xfrm>
              <a:off x="1286402" y="0"/>
              <a:ext cx="453477" cy="437832"/>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02</a:t>
              </a:r>
              <a:endParaRPr lang="zh-CN" altLang="en-US" sz="3200" dirty="0">
                <a:solidFill>
                  <a:srgbClr val="605E5E"/>
                </a:solidFill>
                <a:latin typeface="Impact" panose="020B0806030902050204" pitchFamily="2" charset="0"/>
                <a:ea typeface="宋体" panose="02010600030101010101" pitchFamily="2" charset="-122"/>
                <a:sym typeface="Aharoni" pitchFamily="2" charset="-79"/>
              </a:endParaRPr>
            </a:p>
          </p:txBody>
        </p:sp>
        <p:sp>
          <p:nvSpPr>
            <p:cNvPr id="50240" name="文本框 132"/>
            <p:cNvSpPr/>
            <p:nvPr/>
          </p:nvSpPr>
          <p:spPr>
            <a:xfrm>
              <a:off x="1775990" y="255905"/>
              <a:ext cx="2652395" cy="622684"/>
            </a:xfrm>
            <a:prstGeom prst="rect">
              <a:avLst/>
            </a:prstGeom>
            <a:noFill/>
            <a:ln w="9525">
              <a:noFill/>
            </a:ln>
          </p:spPr>
          <p:txBody>
            <a:bodyPr wrap="square" lIns="91440" tIns="45720" rIns="91440" bIns="45720">
              <a:spAutoFit/>
            </a:bodyPr>
            <a:p>
              <a:pPr>
                <a:lnSpc>
                  <a:spcPct val="150000"/>
                </a:lnSpc>
              </a:pPr>
              <a:r>
                <a:rPr lang="en-US" altLang="zh-CN" sz="1600" b="1" dirty="0">
                  <a:solidFill>
                    <a:srgbClr val="E74C2E"/>
                  </a:solidFill>
                  <a:latin typeface="微软雅黑" panose="020B0503020204020204" charset="-122"/>
                  <a:ea typeface="微软雅黑" panose="020B0503020204020204" charset="-122"/>
                  <a:sym typeface="Tahoma" panose="020B0604030504040204" pitchFamily="2" charset="0"/>
                </a:rPr>
                <a:t>获得职业健康检查、职业病诊疗、康复等职业病防治服务</a:t>
              </a:r>
              <a:endParaRPr lang="en-US" altLang="zh-CN" sz="1600" b="1" dirty="0">
                <a:solidFill>
                  <a:srgbClr val="E74C2E"/>
                </a:solidFill>
                <a:latin typeface="微软雅黑" panose="020B0503020204020204" charset="-122"/>
                <a:ea typeface="微软雅黑" panose="020B0503020204020204" charset="-122"/>
                <a:sym typeface="Tahoma" panose="020B0604030504040204" pitchFamily="2" charset="0"/>
              </a:endParaRPr>
            </a:p>
          </p:txBody>
        </p:sp>
      </p:grpSp>
      <p:grpSp>
        <p:nvGrpSpPr>
          <p:cNvPr id="50241" name="组合 89"/>
          <p:cNvGrpSpPr/>
          <p:nvPr/>
        </p:nvGrpSpPr>
        <p:grpSpPr>
          <a:xfrm>
            <a:off x="454025" y="3208655"/>
            <a:ext cx="5346700" cy="1331384"/>
            <a:chOff x="0" y="0"/>
            <a:chExt cx="4010230" cy="998163"/>
          </a:xfrm>
        </p:grpSpPr>
        <p:sp>
          <p:nvSpPr>
            <p:cNvPr id="50242" name="Freeform 15"/>
            <p:cNvSpPr/>
            <p:nvPr/>
          </p:nvSpPr>
          <p:spPr>
            <a:xfrm>
              <a:off x="3353251" y="31072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path>
              </a:pathLst>
            </a:custGeom>
            <a:no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3" name="Oval 21"/>
            <p:cNvSpPr/>
            <p:nvPr/>
          </p:nvSpPr>
          <p:spPr>
            <a:xfrm>
              <a:off x="3144410" y="451405"/>
              <a:ext cx="140678" cy="140678"/>
            </a:xfrm>
            <a:prstGeom prst="ellipse">
              <a:avLst/>
            </a:prstGeom>
            <a:solidFill>
              <a:srgbClr val="D16776"/>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4" name="Freeform 22"/>
            <p:cNvSpPr/>
            <p:nvPr/>
          </p:nvSpPr>
          <p:spPr>
            <a:xfrm>
              <a:off x="2879008" y="500716"/>
              <a:ext cx="268303" cy="43508"/>
            </a:xfrm>
            <a:custGeom>
              <a:avLst/>
              <a:gdLst>
                <a:gd name="txL" fmla="*/ 0 w 78"/>
                <a:gd name="txT" fmla="*/ 0 h 13"/>
                <a:gd name="txR" fmla="*/ 78 w 78"/>
                <a:gd name="txB" fmla="*/ 13 h 13"/>
              </a:gdLst>
              <a:ahLst/>
              <a:cxnLst>
                <a:cxn ang="0">
                  <a:pos x="78" y="0"/>
                </a:cxn>
                <a:cxn ang="0">
                  <a:pos x="0" y="0"/>
                </a:cxn>
                <a:cxn ang="0">
                  <a:pos x="0" y="13"/>
                </a:cxn>
                <a:cxn ang="0">
                  <a:pos x="78" y="13"/>
                </a:cxn>
                <a:cxn ang="0">
                  <a:pos x="77" y="6"/>
                </a:cxn>
                <a:cxn ang="0">
                  <a:pos x="78" y="0"/>
                </a:cxn>
              </a:cxnLst>
              <a:rect l="txL" t="txT" r="txR" b="txB"/>
              <a:pathLst>
                <a:path w="78" h="13">
                  <a:moveTo>
                    <a:pt x="78" y="0"/>
                  </a:moveTo>
                  <a:cubicBezTo>
                    <a:pt x="0" y="0"/>
                    <a:pt x="0" y="0"/>
                    <a:pt x="0" y="0"/>
                  </a:cubicBezTo>
                  <a:cubicBezTo>
                    <a:pt x="0" y="13"/>
                    <a:pt x="0" y="13"/>
                    <a:pt x="0" y="13"/>
                  </a:cubicBezTo>
                  <a:cubicBezTo>
                    <a:pt x="78" y="13"/>
                    <a:pt x="78" y="13"/>
                    <a:pt x="78" y="13"/>
                  </a:cubicBezTo>
                  <a:cubicBezTo>
                    <a:pt x="78" y="11"/>
                    <a:pt x="77" y="9"/>
                    <a:pt x="77" y="6"/>
                  </a:cubicBezTo>
                  <a:cubicBezTo>
                    <a:pt x="77" y="4"/>
                    <a:pt x="78" y="2"/>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5" name="Freeform 23"/>
            <p:cNvSpPr/>
            <p:nvPr/>
          </p:nvSpPr>
          <p:spPr>
            <a:xfrm>
              <a:off x="3144410" y="500716"/>
              <a:ext cx="68163" cy="43508"/>
            </a:xfrm>
            <a:custGeom>
              <a:avLst/>
              <a:gdLst>
                <a:gd name="txL" fmla="*/ 0 w 20"/>
                <a:gd name="txT" fmla="*/ 0 h 13"/>
                <a:gd name="txR" fmla="*/ 20 w 20"/>
                <a:gd name="txB" fmla="*/ 13 h 13"/>
              </a:gdLst>
              <a:ahLst/>
              <a:cxnLst>
                <a:cxn ang="0">
                  <a:pos x="20" y="0"/>
                </a:cxn>
                <a:cxn ang="0">
                  <a:pos x="1" y="0"/>
                </a:cxn>
                <a:cxn ang="0">
                  <a:pos x="0" y="6"/>
                </a:cxn>
                <a:cxn ang="0">
                  <a:pos x="1" y="13"/>
                </a:cxn>
                <a:cxn ang="0">
                  <a:pos x="20" y="13"/>
                </a:cxn>
                <a:cxn ang="0">
                  <a:pos x="20" y="0"/>
                </a:cxn>
              </a:cxnLst>
              <a:rect l="txL" t="txT" r="txR" b="txB"/>
              <a:pathLst>
                <a:path w="20" h="13">
                  <a:moveTo>
                    <a:pt x="20" y="0"/>
                  </a:moveTo>
                  <a:cubicBezTo>
                    <a:pt x="1" y="0"/>
                    <a:pt x="1" y="0"/>
                    <a:pt x="1" y="0"/>
                  </a:cubicBezTo>
                  <a:cubicBezTo>
                    <a:pt x="1" y="2"/>
                    <a:pt x="0" y="4"/>
                    <a:pt x="0" y="6"/>
                  </a:cubicBezTo>
                  <a:cubicBezTo>
                    <a:pt x="0" y="9"/>
                    <a:pt x="1" y="11"/>
                    <a:pt x="1" y="13"/>
                  </a:cubicBezTo>
                  <a:cubicBezTo>
                    <a:pt x="20" y="13"/>
                    <a:pt x="20" y="13"/>
                    <a:pt x="20" y="13"/>
                  </a:cubicBezTo>
                  <a:cubicBezTo>
                    <a:pt x="20" y="0"/>
                    <a:pt x="20" y="0"/>
                    <a:pt x="20" y="0"/>
                  </a:cubicBezTo>
                </a:path>
              </a:pathLst>
            </a:custGeom>
            <a:solidFill>
              <a:srgbClr val="A95865"/>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6" name="Oval 24"/>
            <p:cNvSpPr/>
            <p:nvPr/>
          </p:nvSpPr>
          <p:spPr>
            <a:xfrm>
              <a:off x="3182118" y="489113"/>
              <a:ext cx="65263" cy="62363"/>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7" name="Oval 25"/>
            <p:cNvSpPr/>
            <p:nvPr/>
          </p:nvSpPr>
          <p:spPr>
            <a:xfrm>
              <a:off x="2848552" y="493464"/>
              <a:ext cx="60912" cy="58011"/>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8" name="Freeform 42"/>
            <p:cNvSpPr>
              <a:spLocks noEditPoints="1"/>
            </p:cNvSpPr>
            <p:nvPr/>
          </p:nvSpPr>
          <p:spPr>
            <a:xfrm>
              <a:off x="3580946" y="448505"/>
              <a:ext cx="195788" cy="401729"/>
            </a:xfrm>
            <a:custGeom>
              <a:avLst/>
              <a:gdLst>
                <a:gd name="txL" fmla="*/ 0 w 57"/>
                <a:gd name="txT" fmla="*/ 0 h 117"/>
                <a:gd name="txR" fmla="*/ 57 w 57"/>
                <a:gd name="txB" fmla="*/ 117 h 117"/>
              </a:gdLst>
              <a:ahLst/>
              <a:cxnLst>
                <a:cxn ang="0">
                  <a:pos x="42" y="64"/>
                </a:cxn>
                <a:cxn ang="0">
                  <a:pos x="43" y="68"/>
                </a:cxn>
                <a:cxn ang="0">
                  <a:pos x="42" y="71"/>
                </a:cxn>
                <a:cxn ang="0">
                  <a:pos x="33" y="83"/>
                </a:cxn>
                <a:cxn ang="0">
                  <a:pos x="32" y="85"/>
                </a:cxn>
                <a:cxn ang="0">
                  <a:pos x="30" y="83"/>
                </a:cxn>
                <a:cxn ang="0">
                  <a:pos x="28" y="81"/>
                </a:cxn>
                <a:cxn ang="0">
                  <a:pos x="29" y="92"/>
                </a:cxn>
                <a:cxn ang="0">
                  <a:pos x="30" y="92"/>
                </a:cxn>
                <a:cxn ang="0">
                  <a:pos x="32" y="91"/>
                </a:cxn>
                <a:cxn ang="0">
                  <a:pos x="33" y="94"/>
                </a:cxn>
                <a:cxn ang="0">
                  <a:pos x="51" y="117"/>
                </a:cxn>
                <a:cxn ang="0">
                  <a:pos x="57" y="109"/>
                </a:cxn>
                <a:cxn ang="0">
                  <a:pos x="48" y="74"/>
                </a:cxn>
                <a:cxn ang="0">
                  <a:pos x="48" y="70"/>
                </a:cxn>
                <a:cxn ang="0">
                  <a:pos x="45" y="60"/>
                </a:cxn>
                <a:cxn ang="0">
                  <a:pos x="11" y="46"/>
                </a:cxn>
                <a:cxn ang="0">
                  <a:pos x="9" y="54"/>
                </a:cxn>
                <a:cxn ang="0">
                  <a:pos x="9" y="58"/>
                </a:cxn>
                <a:cxn ang="0">
                  <a:pos x="0" y="54"/>
                </a:cxn>
                <a:cxn ang="0">
                  <a:pos x="0" y="70"/>
                </a:cxn>
                <a:cxn ang="0">
                  <a:pos x="1" y="70"/>
                </a:cxn>
                <a:cxn ang="0">
                  <a:pos x="3" y="69"/>
                </a:cxn>
                <a:cxn ang="0">
                  <a:pos x="8" y="78"/>
                </a:cxn>
                <a:cxn ang="0">
                  <a:pos x="4" y="84"/>
                </a:cxn>
                <a:cxn ang="0">
                  <a:pos x="1" y="80"/>
                </a:cxn>
                <a:cxn ang="0">
                  <a:pos x="0" y="80"/>
                </a:cxn>
                <a:cxn ang="0">
                  <a:pos x="0" y="85"/>
                </a:cxn>
                <a:cxn ang="0">
                  <a:pos x="24" y="106"/>
                </a:cxn>
                <a:cxn ang="0">
                  <a:pos x="24" y="89"/>
                </a:cxn>
                <a:cxn ang="0">
                  <a:pos x="23" y="89"/>
                </a:cxn>
                <a:cxn ang="0">
                  <a:pos x="21" y="90"/>
                </a:cxn>
                <a:cxn ang="0">
                  <a:pos x="16" y="81"/>
                </a:cxn>
                <a:cxn ang="0">
                  <a:pos x="20" y="76"/>
                </a:cxn>
                <a:cxn ang="0">
                  <a:pos x="23" y="79"/>
                </a:cxn>
                <a:cxn ang="0">
                  <a:pos x="24" y="80"/>
                </a:cxn>
                <a:cxn ang="0">
                  <a:pos x="24" y="64"/>
                </a:cxn>
                <a:cxn ang="0">
                  <a:pos x="14" y="57"/>
                </a:cxn>
                <a:cxn ang="0">
                  <a:pos x="15" y="53"/>
                </a:cxn>
                <a:cxn ang="0">
                  <a:pos x="11" y="46"/>
                </a:cxn>
                <a:cxn ang="0">
                  <a:pos x="0" y="8"/>
                </a:cxn>
                <a:cxn ang="0">
                  <a:pos x="9" y="43"/>
                </a:cxn>
                <a:cxn ang="0">
                  <a:pos x="9" y="41"/>
                </a:cxn>
                <a:cxn ang="0">
                  <a:pos x="8" y="35"/>
                </a:cxn>
                <a:cxn ang="0">
                  <a:pos x="12" y="30"/>
                </a:cxn>
                <a:cxn ang="0">
                  <a:pos x="15" y="42"/>
                </a:cxn>
                <a:cxn ang="0">
                  <a:pos x="15" y="45"/>
                </a:cxn>
                <a:cxn ang="0">
                  <a:pos x="24" y="49"/>
                </a:cxn>
                <a:cxn ang="0">
                  <a:pos x="24" y="33"/>
                </a:cxn>
                <a:cxn ang="0">
                  <a:pos x="23" y="33"/>
                </a:cxn>
                <a:cxn ang="0">
                  <a:pos x="21" y="34"/>
                </a:cxn>
                <a:cxn ang="0">
                  <a:pos x="16" y="25"/>
                </a:cxn>
                <a:cxn ang="0">
                  <a:pos x="20" y="20"/>
                </a:cxn>
                <a:cxn ang="0">
                  <a:pos x="23" y="23"/>
                </a:cxn>
                <a:cxn ang="0">
                  <a:pos x="24" y="24"/>
                </a:cxn>
                <a:cxn ang="0">
                  <a:pos x="24" y="7"/>
                </a:cxn>
                <a:cxn ang="0">
                  <a:pos x="4" y="0"/>
                </a:cxn>
              </a:cxnLst>
              <a:rect l="txL" t="txT" r="txR" b="txB"/>
              <a:pathLst>
                <a:path w="57" h="117">
                  <a:moveTo>
                    <a:pt x="44" y="59"/>
                  </a:moveTo>
                  <a:cubicBezTo>
                    <a:pt x="43" y="59"/>
                    <a:pt x="42" y="61"/>
                    <a:pt x="42" y="64"/>
                  </a:cubicBezTo>
                  <a:cubicBezTo>
                    <a:pt x="42" y="65"/>
                    <a:pt x="42" y="66"/>
                    <a:pt x="42" y="68"/>
                  </a:cubicBezTo>
                  <a:cubicBezTo>
                    <a:pt x="43" y="68"/>
                    <a:pt x="43" y="68"/>
                    <a:pt x="43" y="68"/>
                  </a:cubicBezTo>
                  <a:cubicBezTo>
                    <a:pt x="43" y="71"/>
                    <a:pt x="43" y="71"/>
                    <a:pt x="42" y="71"/>
                  </a:cubicBezTo>
                  <a:cubicBezTo>
                    <a:pt x="42" y="71"/>
                    <a:pt x="42" y="71"/>
                    <a:pt x="42" y="71"/>
                  </a:cubicBezTo>
                  <a:cubicBezTo>
                    <a:pt x="33" y="68"/>
                    <a:pt x="33" y="68"/>
                    <a:pt x="33" y="68"/>
                  </a:cubicBezTo>
                  <a:cubicBezTo>
                    <a:pt x="33" y="83"/>
                    <a:pt x="33" y="83"/>
                    <a:pt x="33" y="83"/>
                  </a:cubicBezTo>
                  <a:cubicBezTo>
                    <a:pt x="33" y="84"/>
                    <a:pt x="33" y="85"/>
                    <a:pt x="32" y="85"/>
                  </a:cubicBezTo>
                  <a:cubicBezTo>
                    <a:pt x="32" y="85"/>
                    <a:pt x="32" y="85"/>
                    <a:pt x="32" y="85"/>
                  </a:cubicBezTo>
                  <a:cubicBezTo>
                    <a:pt x="32" y="85"/>
                    <a:pt x="31" y="84"/>
                    <a:pt x="31" y="84"/>
                  </a:cubicBezTo>
                  <a:cubicBezTo>
                    <a:pt x="30" y="83"/>
                    <a:pt x="30" y="83"/>
                    <a:pt x="30" y="83"/>
                  </a:cubicBezTo>
                  <a:cubicBezTo>
                    <a:pt x="30" y="82"/>
                    <a:pt x="29" y="81"/>
                    <a:pt x="29" y="81"/>
                  </a:cubicBezTo>
                  <a:cubicBezTo>
                    <a:pt x="28" y="81"/>
                    <a:pt x="28" y="81"/>
                    <a:pt x="28" y="81"/>
                  </a:cubicBezTo>
                  <a:cubicBezTo>
                    <a:pt x="26" y="81"/>
                    <a:pt x="25" y="83"/>
                    <a:pt x="25" y="85"/>
                  </a:cubicBezTo>
                  <a:cubicBezTo>
                    <a:pt x="25" y="88"/>
                    <a:pt x="27" y="92"/>
                    <a:pt x="29" y="92"/>
                  </a:cubicBezTo>
                  <a:cubicBezTo>
                    <a:pt x="29" y="93"/>
                    <a:pt x="29" y="93"/>
                    <a:pt x="29" y="93"/>
                  </a:cubicBezTo>
                  <a:cubicBezTo>
                    <a:pt x="30" y="93"/>
                    <a:pt x="30" y="92"/>
                    <a:pt x="30" y="92"/>
                  </a:cubicBezTo>
                  <a:cubicBezTo>
                    <a:pt x="31" y="92"/>
                    <a:pt x="31" y="92"/>
                    <a:pt x="31" y="92"/>
                  </a:cubicBezTo>
                  <a:cubicBezTo>
                    <a:pt x="31" y="91"/>
                    <a:pt x="31" y="91"/>
                    <a:pt x="32" y="91"/>
                  </a:cubicBezTo>
                  <a:cubicBezTo>
                    <a:pt x="32" y="91"/>
                    <a:pt x="32" y="91"/>
                    <a:pt x="32" y="91"/>
                  </a:cubicBezTo>
                  <a:cubicBezTo>
                    <a:pt x="33" y="92"/>
                    <a:pt x="33" y="93"/>
                    <a:pt x="33" y="94"/>
                  </a:cubicBezTo>
                  <a:cubicBezTo>
                    <a:pt x="33" y="109"/>
                    <a:pt x="33" y="109"/>
                    <a:pt x="33" y="109"/>
                  </a:cubicBezTo>
                  <a:cubicBezTo>
                    <a:pt x="51" y="117"/>
                    <a:pt x="51" y="117"/>
                    <a:pt x="51" y="117"/>
                  </a:cubicBezTo>
                  <a:cubicBezTo>
                    <a:pt x="52" y="117"/>
                    <a:pt x="52" y="117"/>
                    <a:pt x="53" y="117"/>
                  </a:cubicBezTo>
                  <a:cubicBezTo>
                    <a:pt x="55" y="117"/>
                    <a:pt x="57" y="114"/>
                    <a:pt x="57" y="109"/>
                  </a:cubicBezTo>
                  <a:cubicBezTo>
                    <a:pt x="57" y="78"/>
                    <a:pt x="57" y="78"/>
                    <a:pt x="57" y="78"/>
                  </a:cubicBezTo>
                  <a:cubicBezTo>
                    <a:pt x="48" y="74"/>
                    <a:pt x="48" y="74"/>
                    <a:pt x="48" y="74"/>
                  </a:cubicBezTo>
                  <a:cubicBezTo>
                    <a:pt x="47" y="73"/>
                    <a:pt x="46" y="72"/>
                    <a:pt x="47" y="70"/>
                  </a:cubicBezTo>
                  <a:cubicBezTo>
                    <a:pt x="48" y="70"/>
                    <a:pt x="48" y="70"/>
                    <a:pt x="48" y="70"/>
                  </a:cubicBezTo>
                  <a:cubicBezTo>
                    <a:pt x="48" y="69"/>
                    <a:pt x="48" y="68"/>
                    <a:pt x="48" y="67"/>
                  </a:cubicBezTo>
                  <a:cubicBezTo>
                    <a:pt x="48" y="64"/>
                    <a:pt x="47" y="60"/>
                    <a:pt x="45" y="60"/>
                  </a:cubicBezTo>
                  <a:cubicBezTo>
                    <a:pt x="45" y="60"/>
                    <a:pt x="45" y="59"/>
                    <a:pt x="44" y="59"/>
                  </a:cubicBezTo>
                  <a:moveTo>
                    <a:pt x="11" y="46"/>
                  </a:moveTo>
                  <a:cubicBezTo>
                    <a:pt x="10" y="46"/>
                    <a:pt x="9" y="48"/>
                    <a:pt x="9" y="50"/>
                  </a:cubicBezTo>
                  <a:cubicBezTo>
                    <a:pt x="9" y="52"/>
                    <a:pt x="9" y="53"/>
                    <a:pt x="9" y="54"/>
                  </a:cubicBezTo>
                  <a:cubicBezTo>
                    <a:pt x="9" y="55"/>
                    <a:pt x="9" y="55"/>
                    <a:pt x="9" y="55"/>
                  </a:cubicBezTo>
                  <a:cubicBezTo>
                    <a:pt x="10" y="57"/>
                    <a:pt x="10" y="58"/>
                    <a:pt x="9" y="58"/>
                  </a:cubicBezTo>
                  <a:cubicBezTo>
                    <a:pt x="9" y="58"/>
                    <a:pt x="9" y="58"/>
                    <a:pt x="9" y="58"/>
                  </a:cubicBezTo>
                  <a:cubicBezTo>
                    <a:pt x="0" y="54"/>
                    <a:pt x="0" y="54"/>
                    <a:pt x="0" y="54"/>
                  </a:cubicBezTo>
                  <a:cubicBezTo>
                    <a:pt x="0" y="70"/>
                    <a:pt x="0" y="70"/>
                    <a:pt x="0" y="70"/>
                  </a:cubicBezTo>
                  <a:cubicBezTo>
                    <a:pt x="0" y="70"/>
                    <a:pt x="0" y="70"/>
                    <a:pt x="0" y="70"/>
                  </a:cubicBezTo>
                  <a:cubicBezTo>
                    <a:pt x="0" y="71"/>
                    <a:pt x="0" y="71"/>
                    <a:pt x="0" y="71"/>
                  </a:cubicBezTo>
                  <a:cubicBezTo>
                    <a:pt x="1" y="70"/>
                    <a:pt x="1" y="70"/>
                    <a:pt x="1" y="70"/>
                  </a:cubicBezTo>
                  <a:cubicBezTo>
                    <a:pt x="1" y="70"/>
                    <a:pt x="1" y="70"/>
                    <a:pt x="1" y="70"/>
                  </a:cubicBezTo>
                  <a:cubicBezTo>
                    <a:pt x="2" y="70"/>
                    <a:pt x="2" y="69"/>
                    <a:pt x="3" y="69"/>
                  </a:cubicBezTo>
                  <a:cubicBezTo>
                    <a:pt x="3" y="69"/>
                    <a:pt x="4" y="69"/>
                    <a:pt x="4" y="70"/>
                  </a:cubicBezTo>
                  <a:cubicBezTo>
                    <a:pt x="6" y="70"/>
                    <a:pt x="8" y="74"/>
                    <a:pt x="8" y="78"/>
                  </a:cubicBezTo>
                  <a:cubicBezTo>
                    <a:pt x="8" y="82"/>
                    <a:pt x="7" y="84"/>
                    <a:pt x="5" y="84"/>
                  </a:cubicBezTo>
                  <a:cubicBezTo>
                    <a:pt x="4" y="84"/>
                    <a:pt x="4" y="84"/>
                    <a:pt x="4" y="84"/>
                  </a:cubicBezTo>
                  <a:cubicBezTo>
                    <a:pt x="3" y="83"/>
                    <a:pt x="2" y="82"/>
                    <a:pt x="1" y="81"/>
                  </a:cubicBezTo>
                  <a:cubicBezTo>
                    <a:pt x="1" y="80"/>
                    <a:pt x="1" y="80"/>
                    <a:pt x="1" y="80"/>
                  </a:cubicBezTo>
                  <a:cubicBezTo>
                    <a:pt x="1" y="80"/>
                    <a:pt x="0" y="80"/>
                    <a:pt x="0" y="80"/>
                  </a:cubicBezTo>
                  <a:cubicBezTo>
                    <a:pt x="0" y="80"/>
                    <a:pt x="0" y="80"/>
                    <a:pt x="0" y="80"/>
                  </a:cubicBezTo>
                  <a:cubicBezTo>
                    <a:pt x="0" y="80"/>
                    <a:pt x="0" y="80"/>
                    <a:pt x="0" y="80"/>
                  </a:cubicBezTo>
                  <a:cubicBezTo>
                    <a:pt x="0" y="85"/>
                    <a:pt x="0" y="85"/>
                    <a:pt x="0" y="85"/>
                  </a:cubicBezTo>
                  <a:cubicBezTo>
                    <a:pt x="0" y="91"/>
                    <a:pt x="2" y="97"/>
                    <a:pt x="6" y="98"/>
                  </a:cubicBezTo>
                  <a:cubicBezTo>
                    <a:pt x="24" y="106"/>
                    <a:pt x="24" y="106"/>
                    <a:pt x="24" y="106"/>
                  </a:cubicBezTo>
                  <a:cubicBezTo>
                    <a:pt x="24" y="90"/>
                    <a:pt x="24" y="90"/>
                    <a:pt x="24" y="90"/>
                  </a:cubicBezTo>
                  <a:cubicBezTo>
                    <a:pt x="24" y="89"/>
                    <a:pt x="24" y="89"/>
                    <a:pt x="24" y="89"/>
                  </a:cubicBezTo>
                  <a:cubicBezTo>
                    <a:pt x="23" y="89"/>
                    <a:pt x="23" y="89"/>
                    <a:pt x="23" y="89"/>
                  </a:cubicBezTo>
                  <a:cubicBezTo>
                    <a:pt x="23" y="89"/>
                    <a:pt x="23" y="89"/>
                    <a:pt x="23" y="89"/>
                  </a:cubicBezTo>
                  <a:cubicBezTo>
                    <a:pt x="22" y="90"/>
                    <a:pt x="22" y="90"/>
                    <a:pt x="22" y="90"/>
                  </a:cubicBezTo>
                  <a:cubicBezTo>
                    <a:pt x="22" y="90"/>
                    <a:pt x="21" y="90"/>
                    <a:pt x="21" y="90"/>
                  </a:cubicBezTo>
                  <a:cubicBezTo>
                    <a:pt x="20" y="90"/>
                    <a:pt x="20" y="90"/>
                    <a:pt x="20" y="90"/>
                  </a:cubicBezTo>
                  <a:cubicBezTo>
                    <a:pt x="18" y="89"/>
                    <a:pt x="16" y="85"/>
                    <a:pt x="16" y="81"/>
                  </a:cubicBezTo>
                  <a:cubicBezTo>
                    <a:pt x="16" y="78"/>
                    <a:pt x="17" y="76"/>
                    <a:pt x="19" y="76"/>
                  </a:cubicBezTo>
                  <a:cubicBezTo>
                    <a:pt x="19" y="76"/>
                    <a:pt x="20" y="76"/>
                    <a:pt x="20" y="76"/>
                  </a:cubicBezTo>
                  <a:cubicBezTo>
                    <a:pt x="21" y="76"/>
                    <a:pt x="22" y="77"/>
                    <a:pt x="22" y="78"/>
                  </a:cubicBezTo>
                  <a:cubicBezTo>
                    <a:pt x="23" y="79"/>
                    <a:pt x="23" y="79"/>
                    <a:pt x="23" y="79"/>
                  </a:cubicBezTo>
                  <a:cubicBezTo>
                    <a:pt x="23" y="80"/>
                    <a:pt x="23" y="80"/>
                    <a:pt x="23" y="80"/>
                  </a:cubicBezTo>
                  <a:cubicBezTo>
                    <a:pt x="24" y="80"/>
                    <a:pt x="24" y="80"/>
                    <a:pt x="24" y="80"/>
                  </a:cubicBezTo>
                  <a:cubicBezTo>
                    <a:pt x="24" y="80"/>
                    <a:pt x="24" y="80"/>
                    <a:pt x="24" y="80"/>
                  </a:cubicBezTo>
                  <a:cubicBezTo>
                    <a:pt x="24" y="64"/>
                    <a:pt x="24" y="64"/>
                    <a:pt x="24" y="64"/>
                  </a:cubicBezTo>
                  <a:cubicBezTo>
                    <a:pt x="15" y="60"/>
                    <a:pt x="15" y="60"/>
                    <a:pt x="15" y="60"/>
                  </a:cubicBezTo>
                  <a:cubicBezTo>
                    <a:pt x="14" y="60"/>
                    <a:pt x="13" y="59"/>
                    <a:pt x="14" y="57"/>
                  </a:cubicBezTo>
                  <a:cubicBezTo>
                    <a:pt x="15" y="56"/>
                    <a:pt x="15" y="56"/>
                    <a:pt x="15" y="56"/>
                  </a:cubicBezTo>
                  <a:cubicBezTo>
                    <a:pt x="15" y="55"/>
                    <a:pt x="15" y="54"/>
                    <a:pt x="15" y="53"/>
                  </a:cubicBezTo>
                  <a:cubicBezTo>
                    <a:pt x="15" y="50"/>
                    <a:pt x="14" y="47"/>
                    <a:pt x="12" y="46"/>
                  </a:cubicBezTo>
                  <a:cubicBezTo>
                    <a:pt x="12" y="46"/>
                    <a:pt x="11" y="46"/>
                    <a:pt x="11" y="46"/>
                  </a:cubicBezTo>
                  <a:moveTo>
                    <a:pt x="4" y="0"/>
                  </a:moveTo>
                  <a:cubicBezTo>
                    <a:pt x="2" y="0"/>
                    <a:pt x="0" y="3"/>
                    <a:pt x="0" y="8"/>
                  </a:cubicBezTo>
                  <a:cubicBezTo>
                    <a:pt x="0" y="39"/>
                    <a:pt x="0" y="39"/>
                    <a:pt x="0" y="39"/>
                  </a:cubicBezTo>
                  <a:cubicBezTo>
                    <a:pt x="9" y="43"/>
                    <a:pt x="9" y="43"/>
                    <a:pt x="9" y="43"/>
                  </a:cubicBezTo>
                  <a:cubicBezTo>
                    <a:pt x="9" y="43"/>
                    <a:pt x="9" y="43"/>
                    <a:pt x="9" y="43"/>
                  </a:cubicBezTo>
                  <a:cubicBezTo>
                    <a:pt x="9" y="42"/>
                    <a:pt x="9" y="41"/>
                    <a:pt x="9" y="41"/>
                  </a:cubicBezTo>
                  <a:cubicBezTo>
                    <a:pt x="9" y="40"/>
                    <a:pt x="9" y="40"/>
                    <a:pt x="9" y="40"/>
                  </a:cubicBezTo>
                  <a:cubicBezTo>
                    <a:pt x="8" y="38"/>
                    <a:pt x="8" y="37"/>
                    <a:pt x="8" y="35"/>
                  </a:cubicBezTo>
                  <a:cubicBezTo>
                    <a:pt x="8" y="32"/>
                    <a:pt x="9" y="30"/>
                    <a:pt x="11" y="30"/>
                  </a:cubicBezTo>
                  <a:cubicBezTo>
                    <a:pt x="11" y="30"/>
                    <a:pt x="12" y="30"/>
                    <a:pt x="12" y="30"/>
                  </a:cubicBezTo>
                  <a:cubicBezTo>
                    <a:pt x="14" y="31"/>
                    <a:pt x="16" y="35"/>
                    <a:pt x="16" y="39"/>
                  </a:cubicBezTo>
                  <a:cubicBezTo>
                    <a:pt x="16" y="40"/>
                    <a:pt x="16" y="41"/>
                    <a:pt x="15" y="42"/>
                  </a:cubicBezTo>
                  <a:cubicBezTo>
                    <a:pt x="15" y="43"/>
                    <a:pt x="15" y="43"/>
                    <a:pt x="15" y="43"/>
                  </a:cubicBezTo>
                  <a:cubicBezTo>
                    <a:pt x="15" y="44"/>
                    <a:pt x="14" y="44"/>
                    <a:pt x="15" y="45"/>
                  </a:cubicBezTo>
                  <a:cubicBezTo>
                    <a:pt x="15" y="45"/>
                    <a:pt x="15" y="45"/>
                    <a:pt x="15" y="45"/>
                  </a:cubicBezTo>
                  <a:cubicBezTo>
                    <a:pt x="24" y="49"/>
                    <a:pt x="24" y="49"/>
                    <a:pt x="24" y="49"/>
                  </a:cubicBezTo>
                  <a:cubicBezTo>
                    <a:pt x="24" y="33"/>
                    <a:pt x="24" y="33"/>
                    <a:pt x="24" y="33"/>
                  </a:cubicBezTo>
                  <a:cubicBezTo>
                    <a:pt x="24" y="33"/>
                    <a:pt x="24" y="33"/>
                    <a:pt x="24" y="33"/>
                  </a:cubicBezTo>
                  <a:cubicBezTo>
                    <a:pt x="24" y="33"/>
                    <a:pt x="24" y="33"/>
                    <a:pt x="24" y="33"/>
                  </a:cubicBezTo>
                  <a:cubicBezTo>
                    <a:pt x="23" y="33"/>
                    <a:pt x="23" y="33"/>
                    <a:pt x="23" y="33"/>
                  </a:cubicBezTo>
                  <a:cubicBezTo>
                    <a:pt x="22" y="33"/>
                    <a:pt x="22" y="33"/>
                    <a:pt x="22" y="33"/>
                  </a:cubicBezTo>
                  <a:cubicBezTo>
                    <a:pt x="22" y="34"/>
                    <a:pt x="21" y="34"/>
                    <a:pt x="21" y="34"/>
                  </a:cubicBezTo>
                  <a:cubicBezTo>
                    <a:pt x="21" y="34"/>
                    <a:pt x="20" y="34"/>
                    <a:pt x="20" y="34"/>
                  </a:cubicBezTo>
                  <a:cubicBezTo>
                    <a:pt x="18" y="33"/>
                    <a:pt x="16" y="29"/>
                    <a:pt x="16" y="25"/>
                  </a:cubicBezTo>
                  <a:cubicBezTo>
                    <a:pt x="16" y="22"/>
                    <a:pt x="17" y="19"/>
                    <a:pt x="19" y="19"/>
                  </a:cubicBezTo>
                  <a:cubicBezTo>
                    <a:pt x="19" y="19"/>
                    <a:pt x="20" y="19"/>
                    <a:pt x="20" y="20"/>
                  </a:cubicBezTo>
                  <a:cubicBezTo>
                    <a:pt x="21" y="20"/>
                    <a:pt x="22" y="21"/>
                    <a:pt x="22" y="22"/>
                  </a:cubicBezTo>
                  <a:cubicBezTo>
                    <a:pt x="23" y="23"/>
                    <a:pt x="23" y="23"/>
                    <a:pt x="23" y="23"/>
                  </a:cubicBezTo>
                  <a:cubicBezTo>
                    <a:pt x="23" y="23"/>
                    <a:pt x="23" y="23"/>
                    <a:pt x="24" y="24"/>
                  </a:cubicBezTo>
                  <a:cubicBezTo>
                    <a:pt x="24" y="24"/>
                    <a:pt x="24" y="24"/>
                    <a:pt x="24" y="24"/>
                  </a:cubicBezTo>
                  <a:cubicBezTo>
                    <a:pt x="24" y="23"/>
                    <a:pt x="24" y="23"/>
                    <a:pt x="24" y="23"/>
                  </a:cubicBezTo>
                  <a:cubicBezTo>
                    <a:pt x="24" y="7"/>
                    <a:pt x="24" y="7"/>
                    <a:pt x="24" y="7"/>
                  </a:cubicBezTo>
                  <a:cubicBezTo>
                    <a:pt x="6" y="0"/>
                    <a:pt x="6" y="0"/>
                    <a:pt x="6" y="0"/>
                  </a:cubicBezTo>
                  <a:cubicBezTo>
                    <a:pt x="5" y="0"/>
                    <a:pt x="5" y="0"/>
                    <a:pt x="4" y="0"/>
                  </a:cubicBezTo>
                </a:path>
              </a:pathLst>
            </a:custGeom>
            <a:solidFill>
              <a:schemeClr val="bg1"/>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49" name="文本框 117"/>
            <p:cNvSpPr/>
            <p:nvPr/>
          </p:nvSpPr>
          <p:spPr>
            <a:xfrm>
              <a:off x="2714656" y="0"/>
              <a:ext cx="452937" cy="437509"/>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04</a:t>
              </a:r>
              <a:endParaRPr lang="en-US" altLang="zh-CN" sz="3200" dirty="0">
                <a:solidFill>
                  <a:srgbClr val="605E5E"/>
                </a:solidFill>
                <a:latin typeface="Impact" panose="020B0806030902050204" pitchFamily="2" charset="0"/>
                <a:ea typeface="宋体" panose="02010600030101010101" pitchFamily="2" charset="-122"/>
                <a:sym typeface="Aharoni" pitchFamily="2" charset="-79"/>
              </a:endParaRPr>
            </a:p>
          </p:txBody>
        </p:sp>
        <p:sp>
          <p:nvSpPr>
            <p:cNvPr id="50250" name="文本框 118"/>
            <p:cNvSpPr/>
            <p:nvPr/>
          </p:nvSpPr>
          <p:spPr>
            <a:xfrm>
              <a:off x="0" y="65405"/>
              <a:ext cx="2848610" cy="898822"/>
            </a:xfrm>
            <a:prstGeom prst="rect">
              <a:avLst/>
            </a:prstGeom>
            <a:noFill/>
            <a:ln w="9525">
              <a:noFill/>
            </a:ln>
          </p:spPr>
          <p:txBody>
            <a:bodyPr wrap="square" lIns="91440" tIns="45720" rIns="91440" bIns="45720">
              <a:spAutoFit/>
            </a:bodyPr>
            <a:p>
              <a:pPr>
                <a:lnSpc>
                  <a:spcPct val="150000"/>
                </a:lnSpc>
              </a:pPr>
              <a:r>
                <a:rPr lang="en-US" altLang="zh-CN" sz="1600" b="1" dirty="0">
                  <a:solidFill>
                    <a:srgbClr val="404040"/>
                  </a:solidFill>
                  <a:latin typeface="微软雅黑" panose="020B0503020204020204" charset="-122"/>
                  <a:ea typeface="微软雅黑" panose="020B0503020204020204" charset="-122"/>
                  <a:sym typeface="Tahoma" panose="020B0604030504040204" pitchFamily="2" charset="0"/>
                </a:rPr>
                <a:t>了解工作场所产生或者可能产生的职业病危害因素、危害后果和应当采取的职业病防护措施.</a:t>
              </a:r>
              <a:endParaRPr lang="en-US" altLang="zh-CN" sz="1600" b="1" dirty="0">
                <a:solidFill>
                  <a:srgbClr val="404040"/>
                </a:solidFill>
                <a:latin typeface="微软雅黑" panose="020B0503020204020204" charset="-122"/>
                <a:ea typeface="微软雅黑" panose="020B0503020204020204" charset="-122"/>
                <a:sym typeface="Tahoma" panose="020B0604030504040204" pitchFamily="2" charset="0"/>
              </a:endParaRPr>
            </a:p>
          </p:txBody>
        </p:sp>
      </p:grpSp>
      <p:grpSp>
        <p:nvGrpSpPr>
          <p:cNvPr id="50251" name="组合 102"/>
          <p:cNvGrpSpPr/>
          <p:nvPr/>
        </p:nvGrpSpPr>
        <p:grpSpPr>
          <a:xfrm>
            <a:off x="4945592" y="2137622"/>
            <a:ext cx="2616623" cy="1318684"/>
            <a:chOff x="0" y="0"/>
            <a:chExt cx="1962466" cy="989603"/>
          </a:xfrm>
        </p:grpSpPr>
        <p:sp>
          <p:nvSpPr>
            <p:cNvPr id="50252" name="Freeform 19"/>
            <p:cNvSpPr/>
            <p:nvPr/>
          </p:nvSpPr>
          <p:spPr>
            <a:xfrm>
              <a:off x="0" y="302168"/>
              <a:ext cx="656979" cy="687435"/>
            </a:xfrm>
            <a:custGeom>
              <a:avLst/>
              <a:gdLst>
                <a:gd name="txL" fmla="*/ 0 w 453"/>
                <a:gd name="txT" fmla="*/ 0 h 474"/>
                <a:gd name="txR" fmla="*/ 453 w 453"/>
                <a:gd name="txB" fmla="*/ 474 h 474"/>
              </a:gdLst>
              <a:ahLst/>
              <a:cxnLst>
                <a:cxn ang="0">
                  <a:pos x="0" y="0"/>
                </a:cxn>
                <a:cxn ang="0">
                  <a:pos x="453" y="194"/>
                </a:cxn>
                <a:cxn ang="0">
                  <a:pos x="453" y="474"/>
                </a:cxn>
                <a:cxn ang="0">
                  <a:pos x="0" y="277"/>
                </a:cxn>
                <a:cxn ang="0">
                  <a:pos x="0" y="0"/>
                </a:cxn>
              </a:cxnLst>
              <a:rect l="txL" t="txT" r="txR" b="txB"/>
              <a:pathLst>
                <a:path w="453" h="474">
                  <a:moveTo>
                    <a:pt x="0" y="0"/>
                  </a:moveTo>
                  <a:lnTo>
                    <a:pt x="453" y="194"/>
                  </a:lnTo>
                  <a:lnTo>
                    <a:pt x="453" y="474"/>
                  </a:lnTo>
                  <a:lnTo>
                    <a:pt x="0" y="277"/>
                  </a:lnTo>
                  <a:lnTo>
                    <a:pt x="0" y="0"/>
                  </a:lnTo>
                </a:path>
              </a:pathLst>
            </a:custGeom>
            <a:no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3" name="Oval 31"/>
            <p:cNvSpPr/>
            <p:nvPr/>
          </p:nvSpPr>
          <p:spPr>
            <a:xfrm>
              <a:off x="1411126" y="450098"/>
              <a:ext cx="140678" cy="136327"/>
            </a:xfrm>
            <a:prstGeom prst="ellipse">
              <a:avLst/>
            </a:prstGeom>
            <a:solidFill>
              <a:srgbClr val="EAA756"/>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4" name="Freeform 32"/>
            <p:cNvSpPr/>
            <p:nvPr/>
          </p:nvSpPr>
          <p:spPr>
            <a:xfrm>
              <a:off x="1547454" y="493605"/>
              <a:ext cx="268303" cy="49310"/>
            </a:xfrm>
            <a:custGeom>
              <a:avLst/>
              <a:gdLst>
                <a:gd name="txL" fmla="*/ 0 w 78"/>
                <a:gd name="txT" fmla="*/ 0 h 14"/>
                <a:gd name="txR" fmla="*/ 78 w 78"/>
                <a:gd name="txB" fmla="*/ 14 h 14"/>
              </a:gdLst>
              <a:ahLst/>
              <a:cxnLst>
                <a:cxn ang="0">
                  <a:pos x="78" y="0"/>
                </a:cxn>
                <a:cxn ang="0">
                  <a:pos x="0" y="0"/>
                </a:cxn>
                <a:cxn ang="0">
                  <a:pos x="1" y="7"/>
                </a:cxn>
                <a:cxn ang="0">
                  <a:pos x="0" y="14"/>
                </a:cxn>
                <a:cxn ang="0">
                  <a:pos x="78" y="14"/>
                </a:cxn>
                <a:cxn ang="0">
                  <a:pos x="78" y="0"/>
                </a:cxn>
              </a:cxnLst>
              <a:rect l="txL" t="txT" r="txR" b="txB"/>
              <a:pathLst>
                <a:path w="78" h="14">
                  <a:moveTo>
                    <a:pt x="78" y="0"/>
                  </a:moveTo>
                  <a:cubicBezTo>
                    <a:pt x="0" y="0"/>
                    <a:pt x="0" y="0"/>
                    <a:pt x="0" y="0"/>
                  </a:cubicBezTo>
                  <a:cubicBezTo>
                    <a:pt x="0" y="2"/>
                    <a:pt x="1" y="5"/>
                    <a:pt x="1" y="7"/>
                  </a:cubicBezTo>
                  <a:cubicBezTo>
                    <a:pt x="1" y="9"/>
                    <a:pt x="0" y="12"/>
                    <a:pt x="0" y="14"/>
                  </a:cubicBezTo>
                  <a:cubicBezTo>
                    <a:pt x="78" y="14"/>
                    <a:pt x="78" y="14"/>
                    <a:pt x="78" y="14"/>
                  </a:cubicBezTo>
                  <a:cubicBezTo>
                    <a:pt x="78" y="0"/>
                    <a:pt x="78" y="0"/>
                    <a:pt x="78" y="0"/>
                  </a:cubicBezTo>
                </a:path>
              </a:pathLst>
            </a:custGeom>
            <a:solidFill>
              <a:srgbClr val="C5CDC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5" name="Freeform 33"/>
            <p:cNvSpPr/>
            <p:nvPr/>
          </p:nvSpPr>
          <p:spPr>
            <a:xfrm>
              <a:off x="1479289" y="493605"/>
              <a:ext cx="72515" cy="49310"/>
            </a:xfrm>
            <a:custGeom>
              <a:avLst/>
              <a:gdLst>
                <a:gd name="txL" fmla="*/ 0 w 21"/>
                <a:gd name="txT" fmla="*/ 0 h 14"/>
                <a:gd name="txR" fmla="*/ 21 w 21"/>
                <a:gd name="txB" fmla="*/ 14 h 14"/>
              </a:gdLst>
              <a:ahLst/>
              <a:cxnLst>
                <a:cxn ang="0">
                  <a:pos x="20" y="0"/>
                </a:cxn>
                <a:cxn ang="0">
                  <a:pos x="0" y="0"/>
                </a:cxn>
                <a:cxn ang="0">
                  <a:pos x="0" y="14"/>
                </a:cxn>
                <a:cxn ang="0">
                  <a:pos x="20" y="14"/>
                </a:cxn>
                <a:cxn ang="0">
                  <a:pos x="21" y="7"/>
                </a:cxn>
                <a:cxn ang="0">
                  <a:pos x="20" y="0"/>
                </a:cxn>
              </a:cxnLst>
              <a:rect l="txL" t="txT" r="txR" b="txB"/>
              <a:pathLst>
                <a:path w="21" h="14">
                  <a:moveTo>
                    <a:pt x="20" y="0"/>
                  </a:moveTo>
                  <a:cubicBezTo>
                    <a:pt x="0" y="0"/>
                    <a:pt x="0" y="0"/>
                    <a:pt x="0" y="0"/>
                  </a:cubicBezTo>
                  <a:cubicBezTo>
                    <a:pt x="0" y="14"/>
                    <a:pt x="0" y="14"/>
                    <a:pt x="0" y="14"/>
                  </a:cubicBezTo>
                  <a:cubicBezTo>
                    <a:pt x="20" y="14"/>
                    <a:pt x="20" y="14"/>
                    <a:pt x="20" y="14"/>
                  </a:cubicBezTo>
                  <a:cubicBezTo>
                    <a:pt x="20" y="12"/>
                    <a:pt x="21" y="9"/>
                    <a:pt x="21" y="7"/>
                  </a:cubicBezTo>
                  <a:cubicBezTo>
                    <a:pt x="21" y="5"/>
                    <a:pt x="20" y="2"/>
                    <a:pt x="20" y="0"/>
                  </a:cubicBezTo>
                </a:path>
              </a:pathLst>
            </a:custGeom>
            <a:solidFill>
              <a:srgbClr val="BA894D"/>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6" name="Oval 34"/>
            <p:cNvSpPr/>
            <p:nvPr/>
          </p:nvSpPr>
          <p:spPr>
            <a:xfrm>
              <a:off x="1448834" y="487804"/>
              <a:ext cx="60912" cy="60912"/>
            </a:xfrm>
            <a:prstGeom prst="ellipse">
              <a:avLst/>
            </a:prstGeom>
            <a:solidFill>
              <a:srgbClr val="E6EAEC"/>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7" name="Oval 35"/>
            <p:cNvSpPr/>
            <p:nvPr/>
          </p:nvSpPr>
          <p:spPr>
            <a:xfrm>
              <a:off x="1785299" y="487804"/>
              <a:ext cx="62363" cy="60912"/>
            </a:xfrm>
            <a:prstGeom prst="ellipse">
              <a:avLst/>
            </a:prstGeom>
            <a:solidFill>
              <a:srgbClr val="454444"/>
            </a:solidFill>
            <a:ln w="9525">
              <a:noFill/>
            </a:ln>
          </p:spPr>
          <p:txBody>
            <a:bodyPr vert="horz" wrap="square" lIns="91440" tIns="45720" rIns="91440" bIns="45720" anchor="t" anchorCtr="0"/>
            <a:p>
              <a:endParaRPr sz="1865">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0258" name="文本框 119"/>
            <p:cNvSpPr/>
            <p:nvPr/>
          </p:nvSpPr>
          <p:spPr>
            <a:xfrm>
              <a:off x="1496694" y="0"/>
              <a:ext cx="465772" cy="437935"/>
            </a:xfrm>
            <a:prstGeom prst="rect">
              <a:avLst/>
            </a:prstGeom>
            <a:noFill/>
            <a:ln w="9525">
              <a:noFill/>
            </a:ln>
          </p:spPr>
          <p:txBody>
            <a:bodyPr wrap="none" lIns="91440" tIns="45720" rIns="91440" bIns="45720">
              <a:spAutoFit/>
            </a:bodyPr>
            <a:p>
              <a:r>
                <a:rPr lang="en-US" altLang="zh-CN" sz="3200" dirty="0">
                  <a:solidFill>
                    <a:srgbClr val="605E5E"/>
                  </a:solidFill>
                  <a:latin typeface="Impact" panose="020B0806030902050204" pitchFamily="2" charset="0"/>
                  <a:ea typeface="宋体" panose="02010600030101010101" pitchFamily="2" charset="-122"/>
                  <a:sym typeface="Aharoni" pitchFamily="2" charset="-79"/>
                </a:rPr>
                <a:t>06</a:t>
              </a:r>
              <a:endParaRPr lang="zh-CN" altLang="en-US" sz="3200" dirty="0">
                <a:solidFill>
                  <a:srgbClr val="605E5E"/>
                </a:solidFill>
                <a:latin typeface="Impact" panose="020B0806030902050204" pitchFamily="2" charset="0"/>
                <a:ea typeface="宋体" panose="02010600030101010101" pitchFamily="2" charset="-122"/>
                <a:sym typeface="Aharoni" pitchFamily="2" charset="-79"/>
              </a:endParaRPr>
            </a:p>
          </p:txBody>
        </p:sp>
      </p:grpSp>
      <p:sp>
        <p:nvSpPr>
          <p:cNvPr id="50259" name="文本框 8"/>
          <p:cNvSpPr/>
          <p:nvPr/>
        </p:nvSpPr>
        <p:spPr>
          <a:xfrm>
            <a:off x="7572376" y="2359872"/>
            <a:ext cx="3651249" cy="829945"/>
          </a:xfrm>
          <a:prstGeom prst="rect">
            <a:avLst/>
          </a:prstGeom>
          <a:noFill/>
          <a:ln w="9525">
            <a:noFill/>
          </a:ln>
        </p:spPr>
        <p:txBody>
          <a:bodyPr wrap="square" lIns="91440" tIns="45720" rIns="91440" bIns="45720">
            <a:spAutoFit/>
          </a:bodyPr>
          <a:p>
            <a:pPr>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拒绝违章指挥和强令进行没有职业病防护措施的作业</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0202"/>
                                        </p:tgtEl>
                                        <p:attrNameLst>
                                          <p:attrName>style.visibility</p:attrName>
                                        </p:attrNameLst>
                                      </p:cBhvr>
                                      <p:to>
                                        <p:strVal val="visible"/>
                                      </p:to>
                                    </p:set>
                                    <p:anim calcmode="lin" valueType="num">
                                      <p:cBhvr>
                                        <p:cTn id="7" dur="500" fill="hold"/>
                                        <p:tgtEl>
                                          <p:spTgt spid="50202"/>
                                        </p:tgtEl>
                                        <p:attrNameLst>
                                          <p:attrName>ppt_x</p:attrName>
                                        </p:attrNameLst>
                                      </p:cBhvr>
                                      <p:tavLst>
                                        <p:tav tm="0">
                                          <p:val>
                                            <p:strVal val="#ppt_x"/>
                                          </p:val>
                                        </p:tav>
                                        <p:tav tm="100000">
                                          <p:val>
                                            <p:strVal val="#ppt_x"/>
                                          </p:val>
                                        </p:tav>
                                      </p:tavLst>
                                    </p:anim>
                                    <p:anim calcmode="lin" valueType="num">
                                      <p:cBhvr>
                                        <p:cTn id="8" dur="500" fill="hold"/>
                                        <p:tgtEl>
                                          <p:spTgt spid="5020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50213"/>
                                        </p:tgtEl>
                                        <p:attrNameLst>
                                          <p:attrName>style.visibility</p:attrName>
                                        </p:attrNameLst>
                                      </p:cBhvr>
                                      <p:to>
                                        <p:strVal val="visible"/>
                                      </p:to>
                                    </p:set>
                                    <p:anim calcmode="lin" valueType="num">
                                      <p:cBhvr>
                                        <p:cTn id="12" dur="500" fill="hold"/>
                                        <p:tgtEl>
                                          <p:spTgt spid="50213"/>
                                        </p:tgtEl>
                                        <p:attrNameLst>
                                          <p:attrName>ppt_x</p:attrName>
                                        </p:attrNameLst>
                                      </p:cBhvr>
                                      <p:tavLst>
                                        <p:tav tm="0">
                                          <p:val>
                                            <p:strVal val="#ppt_x"/>
                                          </p:val>
                                        </p:tav>
                                        <p:tav tm="100000">
                                          <p:val>
                                            <p:strVal val="#ppt_x"/>
                                          </p:val>
                                        </p:tav>
                                      </p:tavLst>
                                    </p:anim>
                                    <p:anim calcmode="lin" valueType="num">
                                      <p:cBhvr>
                                        <p:cTn id="13" dur="500" fill="hold"/>
                                        <p:tgtEl>
                                          <p:spTgt spid="5021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1" fill="hold" nodeType="afterEffect">
                                  <p:stCondLst>
                                    <p:cond delay="0"/>
                                  </p:stCondLst>
                                  <p:childTnLst>
                                    <p:set>
                                      <p:cBhvr>
                                        <p:cTn id="16" dur="1" fill="hold">
                                          <p:stCondLst>
                                            <p:cond delay="0"/>
                                          </p:stCondLst>
                                        </p:cTn>
                                        <p:tgtEl>
                                          <p:spTgt spid="50178"/>
                                        </p:tgtEl>
                                        <p:attrNameLst>
                                          <p:attrName>style.visibility</p:attrName>
                                        </p:attrNameLst>
                                      </p:cBhvr>
                                      <p:to>
                                        <p:strVal val="visible"/>
                                      </p:to>
                                    </p:set>
                                    <p:anim calcmode="lin" valueType="num">
                                      <p:cBhvr>
                                        <p:cTn id="17" dur="500" fill="hold"/>
                                        <p:tgtEl>
                                          <p:spTgt spid="50178"/>
                                        </p:tgtEl>
                                        <p:attrNameLst>
                                          <p:attrName>ppt_x</p:attrName>
                                        </p:attrNameLst>
                                      </p:cBhvr>
                                      <p:tavLst>
                                        <p:tav tm="0">
                                          <p:val>
                                            <p:strVal val="#ppt_x"/>
                                          </p:val>
                                        </p:tav>
                                        <p:tav tm="100000">
                                          <p:val>
                                            <p:strVal val="#ppt_x"/>
                                          </p:val>
                                        </p:tav>
                                      </p:tavLst>
                                    </p:anim>
                                    <p:anim calcmode="lin" valueType="num">
                                      <p:cBhvr>
                                        <p:cTn id="18" dur="500" fill="hold"/>
                                        <p:tgtEl>
                                          <p:spTgt spid="50178"/>
                                        </p:tgtEl>
                                        <p:attrNameLst>
                                          <p:attrName>ppt_y</p:attrName>
                                        </p:attrNameLst>
                                      </p:cBhvr>
                                      <p:tavLst>
                                        <p:tav tm="0">
                                          <p:val>
                                            <p:strVal val="0-#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50190"/>
                                        </p:tgtEl>
                                        <p:attrNameLst>
                                          <p:attrName>style.visibility</p:attrName>
                                        </p:attrNameLst>
                                      </p:cBhvr>
                                      <p:to>
                                        <p:strVal val="visible"/>
                                      </p:to>
                                    </p:set>
                                    <p:anim calcmode="lin" valueType="num">
                                      <p:cBhvr>
                                        <p:cTn id="22" dur="500" fill="hold"/>
                                        <p:tgtEl>
                                          <p:spTgt spid="50190"/>
                                        </p:tgtEl>
                                        <p:attrNameLst>
                                          <p:attrName>ppt_x</p:attrName>
                                        </p:attrNameLst>
                                      </p:cBhvr>
                                      <p:tavLst>
                                        <p:tav tm="0">
                                          <p:val>
                                            <p:strVal val="#ppt_x"/>
                                          </p:val>
                                        </p:tav>
                                        <p:tav tm="100000">
                                          <p:val>
                                            <p:strVal val="#ppt_x"/>
                                          </p:val>
                                        </p:tav>
                                      </p:tavLst>
                                    </p:anim>
                                    <p:anim calcmode="lin" valueType="num">
                                      <p:cBhvr>
                                        <p:cTn id="23" dur="500" fill="hold"/>
                                        <p:tgtEl>
                                          <p:spTgt spid="50190"/>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50224"/>
                                        </p:tgtEl>
                                        <p:attrNameLst>
                                          <p:attrName>style.visibility</p:attrName>
                                        </p:attrNameLst>
                                      </p:cBhvr>
                                      <p:to>
                                        <p:strVal val="visible"/>
                                      </p:to>
                                    </p:set>
                                    <p:anim calcmode="lin" valueType="num">
                                      <p:cBhvr>
                                        <p:cTn id="27" dur="500" fill="hold"/>
                                        <p:tgtEl>
                                          <p:spTgt spid="50224"/>
                                        </p:tgtEl>
                                        <p:attrNameLst>
                                          <p:attrName>ppt_x</p:attrName>
                                        </p:attrNameLst>
                                      </p:cBhvr>
                                      <p:tavLst>
                                        <p:tav tm="0">
                                          <p:val>
                                            <p:strVal val="0-#ppt_w/2"/>
                                          </p:val>
                                        </p:tav>
                                        <p:tav tm="100000">
                                          <p:val>
                                            <p:strVal val="#ppt_x"/>
                                          </p:val>
                                        </p:tav>
                                      </p:tavLst>
                                    </p:anim>
                                    <p:anim calcmode="lin" valueType="num">
                                      <p:cBhvr>
                                        <p:cTn id="28" dur="500" fill="hold"/>
                                        <p:tgtEl>
                                          <p:spTgt spid="50224"/>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grpId="0" nodeType="afterEffect">
                                  <p:stCondLst>
                                    <p:cond delay="0"/>
                                  </p:stCondLst>
                                  <p:childTnLst>
                                    <p:set>
                                      <p:cBhvr>
                                        <p:cTn id="31" dur="1" fill="hold">
                                          <p:stCondLst>
                                            <p:cond delay="0"/>
                                          </p:stCondLst>
                                        </p:cTn>
                                        <p:tgtEl>
                                          <p:spTgt spid="50225"/>
                                        </p:tgtEl>
                                        <p:attrNameLst>
                                          <p:attrName>style.visibility</p:attrName>
                                        </p:attrNameLst>
                                      </p:cBhvr>
                                      <p:to>
                                        <p:strVal val="visible"/>
                                      </p:to>
                                    </p:set>
                                    <p:anim calcmode="lin" valueType="num">
                                      <p:cBhvr>
                                        <p:cTn id="32" dur="500" fill="hold"/>
                                        <p:tgtEl>
                                          <p:spTgt spid="50225"/>
                                        </p:tgtEl>
                                        <p:attrNameLst>
                                          <p:attrName>ppt_x</p:attrName>
                                        </p:attrNameLst>
                                      </p:cBhvr>
                                      <p:tavLst>
                                        <p:tav tm="0">
                                          <p:val>
                                            <p:strVal val="1+#ppt_w/2"/>
                                          </p:val>
                                        </p:tav>
                                        <p:tav tm="100000">
                                          <p:val>
                                            <p:strVal val="#ppt_x"/>
                                          </p:val>
                                        </p:tav>
                                      </p:tavLst>
                                    </p:anim>
                                    <p:anim calcmode="lin" valueType="num">
                                      <p:cBhvr>
                                        <p:cTn id="33" dur="500" fill="hold"/>
                                        <p:tgtEl>
                                          <p:spTgt spid="50225"/>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50226"/>
                                        </p:tgtEl>
                                        <p:attrNameLst>
                                          <p:attrName>style.visibility</p:attrName>
                                        </p:attrNameLst>
                                      </p:cBhvr>
                                      <p:to>
                                        <p:strVal val="visible"/>
                                      </p:to>
                                    </p:set>
                                    <p:anim calcmode="lin" valueType="num">
                                      <p:cBhvr>
                                        <p:cTn id="37" dur="500" fill="hold"/>
                                        <p:tgtEl>
                                          <p:spTgt spid="50226"/>
                                        </p:tgtEl>
                                        <p:attrNameLst>
                                          <p:attrName>ppt_x</p:attrName>
                                        </p:attrNameLst>
                                      </p:cBhvr>
                                      <p:tavLst>
                                        <p:tav tm="0">
                                          <p:val>
                                            <p:strVal val="0-#ppt_w/2"/>
                                          </p:val>
                                        </p:tav>
                                        <p:tav tm="100000">
                                          <p:val>
                                            <p:strVal val="#ppt_x"/>
                                          </p:val>
                                        </p:tav>
                                      </p:tavLst>
                                    </p:anim>
                                    <p:anim calcmode="lin" valueType="num">
                                      <p:cBhvr>
                                        <p:cTn id="38" dur="500" fill="hold"/>
                                        <p:tgtEl>
                                          <p:spTgt spid="50226"/>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fill="hold" grpId="0" nodeType="afterEffect">
                                  <p:stCondLst>
                                    <p:cond delay="0"/>
                                  </p:stCondLst>
                                  <p:childTnLst>
                                    <p:set>
                                      <p:cBhvr>
                                        <p:cTn id="41" dur="1" fill="hold">
                                          <p:stCondLst>
                                            <p:cond delay="0"/>
                                          </p:stCondLst>
                                        </p:cTn>
                                        <p:tgtEl>
                                          <p:spTgt spid="50227"/>
                                        </p:tgtEl>
                                        <p:attrNameLst>
                                          <p:attrName>style.visibility</p:attrName>
                                        </p:attrNameLst>
                                      </p:cBhvr>
                                      <p:to>
                                        <p:strVal val="visible"/>
                                      </p:to>
                                    </p:set>
                                    <p:anim calcmode="lin" valueType="num">
                                      <p:cBhvr>
                                        <p:cTn id="42" dur="500" fill="hold"/>
                                        <p:tgtEl>
                                          <p:spTgt spid="50227"/>
                                        </p:tgtEl>
                                        <p:attrNameLst>
                                          <p:attrName>ppt_x</p:attrName>
                                        </p:attrNameLst>
                                      </p:cBhvr>
                                      <p:tavLst>
                                        <p:tav tm="0">
                                          <p:val>
                                            <p:strVal val="1+#ppt_w/2"/>
                                          </p:val>
                                        </p:tav>
                                        <p:tav tm="100000">
                                          <p:val>
                                            <p:strVal val="#ppt_x"/>
                                          </p:val>
                                        </p:tav>
                                      </p:tavLst>
                                    </p:anim>
                                    <p:anim calcmode="lin" valueType="num">
                                      <p:cBhvr>
                                        <p:cTn id="43" dur="500" fill="hold"/>
                                        <p:tgtEl>
                                          <p:spTgt spid="50227"/>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1" fill="hold" nodeType="afterEffect">
                                  <p:stCondLst>
                                    <p:cond delay="0"/>
                                  </p:stCondLst>
                                  <p:childTnLst>
                                    <p:set>
                                      <p:cBhvr>
                                        <p:cTn id="46" dur="1" fill="hold">
                                          <p:stCondLst>
                                            <p:cond delay="0"/>
                                          </p:stCondLst>
                                        </p:cTn>
                                        <p:tgtEl>
                                          <p:spTgt spid="50241"/>
                                        </p:tgtEl>
                                        <p:attrNameLst>
                                          <p:attrName>style.visibility</p:attrName>
                                        </p:attrNameLst>
                                      </p:cBhvr>
                                      <p:to>
                                        <p:strVal val="visible"/>
                                      </p:to>
                                    </p:set>
                                    <p:anim calcmode="lin" valueType="num">
                                      <p:cBhvr>
                                        <p:cTn id="47" dur="500" fill="hold"/>
                                        <p:tgtEl>
                                          <p:spTgt spid="50241"/>
                                        </p:tgtEl>
                                        <p:attrNameLst>
                                          <p:attrName>ppt_x</p:attrName>
                                        </p:attrNameLst>
                                      </p:cBhvr>
                                      <p:tavLst>
                                        <p:tav tm="0">
                                          <p:val>
                                            <p:strVal val="#ppt_x"/>
                                          </p:val>
                                        </p:tav>
                                        <p:tav tm="100000">
                                          <p:val>
                                            <p:strVal val="#ppt_x"/>
                                          </p:val>
                                        </p:tav>
                                      </p:tavLst>
                                    </p:anim>
                                    <p:anim calcmode="lin" valueType="num">
                                      <p:cBhvr>
                                        <p:cTn id="48" dur="500" fill="hold"/>
                                        <p:tgtEl>
                                          <p:spTgt spid="50241"/>
                                        </p:tgtEl>
                                        <p:attrNameLst>
                                          <p:attrName>ppt_y</p:attrName>
                                        </p:attrNameLst>
                                      </p:cBhvr>
                                      <p:tavLst>
                                        <p:tav tm="0">
                                          <p:val>
                                            <p:strVal val="0-#ppt_h/2"/>
                                          </p:val>
                                        </p:tav>
                                        <p:tav tm="100000">
                                          <p:val>
                                            <p:strVal val="#ppt_y"/>
                                          </p:val>
                                        </p:tav>
                                      </p:tavLst>
                                    </p:anim>
                                  </p:childTnLst>
                                </p:cTn>
                              </p:par>
                            </p:childTnLst>
                          </p:cTn>
                        </p:par>
                        <p:par>
                          <p:cTn id="49" fill="hold">
                            <p:stCondLst>
                              <p:cond delay="4500"/>
                            </p:stCondLst>
                            <p:childTnLst>
                              <p:par>
                                <p:cTn id="50" presetID="2" presetClass="entr" presetSubtype="8" fill="hold" grpId="0" nodeType="afterEffect">
                                  <p:stCondLst>
                                    <p:cond delay="0"/>
                                  </p:stCondLst>
                                  <p:childTnLst>
                                    <p:set>
                                      <p:cBhvr>
                                        <p:cTn id="51" dur="1" fill="hold">
                                          <p:stCondLst>
                                            <p:cond delay="0"/>
                                          </p:stCondLst>
                                        </p:cTn>
                                        <p:tgtEl>
                                          <p:spTgt spid="50259"/>
                                        </p:tgtEl>
                                        <p:attrNameLst>
                                          <p:attrName>style.visibility</p:attrName>
                                        </p:attrNameLst>
                                      </p:cBhvr>
                                      <p:to>
                                        <p:strVal val="visible"/>
                                      </p:to>
                                    </p:set>
                                    <p:anim calcmode="lin" valueType="num">
                                      <p:cBhvr>
                                        <p:cTn id="52" dur="500" fill="hold"/>
                                        <p:tgtEl>
                                          <p:spTgt spid="50259"/>
                                        </p:tgtEl>
                                        <p:attrNameLst>
                                          <p:attrName>ppt_x</p:attrName>
                                        </p:attrNameLst>
                                      </p:cBhvr>
                                      <p:tavLst>
                                        <p:tav tm="0">
                                          <p:val>
                                            <p:strVal val="0-#ppt_w/2"/>
                                          </p:val>
                                        </p:tav>
                                        <p:tav tm="100000">
                                          <p:val>
                                            <p:strVal val="#ppt_x"/>
                                          </p:val>
                                        </p:tav>
                                      </p:tavLst>
                                    </p:anim>
                                    <p:anim calcmode="lin" valueType="num">
                                      <p:cBhvr>
                                        <p:cTn id="53" dur="500" fill="hold"/>
                                        <p:tgtEl>
                                          <p:spTgt spid="50259"/>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1" fill="hold" nodeType="afterEffect">
                                  <p:stCondLst>
                                    <p:cond delay="0"/>
                                  </p:stCondLst>
                                  <p:childTnLst>
                                    <p:set>
                                      <p:cBhvr>
                                        <p:cTn id="56" dur="1" fill="hold">
                                          <p:stCondLst>
                                            <p:cond delay="0"/>
                                          </p:stCondLst>
                                        </p:cTn>
                                        <p:tgtEl>
                                          <p:spTgt spid="50251"/>
                                        </p:tgtEl>
                                        <p:attrNameLst>
                                          <p:attrName>style.visibility</p:attrName>
                                        </p:attrNameLst>
                                      </p:cBhvr>
                                      <p:to>
                                        <p:strVal val="visible"/>
                                      </p:to>
                                    </p:set>
                                    <p:anim calcmode="lin" valueType="num">
                                      <p:cBhvr>
                                        <p:cTn id="57" dur="500" fill="hold"/>
                                        <p:tgtEl>
                                          <p:spTgt spid="50251"/>
                                        </p:tgtEl>
                                        <p:attrNameLst>
                                          <p:attrName>ppt_x</p:attrName>
                                        </p:attrNameLst>
                                      </p:cBhvr>
                                      <p:tavLst>
                                        <p:tav tm="0">
                                          <p:val>
                                            <p:strVal val="#ppt_x"/>
                                          </p:val>
                                        </p:tav>
                                        <p:tav tm="100000">
                                          <p:val>
                                            <p:strVal val="#ppt_x"/>
                                          </p:val>
                                        </p:tav>
                                      </p:tavLst>
                                    </p:anim>
                                    <p:anim calcmode="lin" valueType="num">
                                      <p:cBhvr>
                                        <p:cTn id="58" dur="500" fill="hold"/>
                                        <p:tgtEl>
                                          <p:spTgt spid="50251"/>
                                        </p:tgtEl>
                                        <p:attrNameLst>
                                          <p:attrName>ppt_y</p:attrName>
                                        </p:attrNameLst>
                                      </p:cBhvr>
                                      <p:tavLst>
                                        <p:tav tm="0">
                                          <p:val>
                                            <p:strVal val="0-#ppt_h/2"/>
                                          </p:val>
                                        </p:tav>
                                        <p:tav tm="100000">
                                          <p:val>
                                            <p:strVal val="#ppt_y"/>
                                          </p:val>
                                        </p:tav>
                                      </p:tavLst>
                                    </p:anim>
                                  </p:childTnLst>
                                </p:cTn>
                              </p:par>
                            </p:childTnLst>
                          </p:cTn>
                        </p:par>
                        <p:par>
                          <p:cTn id="59" fill="hold">
                            <p:stCondLst>
                              <p:cond delay="5500"/>
                            </p:stCondLst>
                            <p:childTnLst>
                              <p:par>
                                <p:cTn id="60" presetID="2" presetClass="entr" presetSubtype="1" fill="hold" nodeType="afterEffect">
                                  <p:stCondLst>
                                    <p:cond delay="0"/>
                                  </p:stCondLst>
                                  <p:childTnLst>
                                    <p:set>
                                      <p:cBhvr>
                                        <p:cTn id="61" dur="1" fill="hold">
                                          <p:stCondLst>
                                            <p:cond delay="0"/>
                                          </p:stCondLst>
                                        </p:cTn>
                                        <p:tgtEl>
                                          <p:spTgt spid="50232"/>
                                        </p:tgtEl>
                                        <p:attrNameLst>
                                          <p:attrName>style.visibility</p:attrName>
                                        </p:attrNameLst>
                                      </p:cBhvr>
                                      <p:to>
                                        <p:strVal val="visible"/>
                                      </p:to>
                                    </p:set>
                                    <p:anim calcmode="lin" valueType="num">
                                      <p:cBhvr>
                                        <p:cTn id="62" dur="500" fill="hold"/>
                                        <p:tgtEl>
                                          <p:spTgt spid="50232"/>
                                        </p:tgtEl>
                                        <p:attrNameLst>
                                          <p:attrName>ppt_x</p:attrName>
                                        </p:attrNameLst>
                                      </p:cBhvr>
                                      <p:tavLst>
                                        <p:tav tm="0">
                                          <p:val>
                                            <p:strVal val="#ppt_x"/>
                                          </p:val>
                                        </p:tav>
                                        <p:tav tm="100000">
                                          <p:val>
                                            <p:strVal val="#ppt_x"/>
                                          </p:val>
                                        </p:tav>
                                      </p:tavLst>
                                    </p:anim>
                                    <p:anim calcmode="lin" valueType="num">
                                      <p:cBhvr>
                                        <p:cTn id="63" dur="500" fill="hold"/>
                                        <p:tgtEl>
                                          <p:spTgt spid="5023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24" grpId="0" bldLvl="0"/>
      <p:bldP spid="50225" grpId="0" bldLvl="0"/>
      <p:bldP spid="50226" grpId="0" bldLvl="0"/>
      <p:bldP spid="50227" grpId="0" bldLvl="0"/>
      <p:bldP spid="50259" grpId="0" bldLvl="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474595" y="2425065"/>
            <a:ext cx="8094980" cy="1203960"/>
          </a:xfrm>
          <a:prstGeom prst="rect">
            <a:avLst/>
          </a:prstGeom>
          <a:noFill/>
        </p:spPr>
        <p:txBody>
          <a:bodyPr wrap="square" rtlCol="0">
            <a:noAutofit/>
          </a:bodyPr>
          <a:p>
            <a:r>
              <a:rPr lang="zh-CN" altLang="en-US" sz="4400" b="1" dirty="0">
                <a:solidFill>
                  <a:srgbClr val="FF0000"/>
                </a:solidFill>
                <a:latin typeface="微软雅黑" panose="020B0503020204020204" charset="-122"/>
                <a:ea typeface="微软雅黑" panose="020B0503020204020204" charset="-122"/>
                <a:sym typeface="+mn-ea"/>
              </a:rPr>
              <a:t>三、</a:t>
            </a:r>
            <a:r>
              <a:rPr lang="zh-CN" altLang="en-US" sz="4400" b="1" dirty="0">
                <a:solidFill>
                  <a:srgbClr val="E74C2E"/>
                </a:solidFill>
                <a:latin typeface="微软雅黑" panose="020B0503020204020204" charset="-122"/>
                <a:ea typeface="微软雅黑" panose="020B0503020204020204" charset="-122"/>
                <a:sym typeface="微软雅黑" panose="020B0503020204020204" charset="-122"/>
              </a:rPr>
              <a:t>职业危害因素及防护</a:t>
            </a:r>
            <a:endParaRPr lang="zh-CN" altLang="en-US" sz="4400" b="1" dirty="0">
              <a:solidFill>
                <a:srgbClr val="E74C2E"/>
              </a:solidFill>
              <a:latin typeface="微软雅黑" panose="020B0503020204020204" charset="-122"/>
              <a:ea typeface="微软雅黑" panose="020B0503020204020204" charset="-122"/>
              <a:sym typeface="微软雅黑" panose="020B0503020204020204" charset="-122"/>
            </a:endParaRPr>
          </a:p>
          <a:p>
            <a:endParaRPr lang="zh-CN" altLang="en-US" sz="4400"/>
          </a:p>
        </p:txBody>
      </p:sp>
      <p:sp>
        <p:nvSpPr>
          <p:cNvPr id="4" name="文本框 3"/>
          <p:cNvSpPr txBox="1"/>
          <p:nvPr/>
        </p:nvSpPr>
        <p:spPr>
          <a:xfrm>
            <a:off x="7016115" y="1359535"/>
            <a:ext cx="4064000" cy="368300"/>
          </a:xfrm>
          <a:prstGeom prst="rect">
            <a:avLst/>
          </a:prstGeom>
          <a:noFill/>
        </p:spPr>
        <p:txBody>
          <a:bodyPr wrap="square" rtlCol="0">
            <a:spAutoFit/>
          </a:bodyPr>
          <a:p>
            <a:endParaRPr lang="zh-CN" altLang="en-US"/>
          </a:p>
        </p:txBody>
      </p:sp>
    </p:spTree>
    <p:custDataLst>
      <p:tags r:id="rId2"/>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796598"/>
            <a:ext cx="12215812" cy="1674812"/>
          </a:xfrm>
          <a:prstGeom prst="rect">
            <a:avLst/>
          </a:prstGeom>
          <a:noFill/>
          <a:ln w="9525">
            <a:noFill/>
          </a:ln>
        </p:spPr>
      </p:pic>
      <p:sp>
        <p:nvSpPr>
          <p:cNvPr id="53253" name="矩形 2"/>
          <p:cNvSpPr/>
          <p:nvPr>
            <p:custDataLst>
              <p:tags r:id="rId4"/>
            </p:custDataLst>
          </p:nvPr>
        </p:nvSpPr>
        <p:spPr>
          <a:xfrm>
            <a:off x="699770" y="2258378"/>
            <a:ext cx="4216400" cy="1753235"/>
          </a:xfrm>
          <a:prstGeom prst="rect">
            <a:avLst/>
          </a:prstGeom>
          <a:noFill/>
          <a:ln w="9525">
            <a:noFill/>
          </a:ln>
        </p:spPr>
        <p:txBody>
          <a:bodyPr>
            <a:spAutoFit/>
          </a:bodyPr>
          <a:p>
            <a:pPr>
              <a:lnSpc>
                <a:spcPct val="150000"/>
              </a:lnSpc>
              <a:buNone/>
            </a:pPr>
            <a:r>
              <a:rPr lang="zh-CN" altLang="en-US" b="1" baseline="0" dirty="0">
                <a:solidFill>
                  <a:srgbClr val="404040"/>
                </a:solidFill>
                <a:latin typeface="微软雅黑" panose="020B0503020204020204" charset="-122"/>
                <a:ea typeface="微软雅黑" panose="020B0503020204020204" charset="-122"/>
                <a:sym typeface="宋体" panose="02010600030101010101" pitchFamily="2" charset="-122"/>
              </a:rPr>
              <a:t>生产工作过程及其环境中产生和（或）存在的，对职业人群的健康、安全和作业能力可能造成不良影响的一切要素或条件的总称</a:t>
            </a:r>
            <a:r>
              <a:rPr lang="zh-CN" altLang="en-US" sz="1400" b="1" baseline="0" dirty="0">
                <a:solidFill>
                  <a:srgbClr val="404040"/>
                </a:solidFill>
                <a:latin typeface="微软雅黑" panose="020B0503020204020204" charset="-122"/>
                <a:ea typeface="微软雅黑" panose="020B0503020204020204" charset="-122"/>
                <a:sym typeface="宋体" panose="02010600030101010101" pitchFamily="2" charset="-122"/>
              </a:rPr>
              <a:t>。</a:t>
            </a:r>
            <a:endParaRPr lang="zh-CN" altLang="en-US" sz="1400" b="1" baseline="0" dirty="0">
              <a:solidFill>
                <a:srgbClr val="404040"/>
              </a:solidFill>
              <a:latin typeface="微软雅黑" panose="020B0503020204020204" charset="-122"/>
              <a:ea typeface="微软雅黑" panose="020B0503020204020204" charset="-122"/>
              <a:sym typeface="宋体" panose="02010600030101010101" pitchFamily="2" charset="-122"/>
            </a:endParaRPr>
          </a:p>
        </p:txBody>
      </p:sp>
      <p:sp>
        <p:nvSpPr>
          <p:cNvPr id="53254" name="矩形 3"/>
          <p:cNvSpPr/>
          <p:nvPr>
            <p:custDataLst>
              <p:tags r:id="rId5"/>
            </p:custDataLst>
          </p:nvPr>
        </p:nvSpPr>
        <p:spPr>
          <a:xfrm>
            <a:off x="958850" y="1218565"/>
            <a:ext cx="4006850" cy="829945"/>
          </a:xfrm>
          <a:prstGeom prst="rect">
            <a:avLst/>
          </a:prstGeom>
          <a:noFill/>
          <a:ln w="9525">
            <a:noFill/>
          </a:ln>
        </p:spPr>
        <p:txBody>
          <a:bodyPr wrap="square">
            <a:spAutoFit/>
          </a:bodyPr>
          <a:p>
            <a:pPr algn="ctr">
              <a:buNone/>
            </a:pPr>
            <a:r>
              <a:rPr lang="zh-CN" altLang="en-US" sz="2400" b="1" i="1" baseline="0" dirty="0">
                <a:solidFill>
                  <a:srgbClr val="E74C2E"/>
                </a:solidFill>
                <a:latin typeface="微软雅黑" panose="020B0503020204020204" charset="-122"/>
                <a:ea typeface="微软雅黑" panose="020B0503020204020204" charset="-122"/>
                <a:sym typeface="宋体" panose="02010600030101010101" pitchFamily="2" charset="-122"/>
              </a:rPr>
              <a:t>职业危害因素</a:t>
            </a:r>
            <a:endParaRPr lang="zh-CN" altLang="en-US" sz="2400"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a:p>
            <a:pPr algn="ctr">
              <a:buNone/>
            </a:pPr>
            <a:r>
              <a:rPr lang="zh-CN" altLang="en-US" sz="2400" b="1" i="1" baseline="0" dirty="0">
                <a:solidFill>
                  <a:srgbClr val="404040"/>
                </a:solidFill>
                <a:latin typeface="微软雅黑" panose="020B0503020204020204" charset="-122"/>
                <a:ea typeface="微软雅黑" panose="020B0503020204020204" charset="-122"/>
                <a:sym typeface="宋体" panose="02010600030101010101" pitchFamily="2" charset="-122"/>
              </a:rPr>
              <a:t>（occupational hazards）</a:t>
            </a:r>
            <a:endParaRPr lang="zh-CN" altLang="en-US" sz="2400" b="1" i="1" baseline="0" dirty="0">
              <a:solidFill>
                <a:srgbClr val="404040"/>
              </a:solidFill>
              <a:latin typeface="微软雅黑" panose="020B0503020204020204" charset="-122"/>
              <a:ea typeface="微软雅黑" panose="020B0503020204020204" charset="-122"/>
              <a:sym typeface="宋体" panose="02010600030101010101" pitchFamily="2" charset="-122"/>
            </a:endParaRPr>
          </a:p>
        </p:txBody>
      </p:sp>
      <p:sp>
        <p:nvSpPr>
          <p:cNvPr id="53255" name="矩形 4"/>
          <p:cNvSpPr/>
          <p:nvPr>
            <p:custDataLst>
              <p:tags r:id="rId6"/>
            </p:custDataLst>
          </p:nvPr>
        </p:nvSpPr>
        <p:spPr>
          <a:xfrm>
            <a:off x="699770" y="4011613"/>
            <a:ext cx="4216400" cy="1753235"/>
          </a:xfrm>
          <a:prstGeom prst="rect">
            <a:avLst/>
          </a:prstGeom>
          <a:noFill/>
          <a:ln w="9525">
            <a:noFill/>
          </a:ln>
        </p:spPr>
        <p:txBody>
          <a:bodyPr>
            <a:spAutoFit/>
          </a:bodyPr>
          <a:p>
            <a:pPr>
              <a:lnSpc>
                <a:spcPct val="150000"/>
              </a:lnSpc>
              <a:buNone/>
            </a:pPr>
            <a:r>
              <a:rPr lang="zh-CN" altLang="en-US" b="1" baseline="0" dirty="0">
                <a:solidFill>
                  <a:srgbClr val="404040"/>
                </a:solidFill>
                <a:latin typeface="微软雅黑" panose="020B0503020204020204" charset="-122"/>
                <a:ea typeface="微软雅黑" panose="020B0503020204020204" charset="-122"/>
                <a:sym typeface="宋体" panose="02010600030101010101" pitchFamily="2" charset="-122"/>
              </a:rPr>
              <a:t>在实际的生产场所中，这些有害因素常不是单一存在的，往往同时存在着多种有害因素，这对劳动者的健康将产生联合的、危害更大的影响。</a:t>
            </a:r>
            <a:endParaRPr lang="zh-CN" altLang="en-US" b="1" baseline="0" dirty="0">
              <a:solidFill>
                <a:srgbClr val="404040"/>
              </a:solidFill>
              <a:latin typeface="微软雅黑" panose="020B0503020204020204" charset="-122"/>
              <a:ea typeface="微软雅黑" panose="020B0503020204020204" charset="-122"/>
              <a:sym typeface="宋体" panose="02010600030101010101" pitchFamily="2" charset="-122"/>
            </a:endParaRPr>
          </a:p>
        </p:txBody>
      </p:sp>
      <p:sp>
        <p:nvSpPr>
          <p:cNvPr id="53256" name="直接连接符 6"/>
          <p:cNvSpPr/>
          <p:nvPr>
            <p:custDataLst>
              <p:tags r:id="rId7"/>
            </p:custDataLst>
          </p:nvPr>
        </p:nvSpPr>
        <p:spPr>
          <a:xfrm>
            <a:off x="699770" y="2218373"/>
            <a:ext cx="4680000" cy="1587"/>
          </a:xfrm>
          <a:prstGeom prst="line">
            <a:avLst/>
          </a:prstGeom>
          <a:ln w="76200" cap="flat" cmpd="thinThick">
            <a:solidFill>
              <a:srgbClr val="E74C2E"/>
            </a:solidFill>
            <a:prstDash val="solid"/>
            <a:miter/>
            <a:headEnd type="none" w="med" len="med"/>
            <a:tailEnd type="none" w="med" len="med"/>
          </a:ln>
        </p:spPr>
      </p:sp>
      <p:sp>
        <p:nvSpPr>
          <p:cNvPr id="53257" name="TextBox 47"/>
          <p:cNvSpPr/>
          <p:nvPr>
            <p:custDataLst>
              <p:tags r:id="rId8"/>
            </p:custDataLst>
          </p:nvPr>
        </p:nvSpPr>
        <p:spPr>
          <a:xfrm>
            <a:off x="356870" y="644525"/>
            <a:ext cx="199834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职业危害因素</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grpSp>
        <p:nvGrpSpPr>
          <p:cNvPr id="53258" name="组合 11"/>
          <p:cNvGrpSpPr/>
          <p:nvPr/>
        </p:nvGrpSpPr>
        <p:grpSpPr>
          <a:xfrm>
            <a:off x="5747385" y="1043305"/>
            <a:ext cx="4906561" cy="904875"/>
            <a:chOff x="0" y="0"/>
            <a:chExt cx="6140" cy="984"/>
          </a:xfrm>
        </p:grpSpPr>
        <p:sp>
          <p:nvSpPr>
            <p:cNvPr id="53259" name="AutoShape 3"/>
            <p:cNvSpPr/>
            <p:nvPr>
              <p:custDataLst>
                <p:tags r:id="rId9"/>
              </p:custDataLst>
            </p:nvPr>
          </p:nvSpPr>
          <p:spPr>
            <a:xfrm>
              <a:off x="0" y="0"/>
              <a:ext cx="1113" cy="900"/>
            </a:xfrm>
            <a:prstGeom prst="roundRect">
              <a:avLst>
                <a:gd name="adj" fmla="val 18519"/>
              </a:avLst>
            </a:prstGeom>
            <a:solidFill>
              <a:srgbClr val="CB3519"/>
            </a:solidFill>
            <a:ln w="9525">
              <a:noFill/>
            </a:ln>
          </p:spPr>
          <p:txBody>
            <a:bodyPr lIns="0" tIns="0" rIns="0" bIns="0" anchor="ctr" anchorCtr="0"/>
            <a:p>
              <a:pPr algn="ctr"/>
              <a:endParaRPr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3260" name="AutoShape 8"/>
            <p:cNvSpPr/>
            <p:nvPr>
              <p:custDataLst>
                <p:tags r:id="rId10"/>
              </p:custDataLst>
            </p:nvPr>
          </p:nvSpPr>
          <p:spPr>
            <a:xfrm>
              <a:off x="3334" y="0"/>
              <a:ext cx="2806" cy="984"/>
            </a:xfrm>
            <a:prstGeom prst="roundRect">
              <a:avLst>
                <a:gd name="adj" fmla="val 18519"/>
              </a:avLst>
            </a:prstGeom>
            <a:noFill/>
            <a:ln w="63500" cap="flat" cmpd="sng">
              <a:solidFill>
                <a:srgbClr val="CB3519">
                  <a:alpha val="84000"/>
                </a:srgbClr>
              </a:solidFill>
              <a:prstDash val="solid"/>
              <a:headEnd type="none" w="med" len="med"/>
              <a:tailEnd type="none" w="med" len="med"/>
            </a:ln>
          </p:spPr>
          <p:txBody>
            <a:bodyPr lIns="0" tIns="0" rIns="0" bIns="0" anchor="ctr" anchorCtr="0"/>
            <a:p>
              <a:pPr algn="ctr">
                <a:buNone/>
              </a:pPr>
              <a:r>
                <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rPr>
                <a:t>噪音</a:t>
              </a:r>
              <a:endPar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53261" name="虚尾箭头 8"/>
            <p:cNvSpPr/>
            <p:nvPr>
              <p:custDataLst>
                <p:tags r:id="rId11"/>
              </p:custDataLst>
            </p:nvPr>
          </p:nvSpPr>
          <p:spPr>
            <a:xfrm>
              <a:off x="1467" y="167"/>
              <a:ext cx="1573" cy="650"/>
            </a:xfrm>
            <a:custGeom>
              <a:avLst/>
              <a:gdLst>
                <a:gd name="txL" fmla="*/ 3375 w 21600"/>
                <a:gd name="txT" fmla="*/ 3285 h 21600"/>
                <a:gd name="txR" fmla="*/ 17432 w 21600"/>
                <a:gd name="txB" fmla="*/ 18315 h 21600"/>
              </a:gdLst>
              <a:ahLst/>
              <a:cxnLst>
                <a:cxn ang="270">
                  <a:pos x="15611" y="0"/>
                </a:cxn>
                <a:cxn ang="180">
                  <a:pos x="0" y="10800"/>
                </a:cxn>
                <a:cxn ang="90">
                  <a:pos x="15611" y="21600"/>
                </a:cxn>
                <a:cxn ang="0">
                  <a:pos x="21600" y="10800"/>
                </a:cxn>
              </a:cxnLst>
              <a:rect l="txL" t="txT" r="txR" b="txB"/>
              <a:pathLst>
                <a:path w="21600" h="21600">
                  <a:moveTo>
                    <a:pt x="15611" y="0"/>
                  </a:moveTo>
                  <a:lnTo>
                    <a:pt x="15611" y="3285"/>
                  </a:lnTo>
                  <a:lnTo>
                    <a:pt x="3375" y="3285"/>
                  </a:lnTo>
                  <a:lnTo>
                    <a:pt x="3375" y="18315"/>
                  </a:lnTo>
                  <a:lnTo>
                    <a:pt x="15611" y="18315"/>
                  </a:lnTo>
                  <a:lnTo>
                    <a:pt x="15611" y="21600"/>
                  </a:lnTo>
                  <a:lnTo>
                    <a:pt x="21600" y="10800"/>
                  </a:lnTo>
                  <a:close/>
                </a:path>
                <a:path w="21600" h="21600">
                  <a:moveTo>
                    <a:pt x="1350" y="3285"/>
                  </a:moveTo>
                  <a:lnTo>
                    <a:pt x="1350" y="18315"/>
                  </a:lnTo>
                  <a:lnTo>
                    <a:pt x="2700" y="18315"/>
                  </a:lnTo>
                  <a:lnTo>
                    <a:pt x="2700" y="3285"/>
                  </a:lnTo>
                  <a:close/>
                </a:path>
                <a:path w="21600" h="21600">
                  <a:moveTo>
                    <a:pt x="0" y="3285"/>
                  </a:moveTo>
                  <a:lnTo>
                    <a:pt x="0" y="18315"/>
                  </a:lnTo>
                  <a:lnTo>
                    <a:pt x="675" y="18315"/>
                  </a:lnTo>
                  <a:lnTo>
                    <a:pt x="675" y="3285"/>
                  </a:lnTo>
                  <a:close/>
                </a:path>
              </a:pathLst>
            </a:custGeom>
            <a:solidFill>
              <a:srgbClr val="BFBFBF"/>
            </a:solidFill>
            <a:ln w="9525">
              <a:noFill/>
            </a:ln>
          </p:spPr>
          <p:txBody>
            <a:bodyPr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nvGrpSpPr>
            <p:cNvPr id="53262" name="组合 329"/>
            <p:cNvGrpSpPr/>
            <p:nvPr/>
          </p:nvGrpSpPr>
          <p:grpSpPr>
            <a:xfrm>
              <a:off x="203" y="168"/>
              <a:ext cx="680" cy="559"/>
              <a:chOff x="135332" y="70932"/>
              <a:chExt cx="1092871" cy="766061"/>
            </a:xfrm>
          </p:grpSpPr>
          <p:sp>
            <p:nvSpPr>
              <p:cNvPr id="53263" name="Freeform 26"/>
              <p:cNvSpPr/>
              <p:nvPr>
                <p:custDataLst>
                  <p:tags r:id="rId12"/>
                </p:custDataLst>
              </p:nvPr>
            </p:nvSpPr>
            <p:spPr>
              <a:xfrm>
                <a:off x="135332" y="193880"/>
                <a:ext cx="806886" cy="643113"/>
              </a:xfrm>
              <a:custGeom>
                <a:avLst/>
                <a:gdLst>
                  <a:gd name="txL" fmla="*/ 0 w 908"/>
                  <a:gd name="txT" fmla="*/ 0 h 819"/>
                  <a:gd name="txR" fmla="*/ 908 w 908"/>
                  <a:gd name="txB" fmla="*/ 819 h 819"/>
                </a:gdLst>
                <a:ahLst/>
                <a:cxnLst>
                  <a:cxn ang="0">
                    <a:pos x="129" y="646"/>
                  </a:cxn>
                  <a:cxn ang="0">
                    <a:pos x="86" y="646"/>
                  </a:cxn>
                  <a:cxn ang="0">
                    <a:pos x="0" y="560"/>
                  </a:cxn>
                  <a:cxn ang="0">
                    <a:pos x="0" y="87"/>
                  </a:cxn>
                  <a:cxn ang="0">
                    <a:pos x="87" y="0"/>
                  </a:cxn>
                  <a:cxn ang="0">
                    <a:pos x="822" y="0"/>
                  </a:cxn>
                  <a:cxn ang="0">
                    <a:pos x="908" y="90"/>
                  </a:cxn>
                  <a:cxn ang="0">
                    <a:pos x="908" y="470"/>
                  </a:cxn>
                  <a:cxn ang="0">
                    <a:pos x="908" y="557"/>
                  </a:cxn>
                  <a:cxn ang="0">
                    <a:pos x="818" y="646"/>
                  </a:cxn>
                  <a:cxn ang="0">
                    <a:pos x="338" y="646"/>
                  </a:cxn>
                  <a:cxn ang="0">
                    <a:pos x="313" y="656"/>
                  </a:cxn>
                  <a:cxn ang="0">
                    <a:pos x="166" y="804"/>
                  </a:cxn>
                  <a:cxn ang="0">
                    <a:pos x="156" y="813"/>
                  </a:cxn>
                  <a:cxn ang="0">
                    <a:pos x="139" y="817"/>
                  </a:cxn>
                  <a:cxn ang="0">
                    <a:pos x="130" y="802"/>
                  </a:cxn>
                  <a:cxn ang="0">
                    <a:pos x="129" y="770"/>
                  </a:cxn>
                  <a:cxn ang="0">
                    <a:pos x="129" y="646"/>
                  </a:cxn>
                </a:cxnLst>
                <a:rect l="txL" t="txT" r="txR" b="txB"/>
                <a:pathLst>
                  <a:path w="908" h="819">
                    <a:moveTo>
                      <a:pt x="129" y="646"/>
                    </a:moveTo>
                    <a:cubicBezTo>
                      <a:pt x="114" y="646"/>
                      <a:pt x="100" y="646"/>
                      <a:pt x="86" y="646"/>
                    </a:cubicBezTo>
                    <a:cubicBezTo>
                      <a:pt x="38" y="646"/>
                      <a:pt x="0" y="608"/>
                      <a:pt x="0" y="560"/>
                    </a:cubicBezTo>
                    <a:cubicBezTo>
                      <a:pt x="0" y="402"/>
                      <a:pt x="0" y="245"/>
                      <a:pt x="0" y="87"/>
                    </a:cubicBezTo>
                    <a:cubicBezTo>
                      <a:pt x="0" y="38"/>
                      <a:pt x="38" y="0"/>
                      <a:pt x="87" y="0"/>
                    </a:cubicBezTo>
                    <a:cubicBezTo>
                      <a:pt x="332" y="0"/>
                      <a:pt x="577" y="0"/>
                      <a:pt x="822" y="0"/>
                    </a:cubicBezTo>
                    <a:cubicBezTo>
                      <a:pt x="872" y="0"/>
                      <a:pt x="908" y="38"/>
                      <a:pt x="908" y="90"/>
                    </a:cubicBezTo>
                    <a:cubicBezTo>
                      <a:pt x="908" y="217"/>
                      <a:pt x="908" y="343"/>
                      <a:pt x="908" y="470"/>
                    </a:cubicBezTo>
                    <a:cubicBezTo>
                      <a:pt x="908" y="499"/>
                      <a:pt x="908" y="528"/>
                      <a:pt x="908" y="557"/>
                    </a:cubicBezTo>
                    <a:cubicBezTo>
                      <a:pt x="908" y="609"/>
                      <a:pt x="871" y="646"/>
                      <a:pt x="818" y="646"/>
                    </a:cubicBezTo>
                    <a:cubicBezTo>
                      <a:pt x="658" y="646"/>
                      <a:pt x="498" y="646"/>
                      <a:pt x="338" y="646"/>
                    </a:cubicBezTo>
                    <a:cubicBezTo>
                      <a:pt x="328" y="646"/>
                      <a:pt x="321" y="649"/>
                      <a:pt x="313" y="656"/>
                    </a:cubicBezTo>
                    <a:cubicBezTo>
                      <a:pt x="265" y="706"/>
                      <a:pt x="215" y="755"/>
                      <a:pt x="166" y="804"/>
                    </a:cubicBezTo>
                    <a:cubicBezTo>
                      <a:pt x="163" y="807"/>
                      <a:pt x="160" y="811"/>
                      <a:pt x="156" y="813"/>
                    </a:cubicBezTo>
                    <a:cubicBezTo>
                      <a:pt x="151" y="815"/>
                      <a:pt x="143" y="819"/>
                      <a:pt x="139" y="817"/>
                    </a:cubicBezTo>
                    <a:cubicBezTo>
                      <a:pt x="134" y="815"/>
                      <a:pt x="131" y="807"/>
                      <a:pt x="130" y="802"/>
                    </a:cubicBezTo>
                    <a:cubicBezTo>
                      <a:pt x="129" y="791"/>
                      <a:pt x="130" y="781"/>
                      <a:pt x="129" y="770"/>
                    </a:cubicBezTo>
                    <a:cubicBezTo>
                      <a:pt x="129" y="730"/>
                      <a:pt x="129" y="689"/>
                      <a:pt x="129" y="646"/>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64" name="Freeform 27"/>
              <p:cNvSpPr/>
              <p:nvPr>
                <p:custDataLst>
                  <p:tags r:id="rId13"/>
                </p:custDataLst>
              </p:nvPr>
            </p:nvSpPr>
            <p:spPr>
              <a:xfrm>
                <a:off x="381739" y="70932"/>
                <a:ext cx="846464" cy="661083"/>
              </a:xfrm>
              <a:custGeom>
                <a:avLst/>
                <a:gdLst>
                  <a:gd name="txL" fmla="*/ 0 w 953"/>
                  <a:gd name="txT" fmla="*/ 0 h 823"/>
                  <a:gd name="txR" fmla="*/ 953 w 953"/>
                  <a:gd name="txB" fmla="*/ 823 h 823"/>
                </a:gdLst>
                <a:ahLst/>
                <a:cxnLst>
                  <a:cxn ang="0">
                    <a:pos x="824" y="647"/>
                  </a:cxn>
                  <a:cxn ang="0">
                    <a:pos x="824" y="785"/>
                  </a:cxn>
                  <a:cxn ang="0">
                    <a:pos x="814" y="817"/>
                  </a:cxn>
                  <a:cxn ang="0">
                    <a:pos x="785" y="802"/>
                  </a:cxn>
                  <a:cxn ang="0">
                    <a:pos x="638" y="656"/>
                  </a:cxn>
                  <a:cxn ang="0">
                    <a:pos x="618" y="647"/>
                  </a:cxn>
                  <a:cxn ang="0">
                    <a:pos x="542" y="647"/>
                  </a:cxn>
                  <a:cxn ang="0">
                    <a:pos x="542" y="630"/>
                  </a:cxn>
                  <a:cxn ang="0">
                    <a:pos x="542" y="351"/>
                  </a:cxn>
                  <a:cxn ang="0">
                    <a:pos x="385" y="194"/>
                  </a:cxn>
                  <a:cxn ang="0">
                    <a:pos x="20" y="194"/>
                  </a:cxn>
                  <a:cxn ang="0">
                    <a:pos x="4" y="194"/>
                  </a:cxn>
                  <a:cxn ang="0">
                    <a:pos x="5" y="71"/>
                  </a:cxn>
                  <a:cxn ang="0">
                    <a:pos x="93" y="0"/>
                  </a:cxn>
                  <a:cxn ang="0">
                    <a:pos x="393" y="0"/>
                  </a:cxn>
                  <a:cxn ang="0">
                    <a:pos x="857" y="0"/>
                  </a:cxn>
                  <a:cxn ang="0">
                    <a:pos x="953" y="97"/>
                  </a:cxn>
                  <a:cxn ang="0">
                    <a:pos x="953" y="552"/>
                  </a:cxn>
                  <a:cxn ang="0">
                    <a:pos x="859" y="647"/>
                  </a:cxn>
                  <a:cxn ang="0">
                    <a:pos x="824" y="647"/>
                  </a:cxn>
                </a:cxnLst>
                <a:rect l="txL" t="txT" r="txR" b="txB"/>
                <a:pathLst>
                  <a:path w="953" h="823">
                    <a:moveTo>
                      <a:pt x="824" y="647"/>
                    </a:moveTo>
                    <a:cubicBezTo>
                      <a:pt x="824" y="694"/>
                      <a:pt x="824" y="740"/>
                      <a:pt x="824" y="785"/>
                    </a:cubicBezTo>
                    <a:cubicBezTo>
                      <a:pt x="823" y="796"/>
                      <a:pt x="828" y="811"/>
                      <a:pt x="814" y="817"/>
                    </a:cubicBezTo>
                    <a:cubicBezTo>
                      <a:pt x="801" y="823"/>
                      <a:pt x="793" y="810"/>
                      <a:pt x="785" y="802"/>
                    </a:cubicBezTo>
                    <a:cubicBezTo>
                      <a:pt x="736" y="753"/>
                      <a:pt x="687" y="704"/>
                      <a:pt x="638" y="656"/>
                    </a:cubicBezTo>
                    <a:cubicBezTo>
                      <a:pt x="633" y="651"/>
                      <a:pt x="625" y="648"/>
                      <a:pt x="618" y="647"/>
                    </a:cubicBezTo>
                    <a:cubicBezTo>
                      <a:pt x="593" y="646"/>
                      <a:pt x="569" y="647"/>
                      <a:pt x="542" y="647"/>
                    </a:cubicBezTo>
                    <a:cubicBezTo>
                      <a:pt x="542" y="641"/>
                      <a:pt x="542" y="636"/>
                      <a:pt x="542" y="630"/>
                    </a:cubicBezTo>
                    <a:cubicBezTo>
                      <a:pt x="542" y="537"/>
                      <a:pt x="542" y="444"/>
                      <a:pt x="542" y="351"/>
                    </a:cubicBezTo>
                    <a:cubicBezTo>
                      <a:pt x="542" y="258"/>
                      <a:pt x="478" y="194"/>
                      <a:pt x="385" y="194"/>
                    </a:cubicBezTo>
                    <a:cubicBezTo>
                      <a:pt x="263" y="194"/>
                      <a:pt x="142" y="194"/>
                      <a:pt x="20" y="194"/>
                    </a:cubicBezTo>
                    <a:cubicBezTo>
                      <a:pt x="15" y="194"/>
                      <a:pt x="9" y="194"/>
                      <a:pt x="4" y="194"/>
                    </a:cubicBezTo>
                    <a:cubicBezTo>
                      <a:pt x="4" y="152"/>
                      <a:pt x="0" y="111"/>
                      <a:pt x="5" y="71"/>
                    </a:cubicBezTo>
                    <a:cubicBezTo>
                      <a:pt x="9" y="27"/>
                      <a:pt x="47" y="0"/>
                      <a:pt x="93" y="0"/>
                    </a:cubicBezTo>
                    <a:cubicBezTo>
                      <a:pt x="193" y="0"/>
                      <a:pt x="293" y="0"/>
                      <a:pt x="393" y="0"/>
                    </a:cubicBezTo>
                    <a:cubicBezTo>
                      <a:pt x="548" y="0"/>
                      <a:pt x="702" y="0"/>
                      <a:pt x="857" y="0"/>
                    </a:cubicBezTo>
                    <a:cubicBezTo>
                      <a:pt x="918" y="0"/>
                      <a:pt x="953" y="35"/>
                      <a:pt x="953" y="97"/>
                    </a:cubicBezTo>
                    <a:cubicBezTo>
                      <a:pt x="953" y="249"/>
                      <a:pt x="953" y="401"/>
                      <a:pt x="953" y="552"/>
                    </a:cubicBezTo>
                    <a:cubicBezTo>
                      <a:pt x="953" y="611"/>
                      <a:pt x="917" y="647"/>
                      <a:pt x="859" y="647"/>
                    </a:cubicBezTo>
                    <a:cubicBezTo>
                      <a:pt x="848" y="647"/>
                      <a:pt x="837" y="647"/>
                      <a:pt x="824" y="64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grpSp>
        <p:nvGrpSpPr>
          <p:cNvPr id="53265" name="组合 12"/>
          <p:cNvGrpSpPr/>
          <p:nvPr/>
        </p:nvGrpSpPr>
        <p:grpSpPr>
          <a:xfrm>
            <a:off x="5747385" y="2092960"/>
            <a:ext cx="4907280" cy="904240"/>
            <a:chOff x="-25" y="0"/>
            <a:chExt cx="5500" cy="984"/>
          </a:xfrm>
        </p:grpSpPr>
        <p:sp>
          <p:nvSpPr>
            <p:cNvPr id="53266" name="AutoShape 4"/>
            <p:cNvSpPr/>
            <p:nvPr>
              <p:custDataLst>
                <p:tags r:id="rId14"/>
              </p:custDataLst>
            </p:nvPr>
          </p:nvSpPr>
          <p:spPr>
            <a:xfrm>
              <a:off x="-25" y="1"/>
              <a:ext cx="1082" cy="920"/>
            </a:xfrm>
            <a:prstGeom prst="roundRect">
              <a:avLst>
                <a:gd name="adj" fmla="val 18519"/>
              </a:avLst>
            </a:prstGeom>
            <a:solidFill>
              <a:srgbClr val="CB3519"/>
            </a:solidFill>
            <a:ln w="9525">
              <a:noFill/>
            </a:ln>
          </p:spPr>
          <p:txBody>
            <a:bodyPr lIns="0" tIns="0" rIns="0" bIns="0" anchor="ctr" anchorCtr="0"/>
            <a:p>
              <a:pPr algn="ctr"/>
              <a:endParaRPr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3267" name="AutoShape 9"/>
            <p:cNvSpPr/>
            <p:nvPr>
              <p:custDataLst>
                <p:tags r:id="rId15"/>
              </p:custDataLst>
            </p:nvPr>
          </p:nvSpPr>
          <p:spPr>
            <a:xfrm>
              <a:off x="2931" y="0"/>
              <a:ext cx="2544" cy="984"/>
            </a:xfrm>
            <a:prstGeom prst="roundRect">
              <a:avLst>
                <a:gd name="adj" fmla="val 18519"/>
              </a:avLst>
            </a:prstGeom>
            <a:noFill/>
            <a:ln w="63500" cap="flat" cmpd="sng">
              <a:solidFill>
                <a:srgbClr val="CB3519">
                  <a:alpha val="84000"/>
                </a:srgbClr>
              </a:solidFill>
              <a:prstDash val="solid"/>
              <a:headEnd type="none" w="med" len="med"/>
              <a:tailEnd type="none" w="med" len="med"/>
            </a:ln>
          </p:spPr>
          <p:txBody>
            <a:bodyPr lIns="0" tIns="0" rIns="0" bIns="0" anchor="ctr" anchorCtr="0"/>
            <a:p>
              <a:pPr algn="ctr">
                <a:buNone/>
              </a:pPr>
              <a:r>
                <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rPr>
                <a:t>粉尘</a:t>
              </a:r>
              <a:endPar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53268" name="虚尾箭头 72"/>
            <p:cNvSpPr/>
            <p:nvPr>
              <p:custDataLst>
                <p:tags r:id="rId16"/>
              </p:custDataLst>
            </p:nvPr>
          </p:nvSpPr>
          <p:spPr>
            <a:xfrm>
              <a:off x="1349" y="180"/>
              <a:ext cx="1305" cy="648"/>
            </a:xfrm>
            <a:custGeom>
              <a:avLst/>
              <a:gdLst>
                <a:gd name="txL" fmla="*/ 3375 w 21600"/>
                <a:gd name="txT" fmla="*/ 3285 h 21600"/>
                <a:gd name="txR" fmla="*/ 17445 w 21600"/>
                <a:gd name="txB" fmla="*/ 18315 h 21600"/>
              </a:gdLst>
              <a:ahLst/>
              <a:cxnLst>
                <a:cxn ang="270">
                  <a:pos x="15629" y="0"/>
                </a:cxn>
                <a:cxn ang="180">
                  <a:pos x="0" y="10800"/>
                </a:cxn>
                <a:cxn ang="90">
                  <a:pos x="15629" y="21600"/>
                </a:cxn>
                <a:cxn ang="0">
                  <a:pos x="21600" y="10800"/>
                </a:cxn>
              </a:cxnLst>
              <a:rect l="txL" t="txT" r="txR" b="txB"/>
              <a:pathLst>
                <a:path w="21600" h="21600">
                  <a:moveTo>
                    <a:pt x="15629" y="0"/>
                  </a:moveTo>
                  <a:lnTo>
                    <a:pt x="15629" y="3285"/>
                  </a:lnTo>
                  <a:lnTo>
                    <a:pt x="3375" y="3285"/>
                  </a:lnTo>
                  <a:lnTo>
                    <a:pt x="3375" y="18315"/>
                  </a:lnTo>
                  <a:lnTo>
                    <a:pt x="15629" y="18315"/>
                  </a:lnTo>
                  <a:lnTo>
                    <a:pt x="15629" y="21600"/>
                  </a:lnTo>
                  <a:lnTo>
                    <a:pt x="21600" y="10800"/>
                  </a:lnTo>
                  <a:close/>
                </a:path>
                <a:path w="21600" h="21600">
                  <a:moveTo>
                    <a:pt x="1350" y="3285"/>
                  </a:moveTo>
                  <a:lnTo>
                    <a:pt x="1350" y="18315"/>
                  </a:lnTo>
                  <a:lnTo>
                    <a:pt x="2700" y="18315"/>
                  </a:lnTo>
                  <a:lnTo>
                    <a:pt x="2700" y="3285"/>
                  </a:lnTo>
                  <a:close/>
                </a:path>
                <a:path w="21600" h="21600">
                  <a:moveTo>
                    <a:pt x="0" y="3285"/>
                  </a:moveTo>
                  <a:lnTo>
                    <a:pt x="0" y="18315"/>
                  </a:lnTo>
                  <a:lnTo>
                    <a:pt x="675" y="18315"/>
                  </a:lnTo>
                  <a:lnTo>
                    <a:pt x="675" y="3285"/>
                  </a:lnTo>
                  <a:close/>
                </a:path>
              </a:pathLst>
            </a:custGeom>
            <a:solidFill>
              <a:srgbClr val="BFBFBF"/>
            </a:solidFill>
            <a:ln w="9525">
              <a:noFill/>
            </a:ln>
          </p:spPr>
          <p:txBody>
            <a:bodyPr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nvGrpSpPr>
            <p:cNvPr id="53269" name="组合 320"/>
            <p:cNvGrpSpPr/>
            <p:nvPr/>
          </p:nvGrpSpPr>
          <p:grpSpPr>
            <a:xfrm>
              <a:off x="191" y="180"/>
              <a:ext cx="680" cy="603"/>
              <a:chOff x="0" y="0"/>
              <a:chExt cx="1093895" cy="955612"/>
            </a:xfrm>
          </p:grpSpPr>
          <p:sp>
            <p:nvSpPr>
              <p:cNvPr id="53270" name="Freeform 14"/>
              <p:cNvSpPr/>
              <p:nvPr>
                <p:custDataLst>
                  <p:tags r:id="rId17"/>
                </p:custDataLst>
              </p:nvPr>
            </p:nvSpPr>
            <p:spPr>
              <a:xfrm>
                <a:off x="0" y="0"/>
                <a:ext cx="820672" cy="955612"/>
              </a:xfrm>
              <a:custGeom>
                <a:avLst/>
                <a:gdLst>
                  <a:gd name="txL" fmla="*/ 0 w 1036"/>
                  <a:gd name="txT" fmla="*/ 0 h 1206"/>
                  <a:gd name="txR" fmla="*/ 1036 w 1036"/>
                  <a:gd name="txB" fmla="*/ 1206 h 1206"/>
                </a:gdLst>
                <a:ahLst/>
                <a:cxnLst>
                  <a:cxn ang="0">
                    <a:pos x="908" y="372"/>
                  </a:cxn>
                  <a:cxn ang="0">
                    <a:pos x="908" y="296"/>
                  </a:cxn>
                  <a:cxn ang="0">
                    <a:pos x="908" y="152"/>
                  </a:cxn>
                  <a:cxn ang="0">
                    <a:pos x="883" y="128"/>
                  </a:cxn>
                  <a:cxn ang="0">
                    <a:pos x="405" y="128"/>
                  </a:cxn>
                  <a:cxn ang="0">
                    <a:pos x="387" y="128"/>
                  </a:cxn>
                  <a:cxn ang="0">
                    <a:pos x="387" y="150"/>
                  </a:cxn>
                  <a:cxn ang="0">
                    <a:pos x="387" y="296"/>
                  </a:cxn>
                  <a:cxn ang="0">
                    <a:pos x="295" y="386"/>
                  </a:cxn>
                  <a:cxn ang="0">
                    <a:pos x="145" y="386"/>
                  </a:cxn>
                  <a:cxn ang="0">
                    <a:pos x="128" y="386"/>
                  </a:cxn>
                  <a:cxn ang="0">
                    <a:pos x="128" y="404"/>
                  </a:cxn>
                  <a:cxn ang="0">
                    <a:pos x="128" y="1052"/>
                  </a:cxn>
                  <a:cxn ang="0">
                    <a:pos x="153" y="1078"/>
                  </a:cxn>
                  <a:cxn ang="0">
                    <a:pos x="882" y="1078"/>
                  </a:cxn>
                  <a:cxn ang="0">
                    <a:pos x="908" y="1052"/>
                  </a:cxn>
                  <a:cxn ang="0">
                    <a:pos x="908" y="869"/>
                  </a:cxn>
                  <a:cxn ang="0">
                    <a:pos x="914" y="851"/>
                  </a:cxn>
                  <a:cxn ang="0">
                    <a:pos x="1028" y="729"/>
                  </a:cxn>
                  <a:cxn ang="0">
                    <a:pos x="1035" y="724"/>
                  </a:cxn>
                  <a:cxn ang="0">
                    <a:pos x="1036" y="738"/>
                  </a:cxn>
                  <a:cxn ang="0">
                    <a:pos x="1036" y="1069"/>
                  </a:cxn>
                  <a:cxn ang="0">
                    <a:pos x="899" y="1206"/>
                  </a:cxn>
                  <a:cxn ang="0">
                    <a:pos x="133" y="1206"/>
                  </a:cxn>
                  <a:cxn ang="0">
                    <a:pos x="0" y="1073"/>
                  </a:cxn>
                  <a:cxn ang="0">
                    <a:pos x="0" y="316"/>
                  </a:cxn>
                  <a:cxn ang="0">
                    <a:pos x="19" y="267"/>
                  </a:cxn>
                  <a:cxn ang="0">
                    <a:pos x="265" y="27"/>
                  </a:cxn>
                  <a:cxn ang="0">
                    <a:pos x="331" y="0"/>
                  </a:cxn>
                  <a:cxn ang="0">
                    <a:pos x="902" y="0"/>
                  </a:cxn>
                  <a:cxn ang="0">
                    <a:pos x="1036" y="129"/>
                  </a:cxn>
                  <a:cxn ang="0">
                    <a:pos x="1035" y="206"/>
                  </a:cxn>
                  <a:cxn ang="0">
                    <a:pos x="1028" y="224"/>
                  </a:cxn>
                  <a:cxn ang="0">
                    <a:pos x="942" y="328"/>
                  </a:cxn>
                  <a:cxn ang="0">
                    <a:pos x="921" y="358"/>
                  </a:cxn>
                  <a:cxn ang="0">
                    <a:pos x="908" y="372"/>
                  </a:cxn>
                </a:cxnLst>
                <a:rect l="txL" t="txT" r="txR" b="txB"/>
                <a:pathLst>
                  <a:path w="1036" h="1206">
                    <a:moveTo>
                      <a:pt x="908" y="372"/>
                    </a:moveTo>
                    <a:cubicBezTo>
                      <a:pt x="908" y="344"/>
                      <a:pt x="908" y="320"/>
                      <a:pt x="908" y="296"/>
                    </a:cubicBezTo>
                    <a:cubicBezTo>
                      <a:pt x="908" y="248"/>
                      <a:pt x="908" y="200"/>
                      <a:pt x="908" y="152"/>
                    </a:cubicBezTo>
                    <a:cubicBezTo>
                      <a:pt x="908" y="131"/>
                      <a:pt x="905" y="128"/>
                      <a:pt x="883" y="128"/>
                    </a:cubicBezTo>
                    <a:cubicBezTo>
                      <a:pt x="724" y="128"/>
                      <a:pt x="565" y="128"/>
                      <a:pt x="405" y="128"/>
                    </a:cubicBezTo>
                    <a:cubicBezTo>
                      <a:pt x="400" y="128"/>
                      <a:pt x="394" y="128"/>
                      <a:pt x="387" y="128"/>
                    </a:cubicBezTo>
                    <a:cubicBezTo>
                      <a:pt x="387" y="137"/>
                      <a:pt x="387" y="144"/>
                      <a:pt x="387" y="150"/>
                    </a:cubicBezTo>
                    <a:cubicBezTo>
                      <a:pt x="387" y="199"/>
                      <a:pt x="387" y="247"/>
                      <a:pt x="387" y="296"/>
                    </a:cubicBezTo>
                    <a:cubicBezTo>
                      <a:pt x="386" y="352"/>
                      <a:pt x="351" y="386"/>
                      <a:pt x="295" y="386"/>
                    </a:cubicBezTo>
                    <a:cubicBezTo>
                      <a:pt x="245" y="386"/>
                      <a:pt x="195" y="386"/>
                      <a:pt x="145" y="386"/>
                    </a:cubicBezTo>
                    <a:cubicBezTo>
                      <a:pt x="140" y="386"/>
                      <a:pt x="135" y="386"/>
                      <a:pt x="128" y="386"/>
                    </a:cubicBezTo>
                    <a:cubicBezTo>
                      <a:pt x="128" y="394"/>
                      <a:pt x="128" y="399"/>
                      <a:pt x="128" y="404"/>
                    </a:cubicBezTo>
                    <a:cubicBezTo>
                      <a:pt x="128" y="620"/>
                      <a:pt x="128" y="836"/>
                      <a:pt x="128" y="1052"/>
                    </a:cubicBezTo>
                    <a:cubicBezTo>
                      <a:pt x="128" y="1076"/>
                      <a:pt x="130" y="1078"/>
                      <a:pt x="153" y="1078"/>
                    </a:cubicBezTo>
                    <a:cubicBezTo>
                      <a:pt x="396" y="1078"/>
                      <a:pt x="639" y="1078"/>
                      <a:pt x="882" y="1078"/>
                    </a:cubicBezTo>
                    <a:cubicBezTo>
                      <a:pt x="906" y="1078"/>
                      <a:pt x="908" y="1076"/>
                      <a:pt x="908" y="1052"/>
                    </a:cubicBezTo>
                    <a:cubicBezTo>
                      <a:pt x="908" y="991"/>
                      <a:pt x="908" y="930"/>
                      <a:pt x="908" y="869"/>
                    </a:cubicBezTo>
                    <a:cubicBezTo>
                      <a:pt x="908" y="863"/>
                      <a:pt x="910" y="855"/>
                      <a:pt x="914" y="851"/>
                    </a:cubicBezTo>
                    <a:cubicBezTo>
                      <a:pt x="952" y="810"/>
                      <a:pt x="990" y="770"/>
                      <a:pt x="1028" y="729"/>
                    </a:cubicBezTo>
                    <a:cubicBezTo>
                      <a:pt x="1030" y="728"/>
                      <a:pt x="1031" y="727"/>
                      <a:pt x="1035" y="724"/>
                    </a:cubicBezTo>
                    <a:cubicBezTo>
                      <a:pt x="1035" y="730"/>
                      <a:pt x="1036" y="734"/>
                      <a:pt x="1036" y="738"/>
                    </a:cubicBezTo>
                    <a:cubicBezTo>
                      <a:pt x="1036" y="849"/>
                      <a:pt x="1036" y="959"/>
                      <a:pt x="1036" y="1069"/>
                    </a:cubicBezTo>
                    <a:cubicBezTo>
                      <a:pt x="1035" y="1151"/>
                      <a:pt x="981" y="1206"/>
                      <a:pt x="899" y="1206"/>
                    </a:cubicBezTo>
                    <a:cubicBezTo>
                      <a:pt x="643" y="1206"/>
                      <a:pt x="388" y="1206"/>
                      <a:pt x="133" y="1206"/>
                    </a:cubicBezTo>
                    <a:cubicBezTo>
                      <a:pt x="56" y="1206"/>
                      <a:pt x="0" y="1150"/>
                      <a:pt x="0" y="1073"/>
                    </a:cubicBezTo>
                    <a:cubicBezTo>
                      <a:pt x="0" y="821"/>
                      <a:pt x="0" y="568"/>
                      <a:pt x="0" y="316"/>
                    </a:cubicBezTo>
                    <a:cubicBezTo>
                      <a:pt x="0" y="297"/>
                      <a:pt x="6" y="281"/>
                      <a:pt x="19" y="267"/>
                    </a:cubicBezTo>
                    <a:cubicBezTo>
                      <a:pt x="101" y="187"/>
                      <a:pt x="183" y="107"/>
                      <a:pt x="265" y="27"/>
                    </a:cubicBezTo>
                    <a:cubicBezTo>
                      <a:pt x="283" y="9"/>
                      <a:pt x="305" y="0"/>
                      <a:pt x="331" y="0"/>
                    </a:cubicBezTo>
                    <a:cubicBezTo>
                      <a:pt x="521" y="0"/>
                      <a:pt x="712" y="0"/>
                      <a:pt x="902" y="0"/>
                    </a:cubicBezTo>
                    <a:cubicBezTo>
                      <a:pt x="978" y="1"/>
                      <a:pt x="1033" y="53"/>
                      <a:pt x="1036" y="129"/>
                    </a:cubicBezTo>
                    <a:cubicBezTo>
                      <a:pt x="1036" y="155"/>
                      <a:pt x="1036" y="180"/>
                      <a:pt x="1035" y="206"/>
                    </a:cubicBezTo>
                    <a:cubicBezTo>
                      <a:pt x="1035" y="212"/>
                      <a:pt x="1032" y="219"/>
                      <a:pt x="1028" y="224"/>
                    </a:cubicBezTo>
                    <a:cubicBezTo>
                      <a:pt x="999" y="259"/>
                      <a:pt x="970" y="293"/>
                      <a:pt x="942" y="328"/>
                    </a:cubicBezTo>
                    <a:cubicBezTo>
                      <a:pt x="934" y="337"/>
                      <a:pt x="928" y="348"/>
                      <a:pt x="921" y="358"/>
                    </a:cubicBezTo>
                    <a:cubicBezTo>
                      <a:pt x="918" y="362"/>
                      <a:pt x="914" y="365"/>
                      <a:pt x="908" y="372"/>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1" name="Freeform 15"/>
              <p:cNvSpPr/>
              <p:nvPr>
                <p:custDataLst>
                  <p:tags r:id="rId18"/>
                </p:custDataLst>
              </p:nvPr>
            </p:nvSpPr>
            <p:spPr>
              <a:xfrm>
                <a:off x="479479" y="338181"/>
                <a:ext cx="386396" cy="443988"/>
              </a:xfrm>
              <a:custGeom>
                <a:avLst/>
                <a:gdLst>
                  <a:gd name="txL" fmla="*/ 0 w 488"/>
                  <a:gd name="txT" fmla="*/ 0 h 560"/>
                  <a:gd name="txR" fmla="*/ 488 w 488"/>
                  <a:gd name="txB" fmla="*/ 560 h 560"/>
                </a:gdLst>
                <a:ahLst/>
                <a:cxnLst>
                  <a:cxn ang="0">
                    <a:pos x="351" y="0"/>
                  </a:cxn>
                  <a:cxn ang="0">
                    <a:pos x="488" y="114"/>
                  </a:cxn>
                  <a:cxn ang="0">
                    <a:pos x="431" y="180"/>
                  </a:cxn>
                  <a:cxn ang="0">
                    <a:pos x="127" y="490"/>
                  </a:cxn>
                  <a:cxn ang="0">
                    <a:pos x="39" y="554"/>
                  </a:cxn>
                  <a:cxn ang="0">
                    <a:pos x="5" y="560"/>
                  </a:cxn>
                  <a:cxn ang="0">
                    <a:pos x="4" y="526"/>
                  </a:cxn>
                  <a:cxn ang="0">
                    <a:pos x="64" y="404"/>
                  </a:cxn>
                  <a:cxn ang="0">
                    <a:pos x="347" y="7"/>
                  </a:cxn>
                  <a:cxn ang="0">
                    <a:pos x="351" y="0"/>
                  </a:cxn>
                </a:cxnLst>
                <a:rect l="txL" t="txT" r="txR" b="txB"/>
                <a:pathLst>
                  <a:path w="488" h="560">
                    <a:moveTo>
                      <a:pt x="351" y="0"/>
                    </a:moveTo>
                    <a:cubicBezTo>
                      <a:pt x="398" y="39"/>
                      <a:pt x="443" y="76"/>
                      <a:pt x="488" y="114"/>
                    </a:cubicBezTo>
                    <a:cubicBezTo>
                      <a:pt x="469" y="137"/>
                      <a:pt x="450" y="159"/>
                      <a:pt x="431" y="180"/>
                    </a:cubicBezTo>
                    <a:cubicBezTo>
                      <a:pt x="336" y="289"/>
                      <a:pt x="238" y="396"/>
                      <a:pt x="127" y="490"/>
                    </a:cubicBezTo>
                    <a:cubicBezTo>
                      <a:pt x="100" y="514"/>
                      <a:pt x="69" y="534"/>
                      <a:pt x="39" y="554"/>
                    </a:cubicBezTo>
                    <a:cubicBezTo>
                      <a:pt x="30" y="560"/>
                      <a:pt x="17" y="558"/>
                      <a:pt x="5" y="560"/>
                    </a:cubicBezTo>
                    <a:cubicBezTo>
                      <a:pt x="5" y="549"/>
                      <a:pt x="0" y="536"/>
                      <a:pt x="4" y="526"/>
                    </a:cubicBezTo>
                    <a:cubicBezTo>
                      <a:pt x="23" y="485"/>
                      <a:pt x="41" y="443"/>
                      <a:pt x="64" y="404"/>
                    </a:cubicBezTo>
                    <a:cubicBezTo>
                      <a:pt x="147" y="264"/>
                      <a:pt x="245" y="134"/>
                      <a:pt x="347" y="7"/>
                    </a:cubicBezTo>
                    <a:cubicBezTo>
                      <a:pt x="348" y="5"/>
                      <a:pt x="349" y="3"/>
                      <a:pt x="351"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2" name="Freeform 16"/>
              <p:cNvSpPr/>
              <p:nvPr>
                <p:custDataLst>
                  <p:tags r:id="rId19"/>
                </p:custDataLst>
              </p:nvPr>
            </p:nvSpPr>
            <p:spPr>
              <a:xfrm>
                <a:off x="785180" y="97436"/>
                <a:ext cx="273223" cy="299340"/>
              </a:xfrm>
              <a:custGeom>
                <a:avLst/>
                <a:gdLst>
                  <a:gd name="txL" fmla="*/ 0 w 345"/>
                  <a:gd name="txT" fmla="*/ 0 h 378"/>
                  <a:gd name="txR" fmla="*/ 345 w 345"/>
                  <a:gd name="txB" fmla="*/ 378 h 378"/>
                </a:gdLst>
                <a:ahLst/>
                <a:cxnLst>
                  <a:cxn ang="0">
                    <a:pos x="139" y="378"/>
                  </a:cxn>
                  <a:cxn ang="0">
                    <a:pos x="0" y="264"/>
                  </a:cxn>
                  <a:cxn ang="0">
                    <a:pos x="19" y="240"/>
                  </a:cxn>
                  <a:cxn ang="0">
                    <a:pos x="183" y="54"/>
                  </a:cxn>
                  <a:cxn ang="0">
                    <a:pos x="231" y="17"/>
                  </a:cxn>
                  <a:cxn ang="0">
                    <a:pos x="308" y="26"/>
                  </a:cxn>
                  <a:cxn ang="0">
                    <a:pos x="334" y="103"/>
                  </a:cxn>
                  <a:cxn ang="0">
                    <a:pos x="312" y="150"/>
                  </a:cxn>
                  <a:cxn ang="0">
                    <a:pos x="139" y="378"/>
                  </a:cxn>
                </a:cxnLst>
                <a:rect l="txL" t="txT" r="txR" b="txB"/>
                <a:pathLst>
                  <a:path w="345" h="378">
                    <a:moveTo>
                      <a:pt x="139" y="378"/>
                    </a:moveTo>
                    <a:cubicBezTo>
                      <a:pt x="90" y="338"/>
                      <a:pt x="46" y="301"/>
                      <a:pt x="0" y="264"/>
                    </a:cubicBezTo>
                    <a:cubicBezTo>
                      <a:pt x="7" y="255"/>
                      <a:pt x="13" y="247"/>
                      <a:pt x="19" y="240"/>
                    </a:cubicBezTo>
                    <a:cubicBezTo>
                      <a:pt x="74" y="178"/>
                      <a:pt x="128" y="115"/>
                      <a:pt x="183" y="54"/>
                    </a:cubicBezTo>
                    <a:cubicBezTo>
                      <a:pt x="196" y="39"/>
                      <a:pt x="214" y="27"/>
                      <a:pt x="231" y="17"/>
                    </a:cubicBezTo>
                    <a:cubicBezTo>
                      <a:pt x="259" y="0"/>
                      <a:pt x="280" y="4"/>
                      <a:pt x="308" y="26"/>
                    </a:cubicBezTo>
                    <a:cubicBezTo>
                      <a:pt x="336" y="50"/>
                      <a:pt x="345" y="73"/>
                      <a:pt x="334" y="103"/>
                    </a:cubicBezTo>
                    <a:cubicBezTo>
                      <a:pt x="328" y="119"/>
                      <a:pt x="322" y="136"/>
                      <a:pt x="312" y="150"/>
                    </a:cubicBezTo>
                    <a:cubicBezTo>
                      <a:pt x="255" y="226"/>
                      <a:pt x="197" y="301"/>
                      <a:pt x="139" y="37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3" name="Freeform 17"/>
              <p:cNvSpPr/>
              <p:nvPr>
                <p:custDataLst>
                  <p:tags r:id="rId20"/>
                </p:custDataLst>
              </p:nvPr>
            </p:nvSpPr>
            <p:spPr>
              <a:xfrm>
                <a:off x="205921" y="376352"/>
                <a:ext cx="408829" cy="66632"/>
              </a:xfrm>
              <a:custGeom>
                <a:avLst/>
                <a:gdLst>
                  <a:gd name="txL" fmla="*/ 0 w 516"/>
                  <a:gd name="txT" fmla="*/ 0 h 84"/>
                  <a:gd name="txR" fmla="*/ 516 w 516"/>
                  <a:gd name="txB" fmla="*/ 84 h 84"/>
                </a:gdLst>
                <a:ahLst/>
                <a:cxnLst>
                  <a:cxn ang="0">
                    <a:pos x="257" y="0"/>
                  </a:cxn>
                  <a:cxn ang="0">
                    <a:pos x="496" y="0"/>
                  </a:cxn>
                  <a:cxn ang="0">
                    <a:pos x="516" y="19"/>
                  </a:cxn>
                  <a:cxn ang="0">
                    <a:pos x="516" y="49"/>
                  </a:cxn>
                  <a:cxn ang="0">
                    <a:pos x="481" y="84"/>
                  </a:cxn>
                  <a:cxn ang="0">
                    <a:pos x="23" y="84"/>
                  </a:cxn>
                  <a:cxn ang="0">
                    <a:pos x="0" y="61"/>
                  </a:cxn>
                  <a:cxn ang="0">
                    <a:pos x="0" y="22"/>
                  </a:cxn>
                  <a:cxn ang="0">
                    <a:pos x="22" y="0"/>
                  </a:cxn>
                  <a:cxn ang="0">
                    <a:pos x="257" y="0"/>
                  </a:cxn>
                </a:cxnLst>
                <a:rect l="txL" t="txT" r="txR" b="txB"/>
                <a:pathLst>
                  <a:path w="516" h="84">
                    <a:moveTo>
                      <a:pt x="257" y="0"/>
                    </a:moveTo>
                    <a:cubicBezTo>
                      <a:pt x="337" y="0"/>
                      <a:pt x="416" y="0"/>
                      <a:pt x="496" y="0"/>
                    </a:cubicBezTo>
                    <a:cubicBezTo>
                      <a:pt x="515" y="0"/>
                      <a:pt x="516" y="1"/>
                      <a:pt x="516" y="19"/>
                    </a:cubicBezTo>
                    <a:cubicBezTo>
                      <a:pt x="516" y="29"/>
                      <a:pt x="516" y="39"/>
                      <a:pt x="516" y="49"/>
                    </a:cubicBezTo>
                    <a:cubicBezTo>
                      <a:pt x="516" y="71"/>
                      <a:pt x="503" y="84"/>
                      <a:pt x="481" y="84"/>
                    </a:cubicBezTo>
                    <a:cubicBezTo>
                      <a:pt x="329" y="84"/>
                      <a:pt x="176" y="84"/>
                      <a:pt x="23" y="84"/>
                    </a:cubicBezTo>
                    <a:cubicBezTo>
                      <a:pt x="0" y="84"/>
                      <a:pt x="0" y="83"/>
                      <a:pt x="0" y="61"/>
                    </a:cubicBezTo>
                    <a:cubicBezTo>
                      <a:pt x="0" y="48"/>
                      <a:pt x="0" y="35"/>
                      <a:pt x="0" y="22"/>
                    </a:cubicBezTo>
                    <a:cubicBezTo>
                      <a:pt x="0" y="0"/>
                      <a:pt x="0" y="0"/>
                      <a:pt x="22" y="0"/>
                    </a:cubicBezTo>
                    <a:cubicBezTo>
                      <a:pt x="100" y="0"/>
                      <a:pt x="179" y="0"/>
                      <a:pt x="257"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4" name="Freeform 18"/>
              <p:cNvSpPr/>
              <p:nvPr>
                <p:custDataLst>
                  <p:tags r:id="rId21"/>
                </p:custDataLst>
              </p:nvPr>
            </p:nvSpPr>
            <p:spPr>
              <a:xfrm>
                <a:off x="205252" y="512629"/>
                <a:ext cx="344542" cy="67301"/>
              </a:xfrm>
              <a:custGeom>
                <a:avLst/>
                <a:gdLst>
                  <a:gd name="txL" fmla="*/ 0 w 435"/>
                  <a:gd name="txT" fmla="*/ 0 h 85"/>
                  <a:gd name="txR" fmla="*/ 435 w 435"/>
                  <a:gd name="txB" fmla="*/ 85 h 85"/>
                </a:gdLst>
                <a:ahLst/>
                <a:cxnLst>
                  <a:cxn ang="0">
                    <a:pos x="435" y="0"/>
                  </a:cxn>
                  <a:cxn ang="0">
                    <a:pos x="382" y="80"/>
                  </a:cxn>
                  <a:cxn ang="0">
                    <a:pos x="371" y="84"/>
                  </a:cxn>
                  <a:cxn ang="0">
                    <a:pos x="15" y="85"/>
                  </a:cxn>
                  <a:cxn ang="0">
                    <a:pos x="1" y="69"/>
                  </a:cxn>
                  <a:cxn ang="0">
                    <a:pos x="0" y="18"/>
                  </a:cxn>
                  <a:cxn ang="0">
                    <a:pos x="19" y="0"/>
                  </a:cxn>
                  <a:cxn ang="0">
                    <a:pos x="190" y="0"/>
                  </a:cxn>
                  <a:cxn ang="0">
                    <a:pos x="415" y="0"/>
                  </a:cxn>
                  <a:cxn ang="0">
                    <a:pos x="435" y="0"/>
                  </a:cxn>
                </a:cxnLst>
                <a:rect l="txL" t="txT" r="txR" b="txB"/>
                <a:pathLst>
                  <a:path w="435" h="85">
                    <a:moveTo>
                      <a:pt x="435" y="0"/>
                    </a:moveTo>
                    <a:cubicBezTo>
                      <a:pt x="417" y="29"/>
                      <a:pt x="400" y="55"/>
                      <a:pt x="382" y="80"/>
                    </a:cubicBezTo>
                    <a:cubicBezTo>
                      <a:pt x="380" y="83"/>
                      <a:pt x="375" y="84"/>
                      <a:pt x="371" y="84"/>
                    </a:cubicBezTo>
                    <a:cubicBezTo>
                      <a:pt x="252" y="85"/>
                      <a:pt x="134" y="84"/>
                      <a:pt x="15" y="85"/>
                    </a:cubicBezTo>
                    <a:cubicBezTo>
                      <a:pt x="4" y="85"/>
                      <a:pt x="0" y="80"/>
                      <a:pt x="1" y="69"/>
                    </a:cubicBezTo>
                    <a:cubicBezTo>
                      <a:pt x="1" y="52"/>
                      <a:pt x="1" y="35"/>
                      <a:pt x="0" y="18"/>
                    </a:cubicBezTo>
                    <a:cubicBezTo>
                      <a:pt x="0" y="4"/>
                      <a:pt x="6" y="0"/>
                      <a:pt x="19" y="0"/>
                    </a:cubicBezTo>
                    <a:cubicBezTo>
                      <a:pt x="76" y="0"/>
                      <a:pt x="133" y="0"/>
                      <a:pt x="190" y="0"/>
                    </a:cubicBezTo>
                    <a:cubicBezTo>
                      <a:pt x="265" y="0"/>
                      <a:pt x="340" y="0"/>
                      <a:pt x="415" y="0"/>
                    </a:cubicBezTo>
                    <a:cubicBezTo>
                      <a:pt x="421" y="0"/>
                      <a:pt x="426" y="0"/>
                      <a:pt x="435"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5" name="Freeform 19"/>
              <p:cNvSpPr/>
              <p:nvPr>
                <p:custDataLst>
                  <p:tags r:id="rId22"/>
                </p:custDataLst>
              </p:nvPr>
            </p:nvSpPr>
            <p:spPr>
              <a:xfrm>
                <a:off x="199894" y="642544"/>
                <a:ext cx="244427" cy="146657"/>
              </a:xfrm>
              <a:custGeom>
                <a:avLst/>
                <a:gdLst>
                  <a:gd name="txL" fmla="*/ 0 w 309"/>
                  <a:gd name="txT" fmla="*/ 0 h 185"/>
                  <a:gd name="txR" fmla="*/ 309 w 309"/>
                  <a:gd name="txB" fmla="*/ 185 h 185"/>
                </a:gdLst>
                <a:ahLst/>
                <a:cxnLst>
                  <a:cxn ang="0">
                    <a:pos x="286" y="148"/>
                  </a:cxn>
                  <a:cxn ang="0">
                    <a:pos x="283" y="148"/>
                  </a:cxn>
                  <a:cxn ang="0">
                    <a:pos x="234" y="153"/>
                  </a:cxn>
                  <a:cxn ang="0">
                    <a:pos x="214" y="169"/>
                  </a:cxn>
                  <a:cxn ang="0">
                    <a:pos x="156" y="164"/>
                  </a:cxn>
                  <a:cxn ang="0">
                    <a:pos x="105" y="110"/>
                  </a:cxn>
                  <a:cxn ang="0">
                    <a:pos x="80" y="157"/>
                  </a:cxn>
                  <a:cxn ang="0">
                    <a:pos x="38" y="178"/>
                  </a:cxn>
                  <a:cxn ang="0">
                    <a:pos x="11" y="126"/>
                  </a:cxn>
                  <a:cxn ang="0">
                    <a:pos x="64" y="24"/>
                  </a:cxn>
                  <a:cxn ang="0">
                    <a:pos x="126" y="21"/>
                  </a:cxn>
                  <a:cxn ang="0">
                    <a:pos x="191" y="90"/>
                  </a:cxn>
                  <a:cxn ang="0">
                    <a:pos x="230" y="60"/>
                  </a:cxn>
                  <a:cxn ang="0">
                    <a:pos x="281" y="58"/>
                  </a:cxn>
                  <a:cxn ang="0">
                    <a:pos x="309" y="76"/>
                  </a:cxn>
                  <a:cxn ang="0">
                    <a:pos x="286" y="148"/>
                  </a:cxn>
                </a:cxnLst>
                <a:rect l="txL" t="txT" r="txR" b="txB"/>
                <a:pathLst>
                  <a:path w="309" h="185">
                    <a:moveTo>
                      <a:pt x="286" y="148"/>
                    </a:moveTo>
                    <a:cubicBezTo>
                      <a:pt x="284" y="148"/>
                      <a:pt x="284" y="148"/>
                      <a:pt x="283" y="148"/>
                    </a:cubicBezTo>
                    <a:cubicBezTo>
                      <a:pt x="265" y="131"/>
                      <a:pt x="249" y="137"/>
                      <a:pt x="234" y="153"/>
                    </a:cubicBezTo>
                    <a:cubicBezTo>
                      <a:pt x="228" y="159"/>
                      <a:pt x="221" y="164"/>
                      <a:pt x="214" y="169"/>
                    </a:cubicBezTo>
                    <a:cubicBezTo>
                      <a:pt x="193" y="185"/>
                      <a:pt x="174" y="183"/>
                      <a:pt x="156" y="164"/>
                    </a:cubicBezTo>
                    <a:cubicBezTo>
                      <a:pt x="139" y="147"/>
                      <a:pt x="123" y="129"/>
                      <a:pt x="105" y="110"/>
                    </a:cubicBezTo>
                    <a:cubicBezTo>
                      <a:pt x="96" y="126"/>
                      <a:pt x="88" y="142"/>
                      <a:pt x="80" y="157"/>
                    </a:cubicBezTo>
                    <a:cubicBezTo>
                      <a:pt x="71" y="174"/>
                      <a:pt x="55" y="181"/>
                      <a:pt x="38" y="178"/>
                    </a:cubicBezTo>
                    <a:cubicBezTo>
                      <a:pt x="14" y="174"/>
                      <a:pt x="0" y="149"/>
                      <a:pt x="11" y="126"/>
                    </a:cubicBezTo>
                    <a:cubicBezTo>
                      <a:pt x="28" y="92"/>
                      <a:pt x="45" y="57"/>
                      <a:pt x="64" y="24"/>
                    </a:cubicBezTo>
                    <a:cubicBezTo>
                      <a:pt x="77" y="0"/>
                      <a:pt x="107" y="0"/>
                      <a:pt x="126" y="21"/>
                    </a:cubicBezTo>
                    <a:cubicBezTo>
                      <a:pt x="148" y="43"/>
                      <a:pt x="169" y="66"/>
                      <a:pt x="191" y="90"/>
                    </a:cubicBezTo>
                    <a:cubicBezTo>
                      <a:pt x="204" y="80"/>
                      <a:pt x="217" y="70"/>
                      <a:pt x="230" y="60"/>
                    </a:cubicBezTo>
                    <a:cubicBezTo>
                      <a:pt x="247" y="47"/>
                      <a:pt x="262" y="46"/>
                      <a:pt x="281" y="58"/>
                    </a:cubicBezTo>
                    <a:cubicBezTo>
                      <a:pt x="291" y="64"/>
                      <a:pt x="300" y="70"/>
                      <a:pt x="309" y="76"/>
                    </a:cubicBezTo>
                    <a:cubicBezTo>
                      <a:pt x="301" y="100"/>
                      <a:pt x="294" y="124"/>
                      <a:pt x="286" y="14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6" name="Freeform 20"/>
              <p:cNvSpPr/>
              <p:nvPr>
                <p:custDataLst>
                  <p:tags r:id="rId23"/>
                </p:custDataLst>
              </p:nvPr>
            </p:nvSpPr>
            <p:spPr>
              <a:xfrm>
                <a:off x="865875" y="237731"/>
                <a:ext cx="228020" cy="273223"/>
              </a:xfrm>
              <a:custGeom>
                <a:avLst/>
                <a:gdLst>
                  <a:gd name="txL" fmla="*/ 0 w 288"/>
                  <a:gd name="txT" fmla="*/ 0 h 345"/>
                  <a:gd name="txR" fmla="*/ 288 w 288"/>
                  <a:gd name="txB" fmla="*/ 345 h 345"/>
                </a:gdLst>
                <a:ahLst/>
                <a:cxnLst>
                  <a:cxn ang="0">
                    <a:pos x="288" y="37"/>
                  </a:cxn>
                  <a:cxn ang="0">
                    <a:pos x="280" y="52"/>
                  </a:cxn>
                  <a:cxn ang="0">
                    <a:pos x="118" y="260"/>
                  </a:cxn>
                  <a:cxn ang="0">
                    <a:pos x="57" y="326"/>
                  </a:cxn>
                  <a:cxn ang="0">
                    <a:pos x="24" y="343"/>
                  </a:cxn>
                  <a:cxn ang="0">
                    <a:pos x="3" y="338"/>
                  </a:cxn>
                  <a:cxn ang="0">
                    <a:pos x="3" y="314"/>
                  </a:cxn>
                  <a:cxn ang="0">
                    <a:pos x="44" y="262"/>
                  </a:cxn>
                  <a:cxn ang="0">
                    <a:pos x="210" y="53"/>
                  </a:cxn>
                  <a:cxn ang="0">
                    <a:pos x="236" y="15"/>
                  </a:cxn>
                  <a:cxn ang="0">
                    <a:pos x="263" y="4"/>
                  </a:cxn>
                  <a:cxn ang="0">
                    <a:pos x="288" y="37"/>
                  </a:cxn>
                </a:cxnLst>
                <a:rect l="txL" t="txT" r="txR" b="txB"/>
                <a:pathLst>
                  <a:path w="288" h="345">
                    <a:moveTo>
                      <a:pt x="288" y="37"/>
                    </a:moveTo>
                    <a:cubicBezTo>
                      <a:pt x="286" y="40"/>
                      <a:pt x="284" y="46"/>
                      <a:pt x="280" y="52"/>
                    </a:cubicBezTo>
                    <a:cubicBezTo>
                      <a:pt x="226" y="121"/>
                      <a:pt x="172" y="191"/>
                      <a:pt x="118" y="260"/>
                    </a:cubicBezTo>
                    <a:cubicBezTo>
                      <a:pt x="99" y="283"/>
                      <a:pt x="78" y="305"/>
                      <a:pt x="57" y="326"/>
                    </a:cubicBezTo>
                    <a:cubicBezTo>
                      <a:pt x="48" y="334"/>
                      <a:pt x="36" y="339"/>
                      <a:pt x="24" y="343"/>
                    </a:cubicBezTo>
                    <a:cubicBezTo>
                      <a:pt x="18" y="345"/>
                      <a:pt x="6" y="343"/>
                      <a:pt x="3" y="338"/>
                    </a:cubicBezTo>
                    <a:cubicBezTo>
                      <a:pt x="0" y="332"/>
                      <a:pt x="0" y="320"/>
                      <a:pt x="3" y="314"/>
                    </a:cubicBezTo>
                    <a:cubicBezTo>
                      <a:pt x="15" y="296"/>
                      <a:pt x="30" y="279"/>
                      <a:pt x="44" y="262"/>
                    </a:cubicBezTo>
                    <a:cubicBezTo>
                      <a:pt x="99" y="192"/>
                      <a:pt x="154" y="123"/>
                      <a:pt x="210" y="53"/>
                    </a:cubicBezTo>
                    <a:cubicBezTo>
                      <a:pt x="219" y="41"/>
                      <a:pt x="228" y="28"/>
                      <a:pt x="236" y="15"/>
                    </a:cubicBezTo>
                    <a:cubicBezTo>
                      <a:pt x="243" y="5"/>
                      <a:pt x="251" y="0"/>
                      <a:pt x="263" y="4"/>
                    </a:cubicBezTo>
                    <a:cubicBezTo>
                      <a:pt x="275" y="7"/>
                      <a:pt x="288" y="23"/>
                      <a:pt x="288" y="3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77" name="Freeform 21"/>
              <p:cNvSpPr/>
              <p:nvPr>
                <p:custDataLst>
                  <p:tags r:id="rId24"/>
                </p:custDataLst>
              </p:nvPr>
            </p:nvSpPr>
            <p:spPr>
              <a:xfrm>
                <a:off x="410504" y="171099"/>
                <a:ext cx="204247" cy="66632"/>
              </a:xfrm>
              <a:custGeom>
                <a:avLst/>
                <a:gdLst>
                  <a:gd name="txL" fmla="*/ 0 w 258"/>
                  <a:gd name="txT" fmla="*/ 0 h 84"/>
                  <a:gd name="txR" fmla="*/ 258 w 258"/>
                  <a:gd name="txB" fmla="*/ 84 h 84"/>
                </a:gdLst>
                <a:ahLst/>
                <a:cxnLst>
                  <a:cxn ang="0">
                    <a:pos x="129" y="84"/>
                  </a:cxn>
                  <a:cxn ang="0">
                    <a:pos x="18" y="84"/>
                  </a:cxn>
                  <a:cxn ang="0">
                    <a:pos x="0" y="66"/>
                  </a:cxn>
                  <a:cxn ang="0">
                    <a:pos x="0" y="16"/>
                  </a:cxn>
                  <a:cxn ang="0">
                    <a:pos x="15" y="0"/>
                  </a:cxn>
                  <a:cxn ang="0">
                    <a:pos x="243" y="0"/>
                  </a:cxn>
                  <a:cxn ang="0">
                    <a:pos x="258" y="15"/>
                  </a:cxn>
                  <a:cxn ang="0">
                    <a:pos x="258" y="68"/>
                  </a:cxn>
                  <a:cxn ang="0">
                    <a:pos x="241" y="84"/>
                  </a:cxn>
                  <a:cxn ang="0">
                    <a:pos x="129" y="84"/>
                  </a:cxn>
                </a:cxnLst>
                <a:rect l="txL" t="txT" r="txR" b="txB"/>
                <a:pathLst>
                  <a:path w="258" h="84">
                    <a:moveTo>
                      <a:pt x="129" y="84"/>
                    </a:moveTo>
                    <a:cubicBezTo>
                      <a:pt x="92" y="84"/>
                      <a:pt x="55" y="83"/>
                      <a:pt x="18" y="84"/>
                    </a:cubicBezTo>
                    <a:cubicBezTo>
                      <a:pt x="5" y="84"/>
                      <a:pt x="0" y="79"/>
                      <a:pt x="0" y="66"/>
                    </a:cubicBezTo>
                    <a:cubicBezTo>
                      <a:pt x="1" y="50"/>
                      <a:pt x="1" y="33"/>
                      <a:pt x="0" y="16"/>
                    </a:cubicBezTo>
                    <a:cubicBezTo>
                      <a:pt x="0" y="5"/>
                      <a:pt x="4" y="0"/>
                      <a:pt x="15" y="0"/>
                    </a:cubicBezTo>
                    <a:cubicBezTo>
                      <a:pt x="91" y="0"/>
                      <a:pt x="167" y="0"/>
                      <a:pt x="243" y="0"/>
                    </a:cubicBezTo>
                    <a:cubicBezTo>
                      <a:pt x="254" y="0"/>
                      <a:pt x="258" y="4"/>
                      <a:pt x="258" y="15"/>
                    </a:cubicBezTo>
                    <a:cubicBezTo>
                      <a:pt x="257" y="33"/>
                      <a:pt x="257" y="50"/>
                      <a:pt x="258" y="68"/>
                    </a:cubicBezTo>
                    <a:cubicBezTo>
                      <a:pt x="258" y="80"/>
                      <a:pt x="253" y="84"/>
                      <a:pt x="241" y="84"/>
                    </a:cubicBezTo>
                    <a:cubicBezTo>
                      <a:pt x="203" y="84"/>
                      <a:pt x="166" y="84"/>
                      <a:pt x="129" y="84"/>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grpSp>
        <p:nvGrpSpPr>
          <p:cNvPr id="53278" name="组合 13"/>
          <p:cNvGrpSpPr/>
          <p:nvPr/>
        </p:nvGrpSpPr>
        <p:grpSpPr>
          <a:xfrm>
            <a:off x="5747385" y="3168015"/>
            <a:ext cx="4906645" cy="903605"/>
            <a:chOff x="0" y="0"/>
            <a:chExt cx="5617" cy="984"/>
          </a:xfrm>
        </p:grpSpPr>
        <p:grpSp>
          <p:nvGrpSpPr>
            <p:cNvPr id="53279" name="组合 10"/>
            <p:cNvGrpSpPr/>
            <p:nvPr/>
          </p:nvGrpSpPr>
          <p:grpSpPr>
            <a:xfrm>
              <a:off x="0" y="0"/>
              <a:ext cx="5617" cy="984"/>
              <a:chOff x="0" y="0"/>
              <a:chExt cx="5617" cy="984"/>
            </a:xfrm>
          </p:grpSpPr>
          <p:sp>
            <p:nvSpPr>
              <p:cNvPr id="53280" name="AutoShape 5"/>
              <p:cNvSpPr/>
              <p:nvPr>
                <p:custDataLst>
                  <p:tags r:id="rId25"/>
                </p:custDataLst>
              </p:nvPr>
            </p:nvSpPr>
            <p:spPr>
              <a:xfrm>
                <a:off x="0" y="75"/>
                <a:ext cx="1121" cy="816"/>
              </a:xfrm>
              <a:prstGeom prst="roundRect">
                <a:avLst>
                  <a:gd name="adj" fmla="val 18519"/>
                </a:avLst>
              </a:prstGeom>
              <a:solidFill>
                <a:srgbClr val="CB3519"/>
              </a:solidFill>
              <a:ln w="9525">
                <a:noFill/>
              </a:ln>
            </p:spPr>
            <p:txBody>
              <a:bodyPr lIns="0" tIns="0" rIns="0" bIns="0" anchor="ctr" anchorCtr="0"/>
              <a:p>
                <a:pPr algn="ctr"/>
                <a:endParaRPr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3281" name="AutoShape 10"/>
              <p:cNvSpPr/>
              <p:nvPr>
                <p:custDataLst>
                  <p:tags r:id="rId26"/>
                </p:custDataLst>
              </p:nvPr>
            </p:nvSpPr>
            <p:spPr>
              <a:xfrm>
                <a:off x="3036" y="0"/>
                <a:ext cx="2581" cy="984"/>
              </a:xfrm>
              <a:prstGeom prst="roundRect">
                <a:avLst>
                  <a:gd name="adj" fmla="val 18519"/>
                </a:avLst>
              </a:prstGeom>
              <a:noFill/>
              <a:ln w="63500" cap="flat" cmpd="sng">
                <a:solidFill>
                  <a:srgbClr val="CB3519">
                    <a:alpha val="84000"/>
                  </a:srgbClr>
                </a:solidFill>
                <a:prstDash val="solid"/>
                <a:headEnd type="none" w="med" len="med"/>
                <a:tailEnd type="none" w="med" len="med"/>
              </a:ln>
            </p:spPr>
            <p:txBody>
              <a:bodyPr lIns="0" tIns="0" rIns="0" bIns="0" anchor="ctr" anchorCtr="0"/>
              <a:p>
                <a:pPr algn="ctr">
                  <a:buNone/>
                </a:pPr>
                <a:r>
                  <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rPr>
                  <a:t>毒物</a:t>
                </a:r>
                <a:endPar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53282" name="虚尾箭头 69"/>
              <p:cNvSpPr/>
              <p:nvPr>
                <p:custDataLst>
                  <p:tags r:id="rId27"/>
                </p:custDataLst>
              </p:nvPr>
            </p:nvSpPr>
            <p:spPr>
              <a:xfrm>
                <a:off x="1404" y="167"/>
                <a:ext cx="1333" cy="648"/>
              </a:xfrm>
              <a:custGeom>
                <a:avLst/>
                <a:gdLst>
                  <a:gd name="txL" fmla="*/ 3375 w 21600"/>
                  <a:gd name="txT" fmla="*/ 3285 h 21600"/>
                  <a:gd name="txR" fmla="*/ 17445 w 21600"/>
                  <a:gd name="txB" fmla="*/ 18315 h 21600"/>
                </a:gdLst>
                <a:ahLst/>
                <a:cxnLst>
                  <a:cxn ang="270">
                    <a:pos x="15629" y="0"/>
                  </a:cxn>
                  <a:cxn ang="180">
                    <a:pos x="0" y="10800"/>
                  </a:cxn>
                  <a:cxn ang="90">
                    <a:pos x="15629" y="21600"/>
                  </a:cxn>
                  <a:cxn ang="0">
                    <a:pos x="21600" y="10800"/>
                  </a:cxn>
                </a:cxnLst>
                <a:rect l="txL" t="txT" r="txR" b="txB"/>
                <a:pathLst>
                  <a:path w="21600" h="21600">
                    <a:moveTo>
                      <a:pt x="15629" y="0"/>
                    </a:moveTo>
                    <a:lnTo>
                      <a:pt x="15629" y="3285"/>
                    </a:lnTo>
                    <a:lnTo>
                      <a:pt x="3375" y="3285"/>
                    </a:lnTo>
                    <a:lnTo>
                      <a:pt x="3375" y="18315"/>
                    </a:lnTo>
                    <a:lnTo>
                      <a:pt x="15629" y="18315"/>
                    </a:lnTo>
                    <a:lnTo>
                      <a:pt x="15629" y="21600"/>
                    </a:lnTo>
                    <a:lnTo>
                      <a:pt x="21600" y="10800"/>
                    </a:lnTo>
                    <a:close/>
                  </a:path>
                  <a:path w="21600" h="21600">
                    <a:moveTo>
                      <a:pt x="1350" y="3285"/>
                    </a:moveTo>
                    <a:lnTo>
                      <a:pt x="1350" y="18315"/>
                    </a:lnTo>
                    <a:lnTo>
                      <a:pt x="2700" y="18315"/>
                    </a:lnTo>
                    <a:lnTo>
                      <a:pt x="2700" y="3285"/>
                    </a:lnTo>
                    <a:close/>
                  </a:path>
                  <a:path w="21600" h="21600">
                    <a:moveTo>
                      <a:pt x="0" y="3285"/>
                    </a:moveTo>
                    <a:lnTo>
                      <a:pt x="0" y="18315"/>
                    </a:lnTo>
                    <a:lnTo>
                      <a:pt x="675" y="18315"/>
                    </a:lnTo>
                    <a:lnTo>
                      <a:pt x="675" y="3285"/>
                    </a:lnTo>
                    <a:close/>
                  </a:path>
                </a:pathLst>
              </a:custGeom>
              <a:solidFill>
                <a:srgbClr val="BFBFBF"/>
              </a:solidFill>
              <a:ln w="9525">
                <a:noFill/>
              </a:ln>
            </p:spPr>
            <p:txBody>
              <a:bodyPr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grpSp>
          <p:nvGrpSpPr>
            <p:cNvPr id="53283" name="组合 332"/>
            <p:cNvGrpSpPr/>
            <p:nvPr/>
          </p:nvGrpSpPr>
          <p:grpSpPr>
            <a:xfrm>
              <a:off x="205" y="175"/>
              <a:ext cx="567" cy="567"/>
              <a:chOff x="0" y="0"/>
              <a:chExt cx="1001878" cy="994714"/>
            </a:xfrm>
          </p:grpSpPr>
          <p:sp>
            <p:nvSpPr>
              <p:cNvPr id="53284" name="Freeform 32"/>
              <p:cNvSpPr/>
              <p:nvPr>
                <p:custDataLst>
                  <p:tags r:id="rId28"/>
                </p:custDataLst>
              </p:nvPr>
            </p:nvSpPr>
            <p:spPr>
              <a:xfrm>
                <a:off x="266809" y="206225"/>
                <a:ext cx="473930" cy="596888"/>
              </a:xfrm>
              <a:custGeom>
                <a:avLst/>
                <a:gdLst>
                  <a:gd name="txL" fmla="*/ 0 w 671"/>
                  <a:gd name="txT" fmla="*/ 0 h 845"/>
                  <a:gd name="txR" fmla="*/ 671 w 671"/>
                  <a:gd name="txB" fmla="*/ 845 h 845"/>
                </a:gdLst>
                <a:ahLst/>
                <a:cxnLst>
                  <a:cxn ang="0">
                    <a:pos x="659" y="351"/>
                  </a:cxn>
                  <a:cxn ang="0">
                    <a:pos x="643" y="429"/>
                  </a:cxn>
                  <a:cxn ang="0">
                    <a:pos x="659" y="458"/>
                  </a:cxn>
                  <a:cxn ang="0">
                    <a:pos x="664" y="493"/>
                  </a:cxn>
                  <a:cxn ang="0">
                    <a:pos x="378" y="838"/>
                  </a:cxn>
                  <a:cxn ang="0">
                    <a:pos x="357" y="840"/>
                  </a:cxn>
                  <a:cxn ang="0">
                    <a:pos x="286" y="838"/>
                  </a:cxn>
                  <a:cxn ang="0">
                    <a:pos x="267" y="834"/>
                  </a:cxn>
                  <a:cxn ang="0">
                    <a:pos x="15" y="366"/>
                  </a:cxn>
                  <a:cxn ang="0">
                    <a:pos x="41" y="49"/>
                  </a:cxn>
                  <a:cxn ang="0">
                    <a:pos x="45" y="39"/>
                  </a:cxn>
                  <a:cxn ang="0">
                    <a:pos x="58" y="39"/>
                  </a:cxn>
                  <a:cxn ang="0">
                    <a:pos x="130" y="7"/>
                  </a:cxn>
                  <a:cxn ang="0">
                    <a:pos x="145" y="1"/>
                  </a:cxn>
                  <a:cxn ang="0">
                    <a:pos x="658" y="349"/>
                  </a:cxn>
                  <a:cxn ang="0">
                    <a:pos x="659" y="351"/>
                  </a:cxn>
                </a:cxnLst>
                <a:rect l="txL" t="txT" r="txR" b="txB"/>
                <a:pathLst>
                  <a:path w="671" h="845">
                    <a:moveTo>
                      <a:pt x="659" y="351"/>
                    </a:moveTo>
                    <a:cubicBezTo>
                      <a:pt x="641" y="374"/>
                      <a:pt x="634" y="401"/>
                      <a:pt x="643" y="429"/>
                    </a:cubicBezTo>
                    <a:cubicBezTo>
                      <a:pt x="647" y="440"/>
                      <a:pt x="651" y="451"/>
                      <a:pt x="659" y="458"/>
                    </a:cubicBezTo>
                    <a:cubicBezTo>
                      <a:pt x="671" y="469"/>
                      <a:pt x="670" y="479"/>
                      <a:pt x="664" y="493"/>
                    </a:cubicBezTo>
                    <a:cubicBezTo>
                      <a:pt x="602" y="635"/>
                      <a:pt x="505" y="749"/>
                      <a:pt x="378" y="838"/>
                    </a:cubicBezTo>
                    <a:cubicBezTo>
                      <a:pt x="371" y="844"/>
                      <a:pt x="366" y="845"/>
                      <a:pt x="357" y="840"/>
                    </a:cubicBezTo>
                    <a:cubicBezTo>
                      <a:pt x="334" y="828"/>
                      <a:pt x="310" y="827"/>
                      <a:pt x="286" y="838"/>
                    </a:cubicBezTo>
                    <a:cubicBezTo>
                      <a:pt x="278" y="842"/>
                      <a:pt x="273" y="840"/>
                      <a:pt x="267" y="834"/>
                    </a:cubicBezTo>
                    <a:cubicBezTo>
                      <a:pt x="129" y="707"/>
                      <a:pt x="41" y="553"/>
                      <a:pt x="15" y="366"/>
                    </a:cubicBezTo>
                    <a:cubicBezTo>
                      <a:pt x="0" y="259"/>
                      <a:pt x="9" y="153"/>
                      <a:pt x="41" y="49"/>
                    </a:cubicBezTo>
                    <a:cubicBezTo>
                      <a:pt x="42" y="46"/>
                      <a:pt x="44" y="43"/>
                      <a:pt x="45" y="39"/>
                    </a:cubicBezTo>
                    <a:cubicBezTo>
                      <a:pt x="50" y="39"/>
                      <a:pt x="54" y="39"/>
                      <a:pt x="58" y="39"/>
                    </a:cubicBezTo>
                    <a:cubicBezTo>
                      <a:pt x="87" y="40"/>
                      <a:pt x="110" y="29"/>
                      <a:pt x="130" y="7"/>
                    </a:cubicBezTo>
                    <a:cubicBezTo>
                      <a:pt x="133" y="3"/>
                      <a:pt x="141" y="0"/>
                      <a:pt x="145" y="1"/>
                    </a:cubicBezTo>
                    <a:cubicBezTo>
                      <a:pt x="359" y="54"/>
                      <a:pt x="532" y="167"/>
                      <a:pt x="658" y="349"/>
                    </a:cubicBezTo>
                    <a:cubicBezTo>
                      <a:pt x="658" y="349"/>
                      <a:pt x="658" y="350"/>
                      <a:pt x="659" y="351"/>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85" name="Freeform 33"/>
              <p:cNvSpPr/>
              <p:nvPr>
                <p:custDataLst>
                  <p:tags r:id="rId29"/>
                </p:custDataLst>
              </p:nvPr>
            </p:nvSpPr>
            <p:spPr>
              <a:xfrm>
                <a:off x="0" y="210403"/>
                <a:ext cx="439907" cy="697464"/>
              </a:xfrm>
              <a:custGeom>
                <a:avLst/>
                <a:gdLst>
                  <a:gd name="txL" fmla="*/ 0 w 623"/>
                  <a:gd name="txT" fmla="*/ 0 h 987"/>
                  <a:gd name="txR" fmla="*/ 623 w 623"/>
                  <a:gd name="txB" fmla="*/ 987 h 987"/>
                </a:gdLst>
                <a:ahLst/>
                <a:cxnLst>
                  <a:cxn ang="0">
                    <a:pos x="338" y="987"/>
                  </a:cxn>
                  <a:cxn ang="0">
                    <a:pos x="328" y="982"/>
                  </a:cxn>
                  <a:cxn ang="0">
                    <a:pos x="13" y="504"/>
                  </a:cxn>
                  <a:cxn ang="0">
                    <a:pos x="20" y="260"/>
                  </a:cxn>
                  <a:cxn ang="0">
                    <a:pos x="38" y="223"/>
                  </a:cxn>
                  <a:cxn ang="0">
                    <a:pos x="362" y="1"/>
                  </a:cxn>
                  <a:cxn ang="0">
                    <a:pos x="375" y="3"/>
                  </a:cxn>
                  <a:cxn ang="0">
                    <a:pos x="380" y="21"/>
                  </a:cxn>
                  <a:cxn ang="0">
                    <a:pos x="344" y="309"/>
                  </a:cxn>
                  <a:cxn ang="0">
                    <a:pos x="567" y="812"/>
                  </a:cxn>
                  <a:cxn ang="0">
                    <a:pos x="615" y="859"/>
                  </a:cxn>
                  <a:cxn ang="0">
                    <a:pos x="618" y="875"/>
                  </a:cxn>
                  <a:cxn ang="0">
                    <a:pos x="612" y="895"/>
                  </a:cxn>
                  <a:cxn ang="0">
                    <a:pos x="588" y="924"/>
                  </a:cxn>
                  <a:cxn ang="0">
                    <a:pos x="345" y="986"/>
                  </a:cxn>
                  <a:cxn ang="0">
                    <a:pos x="338" y="987"/>
                  </a:cxn>
                </a:cxnLst>
                <a:rect l="txL" t="txT" r="txR" b="txB"/>
                <a:pathLst>
                  <a:path w="623" h="987">
                    <a:moveTo>
                      <a:pt x="338" y="987"/>
                    </a:moveTo>
                    <a:cubicBezTo>
                      <a:pt x="336" y="986"/>
                      <a:pt x="332" y="984"/>
                      <a:pt x="328" y="982"/>
                    </a:cubicBezTo>
                    <a:cubicBezTo>
                      <a:pt x="154" y="868"/>
                      <a:pt x="47" y="710"/>
                      <a:pt x="13" y="504"/>
                    </a:cubicBezTo>
                    <a:cubicBezTo>
                      <a:pt x="0" y="422"/>
                      <a:pt x="3" y="341"/>
                      <a:pt x="20" y="260"/>
                    </a:cubicBezTo>
                    <a:cubicBezTo>
                      <a:pt x="23" y="245"/>
                      <a:pt x="28" y="234"/>
                      <a:pt x="38" y="223"/>
                    </a:cubicBezTo>
                    <a:cubicBezTo>
                      <a:pt x="129" y="124"/>
                      <a:pt x="237" y="51"/>
                      <a:pt x="362" y="1"/>
                    </a:cubicBezTo>
                    <a:cubicBezTo>
                      <a:pt x="365" y="0"/>
                      <a:pt x="373" y="1"/>
                      <a:pt x="375" y="3"/>
                    </a:cubicBezTo>
                    <a:cubicBezTo>
                      <a:pt x="379" y="8"/>
                      <a:pt x="382" y="16"/>
                      <a:pt x="380" y="21"/>
                    </a:cubicBezTo>
                    <a:cubicBezTo>
                      <a:pt x="351" y="115"/>
                      <a:pt x="338" y="211"/>
                      <a:pt x="344" y="309"/>
                    </a:cubicBezTo>
                    <a:cubicBezTo>
                      <a:pt x="358" y="504"/>
                      <a:pt x="435" y="670"/>
                      <a:pt x="567" y="812"/>
                    </a:cubicBezTo>
                    <a:cubicBezTo>
                      <a:pt x="582" y="828"/>
                      <a:pt x="598" y="844"/>
                      <a:pt x="615" y="859"/>
                    </a:cubicBezTo>
                    <a:cubicBezTo>
                      <a:pt x="620" y="864"/>
                      <a:pt x="623" y="868"/>
                      <a:pt x="618" y="875"/>
                    </a:cubicBezTo>
                    <a:cubicBezTo>
                      <a:pt x="615" y="881"/>
                      <a:pt x="612" y="889"/>
                      <a:pt x="612" y="895"/>
                    </a:cubicBezTo>
                    <a:cubicBezTo>
                      <a:pt x="614" y="914"/>
                      <a:pt x="601" y="918"/>
                      <a:pt x="588" y="924"/>
                    </a:cubicBezTo>
                    <a:cubicBezTo>
                      <a:pt x="510" y="956"/>
                      <a:pt x="429" y="976"/>
                      <a:pt x="345" y="986"/>
                    </a:cubicBezTo>
                    <a:cubicBezTo>
                      <a:pt x="344" y="986"/>
                      <a:pt x="342" y="986"/>
                      <a:pt x="338" y="98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86" name="Freeform 34"/>
              <p:cNvSpPr/>
              <p:nvPr>
                <p:custDataLst>
                  <p:tags r:id="rId30"/>
                </p:custDataLst>
              </p:nvPr>
            </p:nvSpPr>
            <p:spPr>
              <a:xfrm>
                <a:off x="801323" y="260542"/>
                <a:ext cx="200555" cy="558090"/>
              </a:xfrm>
              <a:custGeom>
                <a:avLst/>
                <a:gdLst>
                  <a:gd name="txL" fmla="*/ 0 w 284"/>
                  <a:gd name="txT" fmla="*/ 0 h 790"/>
                  <a:gd name="txR" fmla="*/ 284 w 284"/>
                  <a:gd name="txB" fmla="*/ 790 h 790"/>
                </a:gdLst>
                <a:ahLst/>
                <a:cxnLst>
                  <a:cxn ang="0">
                    <a:pos x="39" y="0"/>
                  </a:cxn>
                  <a:cxn ang="0">
                    <a:pos x="229" y="159"/>
                  </a:cxn>
                  <a:cxn ang="0">
                    <a:pos x="235" y="173"/>
                  </a:cxn>
                  <a:cxn ang="0">
                    <a:pos x="78" y="785"/>
                  </a:cxn>
                  <a:cxn ang="0">
                    <a:pos x="74" y="790"/>
                  </a:cxn>
                  <a:cxn ang="0">
                    <a:pos x="71" y="790"/>
                  </a:cxn>
                  <a:cxn ang="0">
                    <a:pos x="73" y="770"/>
                  </a:cxn>
                  <a:cxn ang="0">
                    <a:pos x="23" y="412"/>
                  </a:cxn>
                  <a:cxn ang="0">
                    <a:pos x="28" y="390"/>
                  </a:cxn>
                  <a:cxn ang="0">
                    <a:pos x="12" y="254"/>
                  </a:cxn>
                  <a:cxn ang="0">
                    <a:pos x="2" y="231"/>
                  </a:cxn>
                  <a:cxn ang="0">
                    <a:pos x="5" y="37"/>
                  </a:cxn>
                  <a:cxn ang="0">
                    <a:pos x="13" y="20"/>
                  </a:cxn>
                  <a:cxn ang="0">
                    <a:pos x="39" y="0"/>
                  </a:cxn>
                </a:cxnLst>
                <a:rect l="txL" t="txT" r="txR" b="txB"/>
                <a:pathLst>
                  <a:path w="284" h="790">
                    <a:moveTo>
                      <a:pt x="39" y="0"/>
                    </a:moveTo>
                    <a:cubicBezTo>
                      <a:pt x="110" y="44"/>
                      <a:pt x="173" y="97"/>
                      <a:pt x="229" y="159"/>
                    </a:cubicBezTo>
                    <a:cubicBezTo>
                      <a:pt x="232" y="163"/>
                      <a:pt x="234" y="168"/>
                      <a:pt x="235" y="173"/>
                    </a:cubicBezTo>
                    <a:cubicBezTo>
                      <a:pt x="284" y="403"/>
                      <a:pt x="231" y="607"/>
                      <a:pt x="78" y="785"/>
                    </a:cubicBezTo>
                    <a:cubicBezTo>
                      <a:pt x="77" y="787"/>
                      <a:pt x="75" y="788"/>
                      <a:pt x="74" y="790"/>
                    </a:cubicBezTo>
                    <a:cubicBezTo>
                      <a:pt x="73" y="790"/>
                      <a:pt x="73" y="790"/>
                      <a:pt x="71" y="790"/>
                    </a:cubicBezTo>
                    <a:cubicBezTo>
                      <a:pt x="71" y="784"/>
                      <a:pt x="72" y="777"/>
                      <a:pt x="73" y="770"/>
                    </a:cubicBezTo>
                    <a:cubicBezTo>
                      <a:pt x="86" y="647"/>
                      <a:pt x="68" y="527"/>
                      <a:pt x="23" y="412"/>
                    </a:cubicBezTo>
                    <a:cubicBezTo>
                      <a:pt x="20" y="403"/>
                      <a:pt x="20" y="398"/>
                      <a:pt x="28" y="390"/>
                    </a:cubicBezTo>
                    <a:cubicBezTo>
                      <a:pt x="70" y="351"/>
                      <a:pt x="63" y="283"/>
                      <a:pt x="12" y="254"/>
                    </a:cubicBezTo>
                    <a:cubicBezTo>
                      <a:pt x="1" y="248"/>
                      <a:pt x="0" y="242"/>
                      <a:pt x="2" y="231"/>
                    </a:cubicBezTo>
                    <a:cubicBezTo>
                      <a:pt x="12" y="167"/>
                      <a:pt x="13" y="102"/>
                      <a:pt x="5" y="37"/>
                    </a:cubicBezTo>
                    <a:cubicBezTo>
                      <a:pt x="4" y="30"/>
                      <a:pt x="5" y="25"/>
                      <a:pt x="13" y="20"/>
                    </a:cubicBezTo>
                    <a:cubicBezTo>
                      <a:pt x="21" y="15"/>
                      <a:pt x="29" y="8"/>
                      <a:pt x="39"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87" name="Freeform 35"/>
              <p:cNvSpPr/>
              <p:nvPr>
                <p:custDataLst>
                  <p:tags r:id="rId31"/>
                </p:custDataLst>
              </p:nvPr>
            </p:nvSpPr>
            <p:spPr>
              <a:xfrm>
                <a:off x="545855" y="552420"/>
                <a:ext cx="280239" cy="378725"/>
              </a:xfrm>
              <a:custGeom>
                <a:avLst/>
                <a:gdLst>
                  <a:gd name="txL" fmla="*/ 0 w 397"/>
                  <a:gd name="txT" fmla="*/ 0 h 536"/>
                  <a:gd name="txR" fmla="*/ 397 w 397"/>
                  <a:gd name="txB" fmla="*/ 536 h 536"/>
                </a:gdLst>
                <a:ahLst/>
                <a:cxnLst>
                  <a:cxn ang="0">
                    <a:pos x="395" y="316"/>
                  </a:cxn>
                  <a:cxn ang="0">
                    <a:pos x="381" y="422"/>
                  </a:cxn>
                  <a:cxn ang="0">
                    <a:pos x="371" y="440"/>
                  </a:cxn>
                  <a:cxn ang="0">
                    <a:pos x="230" y="533"/>
                  </a:cxn>
                  <a:cxn ang="0">
                    <a:pos x="211" y="535"/>
                  </a:cxn>
                  <a:cxn ang="0">
                    <a:pos x="17" y="450"/>
                  </a:cxn>
                  <a:cxn ang="0">
                    <a:pos x="10" y="436"/>
                  </a:cxn>
                  <a:cxn ang="0">
                    <a:pos x="6" y="405"/>
                  </a:cxn>
                  <a:cxn ang="0">
                    <a:pos x="17" y="377"/>
                  </a:cxn>
                  <a:cxn ang="0">
                    <a:pos x="311" y="12"/>
                  </a:cxn>
                  <a:cxn ang="0">
                    <a:pos x="325" y="1"/>
                  </a:cxn>
                  <a:cxn ang="0">
                    <a:pos x="345" y="14"/>
                  </a:cxn>
                  <a:cxn ang="0">
                    <a:pos x="395" y="316"/>
                  </a:cxn>
                </a:cxnLst>
                <a:rect l="txL" t="txT" r="txR" b="txB"/>
                <a:pathLst>
                  <a:path w="397" h="536">
                    <a:moveTo>
                      <a:pt x="395" y="316"/>
                    </a:moveTo>
                    <a:cubicBezTo>
                      <a:pt x="393" y="337"/>
                      <a:pt x="388" y="380"/>
                      <a:pt x="381" y="422"/>
                    </a:cubicBezTo>
                    <a:cubicBezTo>
                      <a:pt x="380" y="428"/>
                      <a:pt x="376" y="435"/>
                      <a:pt x="371" y="440"/>
                    </a:cubicBezTo>
                    <a:cubicBezTo>
                      <a:pt x="328" y="477"/>
                      <a:pt x="281" y="508"/>
                      <a:pt x="230" y="533"/>
                    </a:cubicBezTo>
                    <a:cubicBezTo>
                      <a:pt x="224" y="535"/>
                      <a:pt x="217" y="536"/>
                      <a:pt x="211" y="535"/>
                    </a:cubicBezTo>
                    <a:cubicBezTo>
                      <a:pt x="143" y="515"/>
                      <a:pt x="78" y="486"/>
                      <a:pt x="17" y="450"/>
                    </a:cubicBezTo>
                    <a:cubicBezTo>
                      <a:pt x="13" y="448"/>
                      <a:pt x="10" y="441"/>
                      <a:pt x="10" y="436"/>
                    </a:cubicBezTo>
                    <a:cubicBezTo>
                      <a:pt x="8" y="426"/>
                      <a:pt x="10" y="414"/>
                      <a:pt x="6" y="405"/>
                    </a:cubicBezTo>
                    <a:cubicBezTo>
                      <a:pt x="0" y="391"/>
                      <a:pt x="6" y="385"/>
                      <a:pt x="17" y="377"/>
                    </a:cubicBezTo>
                    <a:cubicBezTo>
                      <a:pt x="149" y="283"/>
                      <a:pt x="248" y="162"/>
                      <a:pt x="311" y="12"/>
                    </a:cubicBezTo>
                    <a:cubicBezTo>
                      <a:pt x="314" y="6"/>
                      <a:pt x="315" y="0"/>
                      <a:pt x="325" y="1"/>
                    </a:cubicBezTo>
                    <a:cubicBezTo>
                      <a:pt x="335" y="2"/>
                      <a:pt x="341" y="3"/>
                      <a:pt x="345" y="14"/>
                    </a:cubicBezTo>
                    <a:cubicBezTo>
                      <a:pt x="380" y="104"/>
                      <a:pt x="397" y="198"/>
                      <a:pt x="395" y="316"/>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88" name="Freeform 36"/>
              <p:cNvSpPr/>
              <p:nvPr>
                <p:custDataLst>
                  <p:tags r:id="rId32"/>
                </p:custDataLst>
              </p:nvPr>
            </p:nvSpPr>
            <p:spPr>
              <a:xfrm>
                <a:off x="347986" y="0"/>
                <a:ext cx="396036" cy="180857"/>
              </a:xfrm>
              <a:custGeom>
                <a:avLst/>
                <a:gdLst>
                  <a:gd name="txL" fmla="*/ 0 w 561"/>
                  <a:gd name="txT" fmla="*/ 0 h 256"/>
                  <a:gd name="txR" fmla="*/ 561 w 561"/>
                  <a:gd name="txB" fmla="*/ 256 h 256"/>
                </a:gdLst>
                <a:ahLst/>
                <a:cxnLst>
                  <a:cxn ang="0">
                    <a:pos x="0" y="175"/>
                  </a:cxn>
                  <a:cxn ang="0">
                    <a:pos x="127" y="15"/>
                  </a:cxn>
                  <a:cxn ang="0">
                    <a:pos x="140" y="10"/>
                  </a:cxn>
                  <a:cxn ang="0">
                    <a:pos x="455" y="54"/>
                  </a:cxn>
                  <a:cxn ang="0">
                    <a:pos x="477" y="72"/>
                  </a:cxn>
                  <a:cxn ang="0">
                    <a:pos x="560" y="230"/>
                  </a:cxn>
                  <a:cxn ang="0">
                    <a:pos x="559" y="246"/>
                  </a:cxn>
                  <a:cxn ang="0">
                    <a:pos x="538" y="253"/>
                  </a:cxn>
                  <a:cxn ang="0">
                    <a:pos x="184" y="193"/>
                  </a:cxn>
                  <a:cxn ang="0">
                    <a:pos x="43" y="206"/>
                  </a:cxn>
                  <a:cxn ang="0">
                    <a:pos x="19" y="197"/>
                  </a:cxn>
                  <a:cxn ang="0">
                    <a:pos x="0" y="175"/>
                  </a:cxn>
                </a:cxnLst>
                <a:rect l="txL" t="txT" r="txR" b="txB"/>
                <a:pathLst>
                  <a:path w="561" h="256">
                    <a:moveTo>
                      <a:pt x="0" y="175"/>
                    </a:moveTo>
                    <a:cubicBezTo>
                      <a:pt x="36" y="116"/>
                      <a:pt x="78" y="63"/>
                      <a:pt x="127" y="15"/>
                    </a:cubicBezTo>
                    <a:cubicBezTo>
                      <a:pt x="130" y="12"/>
                      <a:pt x="136" y="11"/>
                      <a:pt x="140" y="10"/>
                    </a:cubicBezTo>
                    <a:cubicBezTo>
                      <a:pt x="249" y="0"/>
                      <a:pt x="354" y="15"/>
                      <a:pt x="455" y="54"/>
                    </a:cubicBezTo>
                    <a:cubicBezTo>
                      <a:pt x="463" y="58"/>
                      <a:pt x="472" y="65"/>
                      <a:pt x="477" y="72"/>
                    </a:cubicBezTo>
                    <a:cubicBezTo>
                      <a:pt x="511" y="121"/>
                      <a:pt x="539" y="174"/>
                      <a:pt x="560" y="230"/>
                    </a:cubicBezTo>
                    <a:cubicBezTo>
                      <a:pt x="561" y="235"/>
                      <a:pt x="561" y="242"/>
                      <a:pt x="559" y="246"/>
                    </a:cubicBezTo>
                    <a:cubicBezTo>
                      <a:pt x="554" y="253"/>
                      <a:pt x="548" y="256"/>
                      <a:pt x="538" y="253"/>
                    </a:cubicBezTo>
                    <a:cubicBezTo>
                      <a:pt x="424" y="210"/>
                      <a:pt x="306" y="189"/>
                      <a:pt x="184" y="193"/>
                    </a:cubicBezTo>
                    <a:cubicBezTo>
                      <a:pt x="137" y="195"/>
                      <a:pt x="90" y="201"/>
                      <a:pt x="43" y="206"/>
                    </a:cubicBezTo>
                    <a:cubicBezTo>
                      <a:pt x="32" y="208"/>
                      <a:pt x="24" y="208"/>
                      <a:pt x="19" y="197"/>
                    </a:cubicBezTo>
                    <a:cubicBezTo>
                      <a:pt x="15" y="189"/>
                      <a:pt x="7" y="183"/>
                      <a:pt x="0" y="175"/>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89" name="Freeform 37"/>
              <p:cNvSpPr/>
              <p:nvPr>
                <p:custDataLst>
                  <p:tags r:id="rId33"/>
                </p:custDataLst>
              </p:nvPr>
            </p:nvSpPr>
            <p:spPr>
              <a:xfrm>
                <a:off x="379920" y="152505"/>
                <a:ext cx="400214" cy="282627"/>
              </a:xfrm>
              <a:custGeom>
                <a:avLst/>
                <a:gdLst>
                  <a:gd name="txL" fmla="*/ 0 w 567"/>
                  <a:gd name="txT" fmla="*/ 0 h 400"/>
                  <a:gd name="txR" fmla="*/ 567 w 567"/>
                  <a:gd name="txB" fmla="*/ 400 h 400"/>
                </a:gdLst>
                <a:ahLst/>
                <a:cxnLst>
                  <a:cxn ang="0">
                    <a:pos x="0" y="35"/>
                  </a:cxn>
                  <a:cxn ang="0">
                    <a:pos x="480" y="79"/>
                  </a:cxn>
                  <a:cxn ang="0">
                    <a:pos x="558" y="186"/>
                  </a:cxn>
                  <a:cxn ang="0">
                    <a:pos x="560" y="349"/>
                  </a:cxn>
                  <a:cxn ang="0">
                    <a:pos x="557" y="377"/>
                  </a:cxn>
                  <a:cxn ang="0">
                    <a:pos x="534" y="400"/>
                  </a:cxn>
                  <a:cxn ang="0">
                    <a:pos x="0" y="35"/>
                  </a:cxn>
                </a:cxnLst>
                <a:rect l="txL" t="txT" r="txR" b="txB"/>
                <a:pathLst>
                  <a:path w="567" h="400">
                    <a:moveTo>
                      <a:pt x="0" y="35"/>
                    </a:moveTo>
                    <a:cubicBezTo>
                      <a:pt x="97" y="0"/>
                      <a:pt x="371" y="25"/>
                      <a:pt x="480" y="79"/>
                    </a:cubicBezTo>
                    <a:cubicBezTo>
                      <a:pt x="481" y="147"/>
                      <a:pt x="497" y="169"/>
                      <a:pt x="558" y="186"/>
                    </a:cubicBezTo>
                    <a:cubicBezTo>
                      <a:pt x="566" y="240"/>
                      <a:pt x="567" y="294"/>
                      <a:pt x="560" y="349"/>
                    </a:cubicBezTo>
                    <a:cubicBezTo>
                      <a:pt x="559" y="358"/>
                      <a:pt x="558" y="368"/>
                      <a:pt x="557" y="377"/>
                    </a:cubicBezTo>
                    <a:cubicBezTo>
                      <a:pt x="554" y="397"/>
                      <a:pt x="558" y="395"/>
                      <a:pt x="534" y="400"/>
                    </a:cubicBezTo>
                    <a:cubicBezTo>
                      <a:pt x="402" y="212"/>
                      <a:pt x="222" y="93"/>
                      <a:pt x="0" y="35"/>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90" name="Freeform 38"/>
              <p:cNvSpPr/>
              <p:nvPr>
                <p:custDataLst>
                  <p:tags r:id="rId34"/>
                </p:custDataLst>
              </p:nvPr>
            </p:nvSpPr>
            <p:spPr>
              <a:xfrm>
                <a:off x="287999" y="888766"/>
                <a:ext cx="366490" cy="105948"/>
              </a:xfrm>
              <a:custGeom>
                <a:avLst/>
                <a:gdLst>
                  <a:gd name="txL" fmla="*/ 0 w 519"/>
                  <a:gd name="txT" fmla="*/ 0 h 150"/>
                  <a:gd name="txR" fmla="*/ 519 w 519"/>
                  <a:gd name="txB" fmla="*/ 150 h 150"/>
                </a:gdLst>
                <a:ahLst/>
                <a:cxnLst>
                  <a:cxn ang="0">
                    <a:pos x="519" y="88"/>
                  </a:cxn>
                  <a:cxn ang="0">
                    <a:pos x="0" y="64"/>
                  </a:cxn>
                  <a:cxn ang="0">
                    <a:pos x="216" y="0"/>
                  </a:cxn>
                  <a:cxn ang="0">
                    <a:pos x="352" y="10"/>
                  </a:cxn>
                  <a:cxn ang="0">
                    <a:pos x="519" y="88"/>
                  </a:cxn>
                </a:cxnLst>
                <a:rect l="txL" t="txT" r="txR" b="txB"/>
                <a:pathLst>
                  <a:path w="519" h="150">
                    <a:moveTo>
                      <a:pt x="519" y="88"/>
                    </a:moveTo>
                    <a:cubicBezTo>
                      <a:pt x="376" y="150"/>
                      <a:pt x="104" y="137"/>
                      <a:pt x="0" y="64"/>
                    </a:cubicBezTo>
                    <a:cubicBezTo>
                      <a:pt x="70" y="43"/>
                      <a:pt x="143" y="22"/>
                      <a:pt x="216" y="0"/>
                    </a:cubicBezTo>
                    <a:cubicBezTo>
                      <a:pt x="256" y="51"/>
                      <a:pt x="316" y="46"/>
                      <a:pt x="352" y="10"/>
                    </a:cubicBezTo>
                    <a:cubicBezTo>
                      <a:pt x="408" y="36"/>
                      <a:pt x="463" y="62"/>
                      <a:pt x="519" y="8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91" name="Freeform 39"/>
              <p:cNvSpPr/>
              <p:nvPr>
                <p:custDataLst>
                  <p:tags r:id="rId35"/>
                </p:custDataLst>
              </p:nvPr>
            </p:nvSpPr>
            <p:spPr>
              <a:xfrm>
                <a:off x="134300" y="16116"/>
                <a:ext cx="251887" cy="145044"/>
              </a:xfrm>
              <a:custGeom>
                <a:avLst/>
                <a:gdLst>
                  <a:gd name="txL" fmla="*/ 0 w 357"/>
                  <a:gd name="txT" fmla="*/ 0 h 205"/>
                  <a:gd name="txR" fmla="*/ 357 w 357"/>
                  <a:gd name="txB" fmla="*/ 205 h 205"/>
                </a:gdLst>
                <a:ahLst/>
                <a:cxnLst>
                  <a:cxn ang="0">
                    <a:pos x="357" y="0"/>
                  </a:cxn>
                  <a:cxn ang="0">
                    <a:pos x="266" y="129"/>
                  </a:cxn>
                  <a:cxn ang="0">
                    <a:pos x="256" y="136"/>
                  </a:cxn>
                  <a:cxn ang="0">
                    <a:pos x="168" y="198"/>
                  </a:cxn>
                  <a:cxn ang="0">
                    <a:pos x="167" y="199"/>
                  </a:cxn>
                  <a:cxn ang="0">
                    <a:pos x="0" y="205"/>
                  </a:cxn>
                  <a:cxn ang="0">
                    <a:pos x="357" y="0"/>
                  </a:cxn>
                </a:cxnLst>
                <a:rect l="txL" t="txT" r="txR" b="txB"/>
                <a:pathLst>
                  <a:path w="357" h="205">
                    <a:moveTo>
                      <a:pt x="357" y="0"/>
                    </a:moveTo>
                    <a:cubicBezTo>
                      <a:pt x="326" y="44"/>
                      <a:pt x="296" y="87"/>
                      <a:pt x="266" y="129"/>
                    </a:cubicBezTo>
                    <a:cubicBezTo>
                      <a:pt x="264" y="132"/>
                      <a:pt x="259" y="136"/>
                      <a:pt x="256" y="136"/>
                    </a:cubicBezTo>
                    <a:cubicBezTo>
                      <a:pt x="211" y="135"/>
                      <a:pt x="182" y="157"/>
                      <a:pt x="168" y="198"/>
                    </a:cubicBezTo>
                    <a:cubicBezTo>
                      <a:pt x="167" y="200"/>
                      <a:pt x="166" y="201"/>
                      <a:pt x="167" y="199"/>
                    </a:cubicBezTo>
                    <a:cubicBezTo>
                      <a:pt x="110" y="201"/>
                      <a:pt x="56" y="203"/>
                      <a:pt x="0" y="205"/>
                    </a:cubicBezTo>
                    <a:cubicBezTo>
                      <a:pt x="99" y="101"/>
                      <a:pt x="218" y="32"/>
                      <a:pt x="357"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92" name="Freeform 40"/>
              <p:cNvSpPr/>
              <p:nvPr>
                <p:custDataLst>
                  <p:tags r:id="rId36"/>
                </p:custDataLst>
              </p:nvPr>
            </p:nvSpPr>
            <p:spPr>
              <a:xfrm>
                <a:off x="737158" y="72820"/>
                <a:ext cx="204733" cy="234577"/>
              </a:xfrm>
              <a:custGeom>
                <a:avLst/>
                <a:gdLst>
                  <a:gd name="txL" fmla="*/ 0 w 290"/>
                  <a:gd name="txT" fmla="*/ 0 h 332"/>
                  <a:gd name="txR" fmla="*/ 290 w 290"/>
                  <a:gd name="txB" fmla="*/ 332 h 332"/>
                </a:gdLst>
                <a:ahLst/>
                <a:cxnLst>
                  <a:cxn ang="0">
                    <a:pos x="290" y="332"/>
                  </a:cxn>
                  <a:cxn ang="0">
                    <a:pos x="281" y="325"/>
                  </a:cxn>
                  <a:cxn ang="0">
                    <a:pos x="155" y="231"/>
                  </a:cxn>
                  <a:cxn ang="0">
                    <a:pos x="147" y="215"/>
                  </a:cxn>
                  <a:cxn ang="0">
                    <a:pos x="66" y="126"/>
                  </a:cxn>
                  <a:cxn ang="0">
                    <a:pos x="53" y="119"/>
                  </a:cxn>
                  <a:cxn ang="0">
                    <a:pos x="0" y="0"/>
                  </a:cxn>
                  <a:cxn ang="0">
                    <a:pos x="290" y="332"/>
                  </a:cxn>
                </a:cxnLst>
                <a:rect l="txL" t="txT" r="txR" b="txB"/>
                <a:pathLst>
                  <a:path w="290" h="332">
                    <a:moveTo>
                      <a:pt x="290" y="332"/>
                    </a:moveTo>
                    <a:cubicBezTo>
                      <a:pt x="286" y="329"/>
                      <a:pt x="284" y="327"/>
                      <a:pt x="281" y="325"/>
                    </a:cubicBezTo>
                    <a:cubicBezTo>
                      <a:pt x="239" y="294"/>
                      <a:pt x="197" y="263"/>
                      <a:pt x="155" y="231"/>
                    </a:cubicBezTo>
                    <a:cubicBezTo>
                      <a:pt x="151" y="228"/>
                      <a:pt x="147" y="221"/>
                      <a:pt x="147" y="215"/>
                    </a:cubicBezTo>
                    <a:cubicBezTo>
                      <a:pt x="146" y="168"/>
                      <a:pt x="114" y="132"/>
                      <a:pt x="66" y="126"/>
                    </a:cubicBezTo>
                    <a:cubicBezTo>
                      <a:pt x="61" y="126"/>
                      <a:pt x="54" y="123"/>
                      <a:pt x="53" y="119"/>
                    </a:cubicBezTo>
                    <a:cubicBezTo>
                      <a:pt x="34" y="79"/>
                      <a:pt x="17" y="39"/>
                      <a:pt x="0" y="0"/>
                    </a:cubicBezTo>
                    <a:cubicBezTo>
                      <a:pt x="84" y="22"/>
                      <a:pt x="264" y="226"/>
                      <a:pt x="290" y="332"/>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293" name="Freeform 41"/>
              <p:cNvSpPr/>
              <p:nvPr>
                <p:custDataLst>
                  <p:tags r:id="rId37"/>
                </p:custDataLst>
              </p:nvPr>
            </p:nvSpPr>
            <p:spPr>
              <a:xfrm>
                <a:off x="39693" y="188020"/>
                <a:ext cx="185632" cy="123556"/>
              </a:xfrm>
              <a:custGeom>
                <a:avLst/>
                <a:gdLst>
                  <a:gd name="txL" fmla="*/ 0 w 263"/>
                  <a:gd name="txT" fmla="*/ 0 h 175"/>
                  <a:gd name="txR" fmla="*/ 263 w 263"/>
                  <a:gd name="txB" fmla="*/ 175 h 175"/>
                </a:gdLst>
                <a:ahLst/>
                <a:cxnLst>
                  <a:cxn ang="0">
                    <a:pos x="263" y="1"/>
                  </a:cxn>
                  <a:cxn ang="0">
                    <a:pos x="0" y="175"/>
                  </a:cxn>
                  <a:cxn ang="0">
                    <a:pos x="4" y="162"/>
                  </a:cxn>
                  <a:cxn ang="0">
                    <a:pos x="80" y="28"/>
                  </a:cxn>
                  <a:cxn ang="0">
                    <a:pos x="104" y="12"/>
                  </a:cxn>
                  <a:cxn ang="0">
                    <a:pos x="250" y="0"/>
                  </a:cxn>
                  <a:cxn ang="0">
                    <a:pos x="263" y="1"/>
                  </a:cxn>
                </a:cxnLst>
                <a:rect l="txL" t="txT" r="txR" b="txB"/>
                <a:pathLst>
                  <a:path w="263" h="175">
                    <a:moveTo>
                      <a:pt x="263" y="1"/>
                    </a:moveTo>
                    <a:cubicBezTo>
                      <a:pt x="167" y="46"/>
                      <a:pt x="80" y="101"/>
                      <a:pt x="0" y="175"/>
                    </a:cubicBezTo>
                    <a:cubicBezTo>
                      <a:pt x="2" y="168"/>
                      <a:pt x="3" y="165"/>
                      <a:pt x="4" y="162"/>
                    </a:cubicBezTo>
                    <a:cubicBezTo>
                      <a:pt x="30" y="117"/>
                      <a:pt x="55" y="72"/>
                      <a:pt x="80" y="28"/>
                    </a:cubicBezTo>
                    <a:cubicBezTo>
                      <a:pt x="85" y="19"/>
                      <a:pt x="93" y="13"/>
                      <a:pt x="104" y="12"/>
                    </a:cubicBezTo>
                    <a:cubicBezTo>
                      <a:pt x="153" y="9"/>
                      <a:pt x="201" y="4"/>
                      <a:pt x="250" y="0"/>
                    </a:cubicBezTo>
                    <a:cubicBezTo>
                      <a:pt x="254" y="0"/>
                      <a:pt x="258" y="1"/>
                      <a:pt x="263" y="1"/>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grpSp>
        <p:nvGrpSpPr>
          <p:cNvPr id="53294" name="组合 14"/>
          <p:cNvGrpSpPr/>
          <p:nvPr/>
        </p:nvGrpSpPr>
        <p:grpSpPr>
          <a:xfrm>
            <a:off x="5747385" y="4194175"/>
            <a:ext cx="4906645" cy="877570"/>
            <a:chOff x="-109" y="30"/>
            <a:chExt cx="5567" cy="954"/>
          </a:xfrm>
        </p:grpSpPr>
        <p:sp>
          <p:nvSpPr>
            <p:cNvPr id="53295" name="AutoShape 6"/>
            <p:cNvSpPr/>
            <p:nvPr>
              <p:custDataLst>
                <p:tags r:id="rId38"/>
              </p:custDataLst>
            </p:nvPr>
          </p:nvSpPr>
          <p:spPr>
            <a:xfrm>
              <a:off x="-109" y="108"/>
              <a:ext cx="1136" cy="818"/>
            </a:xfrm>
            <a:prstGeom prst="roundRect">
              <a:avLst>
                <a:gd name="adj" fmla="val 18519"/>
              </a:avLst>
            </a:prstGeom>
            <a:solidFill>
              <a:srgbClr val="CB3519"/>
            </a:solidFill>
            <a:ln w="9525">
              <a:noFill/>
            </a:ln>
          </p:spPr>
          <p:txBody>
            <a:bodyPr lIns="0" tIns="0" rIns="0" bIns="0" anchor="ctr" anchorCtr="0"/>
            <a:p>
              <a:pPr algn="ctr"/>
              <a:endParaRPr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3296" name="AutoShape 11"/>
            <p:cNvSpPr/>
            <p:nvPr>
              <p:custDataLst>
                <p:tags r:id="rId39"/>
              </p:custDataLst>
            </p:nvPr>
          </p:nvSpPr>
          <p:spPr>
            <a:xfrm>
              <a:off x="2914" y="30"/>
              <a:ext cx="2544" cy="954"/>
            </a:xfrm>
            <a:prstGeom prst="roundRect">
              <a:avLst>
                <a:gd name="adj" fmla="val 18519"/>
              </a:avLst>
            </a:prstGeom>
            <a:noFill/>
            <a:ln w="63500" cap="flat" cmpd="sng">
              <a:solidFill>
                <a:srgbClr val="CB3519">
                  <a:alpha val="84000"/>
                </a:srgbClr>
              </a:solidFill>
              <a:prstDash val="solid"/>
              <a:headEnd type="none" w="med" len="med"/>
              <a:tailEnd type="none" w="med" len="med"/>
            </a:ln>
          </p:spPr>
          <p:txBody>
            <a:bodyPr lIns="0" tIns="0" rIns="0" bIns="0" anchor="ctr" anchorCtr="0"/>
            <a:p>
              <a:pPr algn="ctr">
                <a:buNone/>
              </a:pPr>
              <a:r>
                <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rPr>
                <a:t>振动</a:t>
              </a:r>
              <a:endPar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53297" name="虚尾箭头 71"/>
            <p:cNvSpPr/>
            <p:nvPr>
              <p:custDataLst>
                <p:tags r:id="rId40"/>
              </p:custDataLst>
            </p:nvPr>
          </p:nvSpPr>
          <p:spPr>
            <a:xfrm>
              <a:off x="1284" y="199"/>
              <a:ext cx="1319" cy="650"/>
            </a:xfrm>
            <a:custGeom>
              <a:avLst/>
              <a:gdLst>
                <a:gd name="txL" fmla="*/ 3375 w 21600"/>
                <a:gd name="txT" fmla="*/ 3285 h 21600"/>
                <a:gd name="txR" fmla="*/ 17432 w 21600"/>
                <a:gd name="txB" fmla="*/ 18315 h 21600"/>
              </a:gdLst>
              <a:ahLst/>
              <a:cxnLst>
                <a:cxn ang="270">
                  <a:pos x="15611" y="0"/>
                </a:cxn>
                <a:cxn ang="180">
                  <a:pos x="0" y="10800"/>
                </a:cxn>
                <a:cxn ang="90">
                  <a:pos x="15611" y="21600"/>
                </a:cxn>
                <a:cxn ang="0">
                  <a:pos x="21600" y="10800"/>
                </a:cxn>
              </a:cxnLst>
              <a:rect l="txL" t="txT" r="txR" b="txB"/>
              <a:pathLst>
                <a:path w="21600" h="21600">
                  <a:moveTo>
                    <a:pt x="15611" y="0"/>
                  </a:moveTo>
                  <a:lnTo>
                    <a:pt x="15611" y="3285"/>
                  </a:lnTo>
                  <a:lnTo>
                    <a:pt x="3375" y="3285"/>
                  </a:lnTo>
                  <a:lnTo>
                    <a:pt x="3375" y="18315"/>
                  </a:lnTo>
                  <a:lnTo>
                    <a:pt x="15611" y="18315"/>
                  </a:lnTo>
                  <a:lnTo>
                    <a:pt x="15611" y="21600"/>
                  </a:lnTo>
                  <a:lnTo>
                    <a:pt x="21600" y="10800"/>
                  </a:lnTo>
                  <a:close/>
                </a:path>
                <a:path w="21600" h="21600">
                  <a:moveTo>
                    <a:pt x="1350" y="3285"/>
                  </a:moveTo>
                  <a:lnTo>
                    <a:pt x="1350" y="18315"/>
                  </a:lnTo>
                  <a:lnTo>
                    <a:pt x="2700" y="18315"/>
                  </a:lnTo>
                  <a:lnTo>
                    <a:pt x="2700" y="3285"/>
                  </a:lnTo>
                  <a:close/>
                </a:path>
                <a:path w="21600" h="21600">
                  <a:moveTo>
                    <a:pt x="0" y="3285"/>
                  </a:moveTo>
                  <a:lnTo>
                    <a:pt x="0" y="18315"/>
                  </a:lnTo>
                  <a:lnTo>
                    <a:pt x="675" y="18315"/>
                  </a:lnTo>
                  <a:lnTo>
                    <a:pt x="675" y="3285"/>
                  </a:lnTo>
                  <a:close/>
                </a:path>
              </a:pathLst>
            </a:custGeom>
            <a:solidFill>
              <a:srgbClr val="BFBFBF"/>
            </a:solidFill>
            <a:ln w="9525">
              <a:noFill/>
            </a:ln>
          </p:spPr>
          <p:txBody>
            <a:bodyPr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nvGrpSpPr>
            <p:cNvPr id="53298" name="组合 315"/>
            <p:cNvGrpSpPr/>
            <p:nvPr/>
          </p:nvGrpSpPr>
          <p:grpSpPr>
            <a:xfrm>
              <a:off x="140" y="167"/>
              <a:ext cx="680" cy="567"/>
              <a:chOff x="0" y="0"/>
              <a:chExt cx="1000370" cy="690765"/>
            </a:xfrm>
          </p:grpSpPr>
          <p:sp>
            <p:nvSpPr>
              <p:cNvPr id="53299" name="Freeform 6"/>
              <p:cNvSpPr/>
              <p:nvPr>
                <p:custDataLst>
                  <p:tags r:id="rId41"/>
                </p:custDataLst>
              </p:nvPr>
            </p:nvSpPr>
            <p:spPr>
              <a:xfrm>
                <a:off x="46441" y="0"/>
                <a:ext cx="915744" cy="405584"/>
              </a:xfrm>
              <a:custGeom>
                <a:avLst/>
                <a:gdLst>
                  <a:gd name="txL" fmla="*/ 0 w 1125"/>
                  <a:gd name="txT" fmla="*/ 0 h 498"/>
                  <a:gd name="txR" fmla="*/ 1125 w 1125"/>
                  <a:gd name="txB" fmla="*/ 498 h 498"/>
                </a:gdLst>
                <a:ahLst/>
                <a:cxnLst>
                  <a:cxn ang="0">
                    <a:pos x="1125" y="2"/>
                  </a:cxn>
                  <a:cxn ang="0">
                    <a:pos x="1111" y="19"/>
                  </a:cxn>
                  <a:cxn ang="0">
                    <a:pos x="588" y="486"/>
                  </a:cxn>
                  <a:cxn ang="0">
                    <a:pos x="550" y="484"/>
                  </a:cxn>
                  <a:cxn ang="0">
                    <a:pos x="82" y="83"/>
                  </a:cxn>
                  <a:cxn ang="0">
                    <a:pos x="9" y="20"/>
                  </a:cxn>
                  <a:cxn ang="0">
                    <a:pos x="0" y="6"/>
                  </a:cxn>
                  <a:cxn ang="0">
                    <a:pos x="17" y="0"/>
                  </a:cxn>
                  <a:cxn ang="0">
                    <a:pos x="572" y="0"/>
                  </a:cxn>
                  <a:cxn ang="0">
                    <a:pos x="1081" y="0"/>
                  </a:cxn>
                  <a:cxn ang="0">
                    <a:pos x="1125" y="2"/>
                  </a:cxn>
                </a:cxnLst>
                <a:rect l="txL" t="txT" r="txR" b="txB"/>
                <a:pathLst>
                  <a:path w="1125" h="498">
                    <a:moveTo>
                      <a:pt x="1125" y="2"/>
                    </a:moveTo>
                    <a:cubicBezTo>
                      <a:pt x="1119" y="10"/>
                      <a:pt x="1116" y="15"/>
                      <a:pt x="1111" y="19"/>
                    </a:cubicBezTo>
                    <a:cubicBezTo>
                      <a:pt x="937" y="175"/>
                      <a:pt x="762" y="330"/>
                      <a:pt x="588" y="486"/>
                    </a:cubicBezTo>
                    <a:cubicBezTo>
                      <a:pt x="574" y="498"/>
                      <a:pt x="566" y="497"/>
                      <a:pt x="550" y="484"/>
                    </a:cubicBezTo>
                    <a:cubicBezTo>
                      <a:pt x="394" y="350"/>
                      <a:pt x="238" y="217"/>
                      <a:pt x="82" y="83"/>
                    </a:cubicBezTo>
                    <a:cubicBezTo>
                      <a:pt x="58" y="62"/>
                      <a:pt x="33" y="42"/>
                      <a:pt x="9" y="20"/>
                    </a:cubicBezTo>
                    <a:cubicBezTo>
                      <a:pt x="5" y="17"/>
                      <a:pt x="3" y="11"/>
                      <a:pt x="0" y="6"/>
                    </a:cubicBezTo>
                    <a:cubicBezTo>
                      <a:pt x="6" y="4"/>
                      <a:pt x="11" y="0"/>
                      <a:pt x="17" y="0"/>
                    </a:cubicBezTo>
                    <a:cubicBezTo>
                      <a:pt x="202" y="0"/>
                      <a:pt x="387" y="0"/>
                      <a:pt x="572" y="0"/>
                    </a:cubicBezTo>
                    <a:cubicBezTo>
                      <a:pt x="742" y="0"/>
                      <a:pt x="912" y="0"/>
                      <a:pt x="1081" y="0"/>
                    </a:cubicBezTo>
                    <a:cubicBezTo>
                      <a:pt x="1095" y="0"/>
                      <a:pt x="1108" y="1"/>
                      <a:pt x="1125" y="2"/>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300" name="Freeform 7"/>
              <p:cNvSpPr/>
              <p:nvPr>
                <p:custDataLst>
                  <p:tags r:id="rId42"/>
                </p:custDataLst>
              </p:nvPr>
            </p:nvSpPr>
            <p:spPr>
              <a:xfrm>
                <a:off x="41625" y="355359"/>
                <a:ext cx="919873" cy="335406"/>
              </a:xfrm>
              <a:custGeom>
                <a:avLst/>
                <a:gdLst>
                  <a:gd name="txL" fmla="*/ 0 w 1130"/>
                  <a:gd name="txT" fmla="*/ 0 h 412"/>
                  <a:gd name="txR" fmla="*/ 1130 w 1130"/>
                  <a:gd name="txB" fmla="*/ 412 h 412"/>
                </a:gdLst>
                <a:ahLst/>
                <a:cxnLst>
                  <a:cxn ang="0">
                    <a:pos x="730" y="8"/>
                  </a:cxn>
                  <a:cxn ang="0">
                    <a:pos x="1130" y="405"/>
                  </a:cxn>
                  <a:cxn ang="0">
                    <a:pos x="0" y="406"/>
                  </a:cxn>
                  <a:cxn ang="0">
                    <a:pos x="409" y="0"/>
                  </a:cxn>
                  <a:cxn ang="0">
                    <a:pos x="528" y="102"/>
                  </a:cxn>
                  <a:cxn ang="0">
                    <a:pos x="558" y="127"/>
                  </a:cxn>
                  <a:cxn ang="0">
                    <a:pos x="597" y="127"/>
                  </a:cxn>
                  <a:cxn ang="0">
                    <a:pos x="730" y="8"/>
                  </a:cxn>
                </a:cxnLst>
                <a:rect l="txL" t="txT" r="txR" b="txB"/>
                <a:pathLst>
                  <a:path w="1130" h="412">
                    <a:moveTo>
                      <a:pt x="730" y="8"/>
                    </a:moveTo>
                    <a:cubicBezTo>
                      <a:pt x="865" y="141"/>
                      <a:pt x="997" y="273"/>
                      <a:pt x="1130" y="405"/>
                    </a:cubicBezTo>
                    <a:cubicBezTo>
                      <a:pt x="1116" y="411"/>
                      <a:pt x="19" y="412"/>
                      <a:pt x="0" y="406"/>
                    </a:cubicBezTo>
                    <a:cubicBezTo>
                      <a:pt x="136" y="271"/>
                      <a:pt x="272" y="136"/>
                      <a:pt x="409" y="0"/>
                    </a:cubicBezTo>
                    <a:cubicBezTo>
                      <a:pt x="446" y="32"/>
                      <a:pt x="487" y="67"/>
                      <a:pt x="528" y="102"/>
                    </a:cubicBezTo>
                    <a:cubicBezTo>
                      <a:pt x="538" y="110"/>
                      <a:pt x="548" y="119"/>
                      <a:pt x="558" y="127"/>
                    </a:cubicBezTo>
                    <a:cubicBezTo>
                      <a:pt x="574" y="140"/>
                      <a:pt x="582" y="140"/>
                      <a:pt x="597" y="127"/>
                    </a:cubicBezTo>
                    <a:cubicBezTo>
                      <a:pt x="642" y="86"/>
                      <a:pt x="687" y="46"/>
                      <a:pt x="730" y="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301" name="Freeform 8"/>
              <p:cNvSpPr/>
              <p:nvPr>
                <p:custDataLst>
                  <p:tags r:id="rId43"/>
                </p:custDataLst>
              </p:nvPr>
            </p:nvSpPr>
            <p:spPr>
              <a:xfrm>
                <a:off x="0" y="38529"/>
                <a:ext cx="334718" cy="609923"/>
              </a:xfrm>
              <a:custGeom>
                <a:avLst/>
                <a:gdLst>
                  <a:gd name="txL" fmla="*/ 0 w 411"/>
                  <a:gd name="txT" fmla="*/ 0 h 749"/>
                  <a:gd name="txR" fmla="*/ 411 w 411"/>
                  <a:gd name="txB" fmla="*/ 749 h 749"/>
                </a:gdLst>
                <a:ahLst/>
                <a:cxnLst>
                  <a:cxn ang="0">
                    <a:pos x="6" y="749"/>
                  </a:cxn>
                  <a:cxn ang="0">
                    <a:pos x="7" y="0"/>
                  </a:cxn>
                  <a:cxn ang="0">
                    <a:pos x="411" y="347"/>
                  </a:cxn>
                  <a:cxn ang="0">
                    <a:pos x="6" y="749"/>
                  </a:cxn>
                </a:cxnLst>
                <a:rect l="txL" t="txT" r="txR" b="txB"/>
                <a:pathLst>
                  <a:path w="411" h="749">
                    <a:moveTo>
                      <a:pt x="6" y="749"/>
                    </a:moveTo>
                    <a:cubicBezTo>
                      <a:pt x="0" y="736"/>
                      <a:pt x="0" y="20"/>
                      <a:pt x="7" y="0"/>
                    </a:cubicBezTo>
                    <a:cubicBezTo>
                      <a:pt x="142" y="116"/>
                      <a:pt x="276" y="231"/>
                      <a:pt x="411" y="347"/>
                    </a:cubicBezTo>
                    <a:cubicBezTo>
                      <a:pt x="275" y="481"/>
                      <a:pt x="140" y="615"/>
                      <a:pt x="6" y="749"/>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53302" name="Freeform 9"/>
              <p:cNvSpPr/>
              <p:nvPr>
                <p:custDataLst>
                  <p:tags r:id="rId44"/>
                </p:custDataLst>
              </p:nvPr>
            </p:nvSpPr>
            <p:spPr>
              <a:xfrm>
                <a:off x="674940" y="39217"/>
                <a:ext cx="325430" cy="609235"/>
              </a:xfrm>
              <a:custGeom>
                <a:avLst/>
                <a:gdLst>
                  <a:gd name="txL" fmla="*/ 0 w 400"/>
                  <a:gd name="txT" fmla="*/ 0 h 748"/>
                  <a:gd name="txR" fmla="*/ 400 w 400"/>
                  <a:gd name="txB" fmla="*/ 748 h 748"/>
                </a:gdLst>
                <a:ahLst/>
                <a:cxnLst>
                  <a:cxn ang="0">
                    <a:pos x="0" y="353"/>
                  </a:cxn>
                  <a:cxn ang="0">
                    <a:pos x="397" y="0"/>
                  </a:cxn>
                  <a:cxn ang="0">
                    <a:pos x="400" y="22"/>
                  </a:cxn>
                  <a:cxn ang="0">
                    <a:pos x="400" y="728"/>
                  </a:cxn>
                  <a:cxn ang="0">
                    <a:pos x="397" y="748"/>
                  </a:cxn>
                  <a:cxn ang="0">
                    <a:pos x="0" y="353"/>
                  </a:cxn>
                </a:cxnLst>
                <a:rect l="txL" t="txT" r="txR" b="txB"/>
                <a:pathLst>
                  <a:path w="400" h="748">
                    <a:moveTo>
                      <a:pt x="0" y="353"/>
                    </a:moveTo>
                    <a:cubicBezTo>
                      <a:pt x="132" y="236"/>
                      <a:pt x="263" y="119"/>
                      <a:pt x="397" y="0"/>
                    </a:cubicBezTo>
                    <a:cubicBezTo>
                      <a:pt x="398" y="9"/>
                      <a:pt x="400" y="15"/>
                      <a:pt x="400" y="22"/>
                    </a:cubicBezTo>
                    <a:cubicBezTo>
                      <a:pt x="400" y="257"/>
                      <a:pt x="400" y="492"/>
                      <a:pt x="400" y="728"/>
                    </a:cubicBezTo>
                    <a:cubicBezTo>
                      <a:pt x="400" y="735"/>
                      <a:pt x="398" y="742"/>
                      <a:pt x="397" y="748"/>
                    </a:cubicBezTo>
                    <a:cubicBezTo>
                      <a:pt x="265" y="617"/>
                      <a:pt x="133" y="486"/>
                      <a:pt x="0" y="353"/>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grpSp>
        <p:nvGrpSpPr>
          <p:cNvPr id="53303" name="组合 5"/>
          <p:cNvGrpSpPr/>
          <p:nvPr/>
        </p:nvGrpSpPr>
        <p:grpSpPr>
          <a:xfrm>
            <a:off x="5811520" y="5225415"/>
            <a:ext cx="4841875" cy="904875"/>
            <a:chOff x="0" y="0"/>
            <a:chExt cx="5458" cy="984"/>
          </a:xfrm>
        </p:grpSpPr>
        <p:sp>
          <p:nvSpPr>
            <p:cNvPr id="53304" name="AutoShape 7"/>
            <p:cNvSpPr/>
            <p:nvPr>
              <p:custDataLst>
                <p:tags r:id="rId45"/>
              </p:custDataLst>
            </p:nvPr>
          </p:nvSpPr>
          <p:spPr>
            <a:xfrm>
              <a:off x="0" y="83"/>
              <a:ext cx="1056" cy="818"/>
            </a:xfrm>
            <a:prstGeom prst="roundRect">
              <a:avLst>
                <a:gd name="adj" fmla="val 18519"/>
              </a:avLst>
            </a:prstGeom>
            <a:solidFill>
              <a:srgbClr val="CB3519"/>
            </a:solidFill>
            <a:ln w="9525">
              <a:noFill/>
            </a:ln>
          </p:spPr>
          <p:txBody>
            <a:bodyPr lIns="0" tIns="0" rIns="0" bIns="0" anchor="ctr" anchorCtr="0"/>
            <a:p>
              <a:pPr algn="ctr"/>
              <a:endParaRPr sz="36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3305" name="AutoShape 12"/>
            <p:cNvSpPr/>
            <p:nvPr>
              <p:custDataLst>
                <p:tags r:id="rId46"/>
              </p:custDataLst>
            </p:nvPr>
          </p:nvSpPr>
          <p:spPr>
            <a:xfrm>
              <a:off x="2914" y="0"/>
              <a:ext cx="2544" cy="984"/>
            </a:xfrm>
            <a:prstGeom prst="roundRect">
              <a:avLst>
                <a:gd name="adj" fmla="val 18519"/>
              </a:avLst>
            </a:prstGeom>
            <a:noFill/>
            <a:ln w="63500" cap="flat" cmpd="sng">
              <a:solidFill>
                <a:srgbClr val="CB3519">
                  <a:alpha val="84000"/>
                </a:srgbClr>
              </a:solidFill>
              <a:prstDash val="solid"/>
              <a:headEnd type="none" w="med" len="med"/>
              <a:tailEnd type="none" w="med" len="med"/>
            </a:ln>
          </p:spPr>
          <p:txBody>
            <a:bodyPr lIns="0" tIns="0" rIns="0" bIns="0" anchor="ctr" anchorCtr="0"/>
            <a:p>
              <a:pPr algn="ctr">
                <a:buNone/>
              </a:pPr>
              <a:r>
                <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rPr>
                <a:t>高温</a:t>
              </a:r>
              <a:endParaRPr lang="zh-CN" altLang="en-US"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53306" name="虚尾箭头 73"/>
            <p:cNvSpPr/>
            <p:nvPr>
              <p:custDataLst>
                <p:tags r:id="rId47"/>
              </p:custDataLst>
            </p:nvPr>
          </p:nvSpPr>
          <p:spPr>
            <a:xfrm>
              <a:off x="1311" y="167"/>
              <a:ext cx="1311" cy="650"/>
            </a:xfrm>
            <a:custGeom>
              <a:avLst/>
              <a:gdLst>
                <a:gd name="txL" fmla="*/ 3375 w 21600"/>
                <a:gd name="txT" fmla="*/ 3285 h 21600"/>
                <a:gd name="txR" fmla="*/ 17432 w 21600"/>
                <a:gd name="txB" fmla="*/ 18315 h 21600"/>
              </a:gdLst>
              <a:ahLst/>
              <a:cxnLst>
                <a:cxn ang="270">
                  <a:pos x="15611" y="0"/>
                </a:cxn>
                <a:cxn ang="180">
                  <a:pos x="0" y="10800"/>
                </a:cxn>
                <a:cxn ang="90">
                  <a:pos x="15611" y="21600"/>
                </a:cxn>
                <a:cxn ang="0">
                  <a:pos x="21600" y="10800"/>
                </a:cxn>
              </a:cxnLst>
              <a:rect l="txL" t="txT" r="txR" b="txB"/>
              <a:pathLst>
                <a:path w="21600" h="21600">
                  <a:moveTo>
                    <a:pt x="15611" y="0"/>
                  </a:moveTo>
                  <a:lnTo>
                    <a:pt x="15611" y="3285"/>
                  </a:lnTo>
                  <a:lnTo>
                    <a:pt x="3375" y="3285"/>
                  </a:lnTo>
                  <a:lnTo>
                    <a:pt x="3375" y="18315"/>
                  </a:lnTo>
                  <a:lnTo>
                    <a:pt x="15611" y="18315"/>
                  </a:lnTo>
                  <a:lnTo>
                    <a:pt x="15611" y="21600"/>
                  </a:lnTo>
                  <a:lnTo>
                    <a:pt x="21600" y="10800"/>
                  </a:lnTo>
                  <a:close/>
                </a:path>
                <a:path w="21600" h="21600">
                  <a:moveTo>
                    <a:pt x="1350" y="3285"/>
                  </a:moveTo>
                  <a:lnTo>
                    <a:pt x="1350" y="18315"/>
                  </a:lnTo>
                  <a:lnTo>
                    <a:pt x="2700" y="18315"/>
                  </a:lnTo>
                  <a:lnTo>
                    <a:pt x="2700" y="3285"/>
                  </a:lnTo>
                  <a:close/>
                </a:path>
                <a:path w="21600" h="21600">
                  <a:moveTo>
                    <a:pt x="0" y="3285"/>
                  </a:moveTo>
                  <a:lnTo>
                    <a:pt x="0" y="18315"/>
                  </a:lnTo>
                  <a:lnTo>
                    <a:pt x="675" y="18315"/>
                  </a:lnTo>
                  <a:lnTo>
                    <a:pt x="675" y="3285"/>
                  </a:lnTo>
                  <a:close/>
                </a:path>
              </a:pathLst>
            </a:custGeom>
            <a:solidFill>
              <a:srgbClr val="BFBFBF"/>
            </a:solidFill>
            <a:ln w="9525">
              <a:noFill/>
            </a:ln>
          </p:spPr>
          <p:txBody>
            <a:bodyPr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53307" name="KSO_Shape"/>
            <p:cNvSpPr/>
            <p:nvPr>
              <p:custDataLst>
                <p:tags r:id="rId48"/>
              </p:custDataLst>
            </p:nvPr>
          </p:nvSpPr>
          <p:spPr>
            <a:xfrm>
              <a:off x="86" y="167"/>
              <a:ext cx="794" cy="567"/>
            </a:xfrm>
            <a:custGeom>
              <a:avLst/>
              <a:gdLst>
                <a:gd name="txL" fmla="*/ 0 w 6190"/>
                <a:gd name="txT" fmla="*/ 0 h 4291"/>
                <a:gd name="txR" fmla="*/ 6190 w 6190"/>
                <a:gd name="txB" fmla="*/ 4291 h 4291"/>
              </a:gdLst>
              <a:ahLst/>
              <a:cxnLst>
                <a:cxn ang="0">
                  <a:pos x="1239327" y="156252"/>
                </a:cxn>
                <a:cxn ang="0">
                  <a:pos x="1294415" y="211617"/>
                </a:cxn>
                <a:cxn ang="0">
                  <a:pos x="1294415" y="1106686"/>
                </a:cxn>
                <a:cxn ang="0">
                  <a:pos x="790313" y="1106686"/>
                </a:cxn>
                <a:cxn ang="0">
                  <a:pos x="790313" y="1144518"/>
                </a:cxn>
                <a:cxn ang="0">
                  <a:pos x="830321" y="1150362"/>
                </a:cxn>
                <a:cxn ang="0">
                  <a:pos x="870637" y="1158052"/>
                </a:cxn>
                <a:cxn ang="0">
                  <a:pos x="911261" y="1166972"/>
                </a:cxn>
                <a:cxn ang="0">
                  <a:pos x="951577" y="1177737"/>
                </a:cxn>
                <a:cxn ang="0">
                  <a:pos x="991893" y="1189733"/>
                </a:cxn>
                <a:cxn ang="0">
                  <a:pos x="1032208" y="1203882"/>
                </a:cxn>
                <a:cxn ang="0">
                  <a:pos x="1072524" y="1219569"/>
                </a:cxn>
                <a:cxn ang="0">
                  <a:pos x="1112840" y="1236793"/>
                </a:cxn>
                <a:cxn ang="0">
                  <a:pos x="1112840" y="1319841"/>
                </a:cxn>
                <a:cxn ang="0">
                  <a:pos x="194501" y="1319841"/>
                </a:cxn>
                <a:cxn ang="0">
                  <a:pos x="194501" y="1236793"/>
                </a:cxn>
                <a:cxn ang="0">
                  <a:pos x="214197" y="1228796"/>
                </a:cxn>
                <a:cxn ang="0">
                  <a:pos x="252974" y="1213725"/>
                </a:cxn>
                <a:cxn ang="0">
                  <a:pos x="292059" y="1199883"/>
                </a:cxn>
                <a:cxn ang="0">
                  <a:pos x="330836" y="1187580"/>
                </a:cxn>
                <a:cxn ang="0">
                  <a:pos x="370229" y="1176507"/>
                </a:cxn>
                <a:cxn ang="0">
                  <a:pos x="409313" y="1166664"/>
                </a:cxn>
                <a:cxn ang="0">
                  <a:pos x="448090" y="1158052"/>
                </a:cxn>
                <a:cxn ang="0">
                  <a:pos x="487483" y="1151285"/>
                </a:cxn>
                <a:cxn ang="0">
                  <a:pos x="506872" y="1106686"/>
                </a:cxn>
                <a:cxn ang="0">
                  <a:pos x="0" y="1106686"/>
                </a:cxn>
                <a:cxn ang="0">
                  <a:pos x="0" y="211617"/>
                </a:cxn>
                <a:cxn ang="0">
                  <a:pos x="55088" y="156252"/>
                </a:cxn>
                <a:cxn ang="0">
                  <a:pos x="1365814" y="1319841"/>
                </a:cxn>
                <a:cxn ang="0">
                  <a:pos x="1905000" y="0"/>
                </a:cxn>
                <a:cxn ang="0">
                  <a:pos x="1365814" y="1319841"/>
                </a:cxn>
                <a:cxn ang="0">
                  <a:pos x="1433828" y="115036"/>
                </a:cxn>
                <a:cxn ang="0">
                  <a:pos x="1846527" y="243299"/>
                </a:cxn>
                <a:cxn ang="0">
                  <a:pos x="1433828" y="115036"/>
                </a:cxn>
                <a:cxn ang="0">
                  <a:pos x="1433828" y="315273"/>
                </a:cxn>
                <a:cxn ang="0">
                  <a:pos x="1846527" y="444151"/>
                </a:cxn>
                <a:cxn ang="0">
                  <a:pos x="1433828" y="315273"/>
                </a:cxn>
                <a:cxn ang="0">
                  <a:pos x="1431674" y="553035"/>
                </a:cxn>
                <a:cxn ang="0">
                  <a:pos x="1570163" y="652385"/>
                </a:cxn>
                <a:cxn ang="0">
                  <a:pos x="1431674" y="553035"/>
                </a:cxn>
                <a:cxn ang="0">
                  <a:pos x="1431674" y="712671"/>
                </a:cxn>
                <a:cxn ang="0">
                  <a:pos x="1570163" y="812021"/>
                </a:cxn>
                <a:cxn ang="0">
                  <a:pos x="1431674" y="712671"/>
                </a:cxn>
                <a:cxn ang="0">
                  <a:pos x="1183931" y="266983"/>
                </a:cxn>
                <a:cxn ang="0">
                  <a:pos x="110484" y="995956"/>
                </a:cxn>
                <a:cxn ang="0">
                  <a:pos x="1183931" y="266983"/>
                </a:cxn>
              </a:cxnLst>
              <a:rect l="txL" t="txT" r="txR" b="txB"/>
              <a:pathLst>
                <a:path w="6190" h="4291">
                  <a:moveTo>
                    <a:pt x="179" y="508"/>
                  </a:moveTo>
                  <a:lnTo>
                    <a:pt x="4027" y="508"/>
                  </a:lnTo>
                  <a:lnTo>
                    <a:pt x="4206" y="508"/>
                  </a:lnTo>
                  <a:lnTo>
                    <a:pt x="4206" y="688"/>
                  </a:lnTo>
                  <a:lnTo>
                    <a:pt x="4206" y="3418"/>
                  </a:lnTo>
                  <a:lnTo>
                    <a:pt x="4206" y="3598"/>
                  </a:lnTo>
                  <a:lnTo>
                    <a:pt x="4027" y="3598"/>
                  </a:lnTo>
                  <a:lnTo>
                    <a:pt x="2568" y="3598"/>
                  </a:lnTo>
                  <a:lnTo>
                    <a:pt x="2568" y="3721"/>
                  </a:lnTo>
                  <a:lnTo>
                    <a:pt x="2634" y="3731"/>
                  </a:lnTo>
                  <a:lnTo>
                    <a:pt x="2698" y="3740"/>
                  </a:lnTo>
                  <a:lnTo>
                    <a:pt x="2764" y="3752"/>
                  </a:lnTo>
                  <a:lnTo>
                    <a:pt x="2829" y="3765"/>
                  </a:lnTo>
                  <a:lnTo>
                    <a:pt x="2895" y="3779"/>
                  </a:lnTo>
                  <a:lnTo>
                    <a:pt x="2961" y="3794"/>
                  </a:lnTo>
                  <a:lnTo>
                    <a:pt x="3026" y="3811"/>
                  </a:lnTo>
                  <a:lnTo>
                    <a:pt x="3092" y="3829"/>
                  </a:lnTo>
                  <a:lnTo>
                    <a:pt x="3157" y="3848"/>
                  </a:lnTo>
                  <a:lnTo>
                    <a:pt x="3223" y="3868"/>
                  </a:lnTo>
                  <a:lnTo>
                    <a:pt x="3288" y="3891"/>
                  </a:lnTo>
                  <a:lnTo>
                    <a:pt x="3354" y="3914"/>
                  </a:lnTo>
                  <a:lnTo>
                    <a:pt x="3419" y="3938"/>
                  </a:lnTo>
                  <a:lnTo>
                    <a:pt x="3485" y="3965"/>
                  </a:lnTo>
                  <a:lnTo>
                    <a:pt x="3550" y="3993"/>
                  </a:lnTo>
                  <a:lnTo>
                    <a:pt x="3616" y="4021"/>
                  </a:lnTo>
                  <a:lnTo>
                    <a:pt x="3616" y="4291"/>
                  </a:lnTo>
                  <a:lnTo>
                    <a:pt x="632" y="4291"/>
                  </a:lnTo>
                  <a:lnTo>
                    <a:pt x="632" y="4021"/>
                  </a:lnTo>
                  <a:lnTo>
                    <a:pt x="696" y="3995"/>
                  </a:lnTo>
                  <a:lnTo>
                    <a:pt x="758" y="3970"/>
                  </a:lnTo>
                  <a:lnTo>
                    <a:pt x="822" y="3946"/>
                  </a:lnTo>
                  <a:lnTo>
                    <a:pt x="885" y="3924"/>
                  </a:lnTo>
                  <a:lnTo>
                    <a:pt x="949" y="3901"/>
                  </a:lnTo>
                  <a:lnTo>
                    <a:pt x="1013" y="3881"/>
                  </a:lnTo>
                  <a:lnTo>
                    <a:pt x="1075" y="3861"/>
                  </a:lnTo>
                  <a:lnTo>
                    <a:pt x="1139" y="3843"/>
                  </a:lnTo>
                  <a:lnTo>
                    <a:pt x="1203" y="3825"/>
                  </a:lnTo>
                  <a:lnTo>
                    <a:pt x="1266" y="3809"/>
                  </a:lnTo>
                  <a:lnTo>
                    <a:pt x="1330" y="3793"/>
                  </a:lnTo>
                  <a:lnTo>
                    <a:pt x="1394" y="3779"/>
                  </a:lnTo>
                  <a:lnTo>
                    <a:pt x="1456" y="3765"/>
                  </a:lnTo>
                  <a:lnTo>
                    <a:pt x="1520" y="3753"/>
                  </a:lnTo>
                  <a:lnTo>
                    <a:pt x="1584" y="3743"/>
                  </a:lnTo>
                  <a:lnTo>
                    <a:pt x="1647" y="3733"/>
                  </a:lnTo>
                  <a:lnTo>
                    <a:pt x="1647" y="3598"/>
                  </a:lnTo>
                  <a:lnTo>
                    <a:pt x="179" y="3598"/>
                  </a:lnTo>
                  <a:lnTo>
                    <a:pt x="0" y="3598"/>
                  </a:lnTo>
                  <a:lnTo>
                    <a:pt x="0" y="3418"/>
                  </a:lnTo>
                  <a:lnTo>
                    <a:pt x="0" y="688"/>
                  </a:lnTo>
                  <a:lnTo>
                    <a:pt x="0" y="508"/>
                  </a:lnTo>
                  <a:lnTo>
                    <a:pt x="179" y="508"/>
                  </a:lnTo>
                  <a:close/>
                  <a:moveTo>
                    <a:pt x="4438" y="4291"/>
                  </a:moveTo>
                  <a:lnTo>
                    <a:pt x="6190" y="4291"/>
                  </a:lnTo>
                  <a:lnTo>
                    <a:pt x="6190" y="0"/>
                  </a:lnTo>
                  <a:lnTo>
                    <a:pt x="4438" y="0"/>
                  </a:lnTo>
                  <a:lnTo>
                    <a:pt x="4438" y="4291"/>
                  </a:lnTo>
                  <a:close/>
                  <a:moveTo>
                    <a:pt x="4659" y="374"/>
                  </a:moveTo>
                  <a:lnTo>
                    <a:pt x="6000" y="374"/>
                  </a:lnTo>
                  <a:lnTo>
                    <a:pt x="6000" y="791"/>
                  </a:lnTo>
                  <a:lnTo>
                    <a:pt x="4659" y="791"/>
                  </a:lnTo>
                  <a:lnTo>
                    <a:pt x="4659" y="374"/>
                  </a:lnTo>
                  <a:close/>
                  <a:moveTo>
                    <a:pt x="4659" y="1025"/>
                  </a:moveTo>
                  <a:lnTo>
                    <a:pt x="6000" y="1025"/>
                  </a:lnTo>
                  <a:lnTo>
                    <a:pt x="6000" y="1444"/>
                  </a:lnTo>
                  <a:lnTo>
                    <a:pt x="4659" y="1444"/>
                  </a:lnTo>
                  <a:lnTo>
                    <a:pt x="4659" y="1025"/>
                  </a:lnTo>
                  <a:close/>
                  <a:moveTo>
                    <a:pt x="4652" y="1798"/>
                  </a:moveTo>
                  <a:lnTo>
                    <a:pt x="5102" y="1798"/>
                  </a:lnTo>
                  <a:lnTo>
                    <a:pt x="5102" y="2121"/>
                  </a:lnTo>
                  <a:lnTo>
                    <a:pt x="4652" y="2121"/>
                  </a:lnTo>
                  <a:lnTo>
                    <a:pt x="4652" y="1798"/>
                  </a:lnTo>
                  <a:close/>
                  <a:moveTo>
                    <a:pt x="4652" y="2317"/>
                  </a:moveTo>
                  <a:lnTo>
                    <a:pt x="5102" y="2317"/>
                  </a:lnTo>
                  <a:lnTo>
                    <a:pt x="5102" y="2640"/>
                  </a:lnTo>
                  <a:lnTo>
                    <a:pt x="4652" y="2640"/>
                  </a:lnTo>
                  <a:lnTo>
                    <a:pt x="4652" y="2317"/>
                  </a:lnTo>
                  <a:close/>
                  <a:moveTo>
                    <a:pt x="3847" y="868"/>
                  </a:moveTo>
                  <a:lnTo>
                    <a:pt x="359" y="868"/>
                  </a:lnTo>
                  <a:lnTo>
                    <a:pt x="359" y="3238"/>
                  </a:lnTo>
                  <a:lnTo>
                    <a:pt x="3847" y="3238"/>
                  </a:lnTo>
                  <a:lnTo>
                    <a:pt x="3847" y="868"/>
                  </a:lnTo>
                  <a:close/>
                </a:path>
              </a:pathLst>
            </a:custGeom>
            <a:solidFill>
              <a:srgbClr val="FFFFFF"/>
            </a:solidFill>
            <a:ln w="9525">
              <a:noFill/>
            </a:ln>
          </p:spPr>
          <p:txBody>
            <a:bodyPr lIns="68580" tIns="34290" rIns="68580" bIns="34290"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grpSp>
    </p:spTree>
    <p:custDataLst>
      <p:tags r:id="rId4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4" nodeType="afterEffect">
                                  <p:stCondLst>
                                    <p:cond delay="0"/>
                                  </p:stCondLst>
                                  <p:childTnLst>
                                    <p:set>
                                      <p:cBhvr>
                                        <p:cTn id="6" dur="1" fill="hold">
                                          <p:stCondLst>
                                            <p:cond delay="0"/>
                                          </p:stCondLst>
                                        </p:cTn>
                                        <p:tgtEl>
                                          <p:spTgt spid="53254"/>
                                        </p:tgtEl>
                                        <p:attrNameLst>
                                          <p:attrName>style.visibility</p:attrName>
                                        </p:attrNameLst>
                                      </p:cBhvr>
                                      <p:to>
                                        <p:strVal val="visible"/>
                                      </p:to>
                                    </p:set>
                                    <p:anim calcmode="lin" valueType="num">
                                      <p:cBhvr>
                                        <p:cTn id="7" dur="500" fill="hold"/>
                                        <p:tgtEl>
                                          <p:spTgt spid="53254"/>
                                        </p:tgtEl>
                                        <p:attrNameLst>
                                          <p:attrName>ppt_w</p:attrName>
                                        </p:attrNameLst>
                                      </p:cBhvr>
                                      <p:tavLst>
                                        <p:tav tm="0">
                                          <p:val>
                                            <p:fltVal val="0.000000"/>
                                          </p:val>
                                        </p:tav>
                                        <p:tav tm="100000">
                                          <p:val>
                                            <p:strVal val="#ppt_w"/>
                                          </p:val>
                                        </p:tav>
                                      </p:tavLst>
                                    </p:anim>
                                    <p:anim calcmode="lin" valueType="num">
                                      <p:cBhvr>
                                        <p:cTn id="8" dur="500" fill="hold"/>
                                        <p:tgtEl>
                                          <p:spTgt spid="53254"/>
                                        </p:tgtEl>
                                        <p:attrNameLst>
                                          <p:attrName>ppt_h</p:attrName>
                                        </p:attrNameLst>
                                      </p:cBhvr>
                                      <p:tavLst>
                                        <p:tav tm="0">
                                          <p:val>
                                            <p:fltVal val="0.000000"/>
                                          </p:val>
                                        </p:tav>
                                        <p:tav tm="100000">
                                          <p:val>
                                            <p:strVal val="#ppt_h"/>
                                          </p:val>
                                        </p:tav>
                                      </p:tavLst>
                                    </p:anim>
                                    <p:animEffect filter="fade">
                                      <p:cBhvr>
                                        <p:cTn id="9" dur="500"/>
                                        <p:tgtEl>
                                          <p:spTgt spid="53254"/>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53256"/>
                                        </p:tgtEl>
                                        <p:attrNameLst>
                                          <p:attrName>style.visibility</p:attrName>
                                        </p:attrNameLst>
                                      </p:cBhvr>
                                      <p:to>
                                        <p:strVal val="visible"/>
                                      </p:to>
                                    </p:set>
                                    <p:anim calcmode="lin" valueType="num">
                                      <p:cBhvr>
                                        <p:cTn id="13" dur="500" fill="hold"/>
                                        <p:tgtEl>
                                          <p:spTgt spid="53256"/>
                                        </p:tgtEl>
                                        <p:attrNameLst>
                                          <p:attrName>ppt_w</p:attrName>
                                        </p:attrNameLst>
                                      </p:cBhvr>
                                      <p:tavLst>
                                        <p:tav tm="0">
                                          <p:val>
                                            <p:fltVal val="0.000000"/>
                                          </p:val>
                                        </p:tav>
                                        <p:tav tm="100000">
                                          <p:val>
                                            <p:strVal val="#ppt_w"/>
                                          </p:val>
                                        </p:tav>
                                      </p:tavLst>
                                    </p:anim>
                                    <p:anim calcmode="lin" valueType="num">
                                      <p:cBhvr>
                                        <p:cTn id="14" dur="500" fill="hold"/>
                                        <p:tgtEl>
                                          <p:spTgt spid="53256"/>
                                        </p:tgtEl>
                                        <p:attrNameLst>
                                          <p:attrName>ppt_h</p:attrName>
                                        </p:attrNameLst>
                                      </p:cBhvr>
                                      <p:tavLst>
                                        <p:tav tm="0">
                                          <p:val>
                                            <p:fltVal val="0.000000"/>
                                          </p:val>
                                        </p:tav>
                                        <p:tav tm="100000">
                                          <p:val>
                                            <p:strVal val="#ppt_h"/>
                                          </p:val>
                                        </p:tav>
                                      </p:tavLst>
                                    </p:anim>
                                    <p:animEffect filter="fade">
                                      <p:cBhvr>
                                        <p:cTn id="15" dur="500"/>
                                        <p:tgtEl>
                                          <p:spTgt spid="53256"/>
                                        </p:tgtEl>
                                      </p:cBhvr>
                                    </p:animEffect>
                                  </p:childTnLst>
                                </p:cTn>
                              </p:par>
                            </p:childTnLst>
                          </p:cTn>
                        </p:par>
                        <p:par>
                          <p:cTn id="16" fill="hold">
                            <p:stCondLst>
                              <p:cond delay="1000"/>
                            </p:stCondLst>
                            <p:childTnLst>
                              <p:par>
                                <p:cTn id="17" presetID="10" presetClass="entr" presetSubtype="0" fill="hold" grpId="3" nodeType="afterEffect">
                                  <p:stCondLst>
                                    <p:cond delay="0"/>
                                  </p:stCondLst>
                                  <p:childTnLst>
                                    <p:set>
                                      <p:cBhvr>
                                        <p:cTn id="18" dur="1" fill="hold">
                                          <p:stCondLst>
                                            <p:cond delay="0"/>
                                          </p:stCondLst>
                                        </p:cTn>
                                        <p:tgtEl>
                                          <p:spTgt spid="53253"/>
                                        </p:tgtEl>
                                        <p:attrNameLst>
                                          <p:attrName>style.visibility</p:attrName>
                                        </p:attrNameLst>
                                      </p:cBhvr>
                                      <p:to>
                                        <p:strVal val="visible"/>
                                      </p:to>
                                    </p:set>
                                    <p:anim calcmode="lin" valueType="num">
                                      <p:cBhvr>
                                        <p:cTn id="19" dur="500" fill="hold"/>
                                        <p:tgtEl>
                                          <p:spTgt spid="53253"/>
                                        </p:tgtEl>
                                        <p:attrNameLst>
                                          <p:attrName>ppt_w</p:attrName>
                                        </p:attrNameLst>
                                      </p:cBhvr>
                                      <p:tavLst>
                                        <p:tav tm="0">
                                          <p:val>
                                            <p:fltVal val="0.000000"/>
                                          </p:val>
                                        </p:tav>
                                        <p:tav tm="100000">
                                          <p:val>
                                            <p:strVal val="#ppt_w"/>
                                          </p:val>
                                        </p:tav>
                                      </p:tavLst>
                                    </p:anim>
                                    <p:anim calcmode="lin" valueType="num">
                                      <p:cBhvr>
                                        <p:cTn id="20" dur="500" fill="hold"/>
                                        <p:tgtEl>
                                          <p:spTgt spid="53253"/>
                                        </p:tgtEl>
                                        <p:attrNameLst>
                                          <p:attrName>ppt_h</p:attrName>
                                        </p:attrNameLst>
                                      </p:cBhvr>
                                      <p:tavLst>
                                        <p:tav tm="0">
                                          <p:val>
                                            <p:fltVal val="0.000000"/>
                                          </p:val>
                                        </p:tav>
                                        <p:tav tm="100000">
                                          <p:val>
                                            <p:strVal val="#ppt_h"/>
                                          </p:val>
                                        </p:tav>
                                      </p:tavLst>
                                    </p:anim>
                                    <p:animEffect filter="fade">
                                      <p:cBhvr>
                                        <p:cTn id="21" dur="500"/>
                                        <p:tgtEl>
                                          <p:spTgt spid="53253"/>
                                        </p:tgtEl>
                                      </p:cBhvr>
                                    </p:animEffect>
                                  </p:childTnLst>
                                </p:cTn>
                              </p:par>
                            </p:childTnLst>
                          </p:cTn>
                        </p:par>
                        <p:par>
                          <p:cTn id="22" fill="hold">
                            <p:stCondLst>
                              <p:cond delay="1500"/>
                            </p:stCondLst>
                            <p:childTnLst>
                              <p:par>
                                <p:cTn id="23" presetID="10" presetClass="entr" presetSubtype="0" fill="hold" grpId="2" nodeType="afterEffect">
                                  <p:stCondLst>
                                    <p:cond delay="0"/>
                                  </p:stCondLst>
                                  <p:childTnLst>
                                    <p:set>
                                      <p:cBhvr>
                                        <p:cTn id="24" dur="1" fill="hold">
                                          <p:stCondLst>
                                            <p:cond delay="0"/>
                                          </p:stCondLst>
                                        </p:cTn>
                                        <p:tgtEl>
                                          <p:spTgt spid="53255"/>
                                        </p:tgtEl>
                                        <p:attrNameLst>
                                          <p:attrName>style.visibility</p:attrName>
                                        </p:attrNameLst>
                                      </p:cBhvr>
                                      <p:to>
                                        <p:strVal val="visible"/>
                                      </p:to>
                                    </p:set>
                                    <p:anim calcmode="lin" valueType="num">
                                      <p:cBhvr>
                                        <p:cTn id="25" dur="500" fill="hold"/>
                                        <p:tgtEl>
                                          <p:spTgt spid="53255"/>
                                        </p:tgtEl>
                                        <p:attrNameLst>
                                          <p:attrName>ppt_w</p:attrName>
                                        </p:attrNameLst>
                                      </p:cBhvr>
                                      <p:tavLst>
                                        <p:tav tm="0">
                                          <p:val>
                                            <p:fltVal val="0.000000"/>
                                          </p:val>
                                        </p:tav>
                                        <p:tav tm="100000">
                                          <p:val>
                                            <p:strVal val="#ppt_w"/>
                                          </p:val>
                                        </p:tav>
                                      </p:tavLst>
                                    </p:anim>
                                    <p:anim calcmode="lin" valueType="num">
                                      <p:cBhvr>
                                        <p:cTn id="26" dur="500" fill="hold"/>
                                        <p:tgtEl>
                                          <p:spTgt spid="53255"/>
                                        </p:tgtEl>
                                        <p:attrNameLst>
                                          <p:attrName>ppt_h</p:attrName>
                                        </p:attrNameLst>
                                      </p:cBhvr>
                                      <p:tavLst>
                                        <p:tav tm="0">
                                          <p:val>
                                            <p:fltVal val="0.000000"/>
                                          </p:val>
                                        </p:tav>
                                        <p:tav tm="100000">
                                          <p:val>
                                            <p:strVal val="#ppt_h"/>
                                          </p:val>
                                        </p:tav>
                                      </p:tavLst>
                                    </p:anim>
                                    <p:animEffect filter="fade">
                                      <p:cBhvr>
                                        <p:cTn id="27" dur="500"/>
                                        <p:tgtEl>
                                          <p:spTgt spid="53255"/>
                                        </p:tgtEl>
                                      </p:cBhvr>
                                    </p:animEffect>
                                  </p:childTnLst>
                                </p:cTn>
                              </p:par>
                            </p:childTnLst>
                          </p:cTn>
                        </p:par>
                      </p:childTnLst>
                    </p:cTn>
                  </p:par>
                  <p:par>
                    <p:cTn id="28" fill="hold">
                      <p:stCondLst>
                        <p:cond delay="indefinite"/>
                      </p:stCondLst>
                      <p:childTnLst>
                        <p:par>
                          <p:cTn id="29" fill="hold">
                            <p:stCondLst>
                              <p:cond delay="0"/>
                            </p:stCondLst>
                            <p:childTnLst>
                              <p:par>
                                <p:cTn id="30" presetID="34" presetClass="entr" presetSubtype="0" fill="hold" nodeType="clickEffect">
                                  <p:stCondLst>
                                    <p:cond delay="0"/>
                                  </p:stCondLst>
                                  <p:childTnLst>
                                    <p:set>
                                      <p:cBhvr>
                                        <p:cTn id="31" dur="1" fill="hold">
                                          <p:stCondLst>
                                            <p:cond delay="0"/>
                                          </p:stCondLst>
                                        </p:cTn>
                                        <p:tgtEl>
                                          <p:spTgt spid="53258"/>
                                        </p:tgtEl>
                                        <p:attrNameLst>
                                          <p:attrName>style.visibility</p:attrName>
                                        </p:attrNameLst>
                                      </p:cBhvr>
                                      <p:to>
                                        <p:strVal val="visible"/>
                                      </p:to>
                                    </p:set>
                                    <p:anim from="(-#ppt_w/2)" to="(#ppt_x)" calcmode="lin" valueType="num">
                                      <p:cBhvr>
                                        <p:cTn id="32" dur="600" fill="hold">
                                          <p:stCondLst>
                                            <p:cond delay="0"/>
                                          </p:stCondLst>
                                        </p:cTn>
                                        <p:tgtEl>
                                          <p:spTgt spid="53258"/>
                                        </p:tgtEl>
                                        <p:attrNameLst>
                                          <p:attrName>ppt_x</p:attrName>
                                        </p:attrNameLst>
                                      </p:cBhvr>
                                    </p:anim>
                                    <p:anim from="0.000000" to="-1.0" calcmode="lin" valueType="num">
                                      <p:cBhvr>
                                        <p:cTn id="33" dur="200" decel="50000" autoRev="1" fill="hold">
                                          <p:stCondLst>
                                            <p:cond delay="600"/>
                                          </p:stCondLst>
                                        </p:cTn>
                                        <p:tgtEl>
                                          <p:spTgt spid="53258"/>
                                        </p:tgtEl>
                                        <p:attrNameLst>
                                          <p:attrName>xshear</p:attrName>
                                        </p:attrNameLst>
                                      </p:cBhvr>
                                    </p:anim>
                                    <p:animScale>
                                      <p:cBhvr>
                                        <p:cTn id="34" dur="200" decel="100000" autoRev="1" fill="hold">
                                          <p:stCondLst>
                                            <p:cond delay="600"/>
                                          </p:stCondLst>
                                        </p:cTn>
                                        <p:tgtEl>
                                          <p:spTgt spid="53258"/>
                                        </p:tgtEl>
                                      </p:cBhvr>
                                      <p:from x="100000" y="100000"/>
                                      <p:to x="80000" y="100000"/>
                                    </p:animScale>
                                    <p:anim by="(#ppt_h/3+#ppt_w*0.1)" calcmode="lin" valueType="num">
                                      <p:cBhvr>
                                        <p:cTn id="35" dur="200" decel="100000" autoRev="1" fill="hold">
                                          <p:stCondLst>
                                            <p:cond delay="600"/>
                                          </p:stCondLst>
                                        </p:cTn>
                                        <p:tgtEl>
                                          <p:spTgt spid="53258"/>
                                        </p:tgtEl>
                                        <p:attrNameLst>
                                          <p:attrName>ppt_x</p:attrName>
                                        </p:attrNameLst>
                                      </p:cBhvr>
                                    </p:anim>
                                  </p:childTnLst>
                                </p:cTn>
                              </p:par>
                            </p:childTnLst>
                          </p:cTn>
                        </p:par>
                        <p:par>
                          <p:cTn id="36" fill="hold">
                            <p:stCondLst>
                              <p:cond delay="1000"/>
                            </p:stCondLst>
                            <p:childTnLst>
                              <p:par>
                                <p:cTn id="37" presetID="34" presetClass="entr" presetSubtype="0" fill="hold" nodeType="afterEffect">
                                  <p:stCondLst>
                                    <p:cond delay="0"/>
                                  </p:stCondLst>
                                  <p:childTnLst>
                                    <p:set>
                                      <p:cBhvr>
                                        <p:cTn id="38" dur="1" fill="hold">
                                          <p:stCondLst>
                                            <p:cond delay="0"/>
                                          </p:stCondLst>
                                        </p:cTn>
                                        <p:tgtEl>
                                          <p:spTgt spid="53265"/>
                                        </p:tgtEl>
                                        <p:attrNameLst>
                                          <p:attrName>style.visibility</p:attrName>
                                        </p:attrNameLst>
                                      </p:cBhvr>
                                      <p:to>
                                        <p:strVal val="visible"/>
                                      </p:to>
                                    </p:set>
                                    <p:anim from="(-#ppt_w/2)" to="(#ppt_x)" calcmode="lin" valueType="num">
                                      <p:cBhvr>
                                        <p:cTn id="39" dur="600" fill="hold">
                                          <p:stCondLst>
                                            <p:cond delay="0"/>
                                          </p:stCondLst>
                                        </p:cTn>
                                        <p:tgtEl>
                                          <p:spTgt spid="53265"/>
                                        </p:tgtEl>
                                        <p:attrNameLst>
                                          <p:attrName>ppt_x</p:attrName>
                                        </p:attrNameLst>
                                      </p:cBhvr>
                                    </p:anim>
                                    <p:anim from="0.000000" to="-1.0" calcmode="lin" valueType="num">
                                      <p:cBhvr>
                                        <p:cTn id="40" dur="200" decel="50000" autoRev="1" fill="hold">
                                          <p:stCondLst>
                                            <p:cond delay="600"/>
                                          </p:stCondLst>
                                        </p:cTn>
                                        <p:tgtEl>
                                          <p:spTgt spid="53265"/>
                                        </p:tgtEl>
                                        <p:attrNameLst>
                                          <p:attrName>xshear</p:attrName>
                                        </p:attrNameLst>
                                      </p:cBhvr>
                                    </p:anim>
                                    <p:animScale>
                                      <p:cBhvr>
                                        <p:cTn id="41" dur="200" decel="100000" autoRev="1" fill="hold">
                                          <p:stCondLst>
                                            <p:cond delay="600"/>
                                          </p:stCondLst>
                                        </p:cTn>
                                        <p:tgtEl>
                                          <p:spTgt spid="53265"/>
                                        </p:tgtEl>
                                      </p:cBhvr>
                                      <p:from x="100000" y="100000"/>
                                      <p:to x="80000" y="100000"/>
                                    </p:animScale>
                                    <p:anim by="(#ppt_h/3+#ppt_w*0.1)" calcmode="lin" valueType="num">
                                      <p:cBhvr>
                                        <p:cTn id="42" dur="200" decel="100000" autoRev="1" fill="hold">
                                          <p:stCondLst>
                                            <p:cond delay="600"/>
                                          </p:stCondLst>
                                        </p:cTn>
                                        <p:tgtEl>
                                          <p:spTgt spid="53265"/>
                                        </p:tgtEl>
                                        <p:attrNameLst>
                                          <p:attrName>ppt_x</p:attrName>
                                        </p:attrNameLst>
                                      </p:cBhvr>
                                    </p:anim>
                                  </p:childTnLst>
                                </p:cTn>
                              </p:par>
                            </p:childTnLst>
                          </p:cTn>
                        </p:par>
                        <p:par>
                          <p:cTn id="43" fill="hold">
                            <p:stCondLst>
                              <p:cond delay="2000"/>
                            </p:stCondLst>
                            <p:childTnLst>
                              <p:par>
                                <p:cTn id="44" presetID="34" presetClass="entr" presetSubtype="0" fill="hold" nodeType="afterEffect">
                                  <p:stCondLst>
                                    <p:cond delay="0"/>
                                  </p:stCondLst>
                                  <p:childTnLst>
                                    <p:set>
                                      <p:cBhvr>
                                        <p:cTn id="45" dur="1" fill="hold">
                                          <p:stCondLst>
                                            <p:cond delay="0"/>
                                          </p:stCondLst>
                                        </p:cTn>
                                        <p:tgtEl>
                                          <p:spTgt spid="53278"/>
                                        </p:tgtEl>
                                        <p:attrNameLst>
                                          <p:attrName>style.visibility</p:attrName>
                                        </p:attrNameLst>
                                      </p:cBhvr>
                                      <p:to>
                                        <p:strVal val="visible"/>
                                      </p:to>
                                    </p:set>
                                    <p:anim from="(-#ppt_w/2)" to="(#ppt_x)" calcmode="lin" valueType="num">
                                      <p:cBhvr>
                                        <p:cTn id="46" dur="600" fill="hold">
                                          <p:stCondLst>
                                            <p:cond delay="0"/>
                                          </p:stCondLst>
                                        </p:cTn>
                                        <p:tgtEl>
                                          <p:spTgt spid="53278"/>
                                        </p:tgtEl>
                                        <p:attrNameLst>
                                          <p:attrName>ppt_x</p:attrName>
                                        </p:attrNameLst>
                                      </p:cBhvr>
                                    </p:anim>
                                    <p:anim from="0.000000" to="-1.0" calcmode="lin" valueType="num">
                                      <p:cBhvr>
                                        <p:cTn id="47" dur="200" decel="50000" autoRev="1" fill="hold">
                                          <p:stCondLst>
                                            <p:cond delay="600"/>
                                          </p:stCondLst>
                                        </p:cTn>
                                        <p:tgtEl>
                                          <p:spTgt spid="53278"/>
                                        </p:tgtEl>
                                        <p:attrNameLst>
                                          <p:attrName>xshear</p:attrName>
                                        </p:attrNameLst>
                                      </p:cBhvr>
                                    </p:anim>
                                    <p:animScale>
                                      <p:cBhvr>
                                        <p:cTn id="48" dur="200" decel="100000" autoRev="1" fill="hold">
                                          <p:stCondLst>
                                            <p:cond delay="600"/>
                                          </p:stCondLst>
                                        </p:cTn>
                                        <p:tgtEl>
                                          <p:spTgt spid="53278"/>
                                        </p:tgtEl>
                                      </p:cBhvr>
                                      <p:from x="100000" y="100000"/>
                                      <p:to x="80000" y="100000"/>
                                    </p:animScale>
                                    <p:anim by="(#ppt_h/3+#ppt_w*0.1)" calcmode="lin" valueType="num">
                                      <p:cBhvr>
                                        <p:cTn id="49" dur="200" decel="100000" autoRev="1" fill="hold">
                                          <p:stCondLst>
                                            <p:cond delay="600"/>
                                          </p:stCondLst>
                                        </p:cTn>
                                        <p:tgtEl>
                                          <p:spTgt spid="53278"/>
                                        </p:tgtEl>
                                        <p:attrNameLst>
                                          <p:attrName>ppt_x</p:attrName>
                                        </p:attrNameLst>
                                      </p:cBhvr>
                                    </p:anim>
                                  </p:childTnLst>
                                </p:cTn>
                              </p:par>
                            </p:childTnLst>
                          </p:cTn>
                        </p:par>
                        <p:par>
                          <p:cTn id="50" fill="hold">
                            <p:stCondLst>
                              <p:cond delay="3000"/>
                            </p:stCondLst>
                            <p:childTnLst>
                              <p:par>
                                <p:cTn id="51" presetID="34" presetClass="entr" presetSubtype="0" fill="hold" nodeType="afterEffect">
                                  <p:stCondLst>
                                    <p:cond delay="0"/>
                                  </p:stCondLst>
                                  <p:childTnLst>
                                    <p:set>
                                      <p:cBhvr>
                                        <p:cTn id="52" dur="1" fill="hold">
                                          <p:stCondLst>
                                            <p:cond delay="0"/>
                                          </p:stCondLst>
                                        </p:cTn>
                                        <p:tgtEl>
                                          <p:spTgt spid="53294"/>
                                        </p:tgtEl>
                                        <p:attrNameLst>
                                          <p:attrName>style.visibility</p:attrName>
                                        </p:attrNameLst>
                                      </p:cBhvr>
                                      <p:to>
                                        <p:strVal val="visible"/>
                                      </p:to>
                                    </p:set>
                                    <p:anim from="(-#ppt_w/2)" to="(#ppt_x)" calcmode="lin" valueType="num">
                                      <p:cBhvr>
                                        <p:cTn id="53" dur="600" fill="hold">
                                          <p:stCondLst>
                                            <p:cond delay="0"/>
                                          </p:stCondLst>
                                        </p:cTn>
                                        <p:tgtEl>
                                          <p:spTgt spid="53294"/>
                                        </p:tgtEl>
                                        <p:attrNameLst>
                                          <p:attrName>ppt_x</p:attrName>
                                        </p:attrNameLst>
                                      </p:cBhvr>
                                    </p:anim>
                                    <p:anim from="0.000000" to="-1.0" calcmode="lin" valueType="num">
                                      <p:cBhvr>
                                        <p:cTn id="54" dur="200" decel="50000" autoRev="1" fill="hold">
                                          <p:stCondLst>
                                            <p:cond delay="600"/>
                                          </p:stCondLst>
                                        </p:cTn>
                                        <p:tgtEl>
                                          <p:spTgt spid="53294"/>
                                        </p:tgtEl>
                                        <p:attrNameLst>
                                          <p:attrName>xshear</p:attrName>
                                        </p:attrNameLst>
                                      </p:cBhvr>
                                    </p:anim>
                                    <p:animScale>
                                      <p:cBhvr>
                                        <p:cTn id="55" dur="200" decel="100000" autoRev="1" fill="hold">
                                          <p:stCondLst>
                                            <p:cond delay="600"/>
                                          </p:stCondLst>
                                        </p:cTn>
                                        <p:tgtEl>
                                          <p:spTgt spid="53294"/>
                                        </p:tgtEl>
                                      </p:cBhvr>
                                      <p:from x="100000" y="100000"/>
                                      <p:to x="80000" y="100000"/>
                                    </p:animScale>
                                    <p:anim by="(#ppt_h/3+#ppt_w*0.1)" calcmode="lin" valueType="num">
                                      <p:cBhvr>
                                        <p:cTn id="56" dur="200" decel="100000" autoRev="1" fill="hold">
                                          <p:stCondLst>
                                            <p:cond delay="600"/>
                                          </p:stCondLst>
                                        </p:cTn>
                                        <p:tgtEl>
                                          <p:spTgt spid="53294"/>
                                        </p:tgtEl>
                                        <p:attrNameLst>
                                          <p:attrName>ppt_x</p:attrName>
                                        </p:attrNameLst>
                                      </p:cBhvr>
                                    </p:anim>
                                  </p:childTnLst>
                                </p:cTn>
                              </p:par>
                            </p:childTnLst>
                          </p:cTn>
                        </p:par>
                        <p:par>
                          <p:cTn id="57" fill="hold">
                            <p:stCondLst>
                              <p:cond delay="4000"/>
                            </p:stCondLst>
                            <p:childTnLst>
                              <p:par>
                                <p:cTn id="58" presetID="34" presetClass="entr" presetSubtype="0" fill="hold" nodeType="afterEffect">
                                  <p:stCondLst>
                                    <p:cond delay="0"/>
                                  </p:stCondLst>
                                  <p:childTnLst>
                                    <p:set>
                                      <p:cBhvr>
                                        <p:cTn id="59" dur="1" fill="hold">
                                          <p:stCondLst>
                                            <p:cond delay="0"/>
                                          </p:stCondLst>
                                        </p:cTn>
                                        <p:tgtEl>
                                          <p:spTgt spid="53303"/>
                                        </p:tgtEl>
                                        <p:attrNameLst>
                                          <p:attrName>style.visibility</p:attrName>
                                        </p:attrNameLst>
                                      </p:cBhvr>
                                      <p:to>
                                        <p:strVal val="visible"/>
                                      </p:to>
                                    </p:set>
                                    <p:anim from="(-#ppt_w/2)" to="(#ppt_x)" calcmode="lin" valueType="num">
                                      <p:cBhvr>
                                        <p:cTn id="60" dur="600" fill="hold">
                                          <p:stCondLst>
                                            <p:cond delay="0"/>
                                          </p:stCondLst>
                                        </p:cTn>
                                        <p:tgtEl>
                                          <p:spTgt spid="53303"/>
                                        </p:tgtEl>
                                        <p:attrNameLst>
                                          <p:attrName>ppt_x</p:attrName>
                                        </p:attrNameLst>
                                      </p:cBhvr>
                                    </p:anim>
                                    <p:anim from="0.000000" to="-1.0" calcmode="lin" valueType="num">
                                      <p:cBhvr>
                                        <p:cTn id="61" dur="200" decel="50000" autoRev="1" fill="hold">
                                          <p:stCondLst>
                                            <p:cond delay="600"/>
                                          </p:stCondLst>
                                        </p:cTn>
                                        <p:tgtEl>
                                          <p:spTgt spid="53303"/>
                                        </p:tgtEl>
                                        <p:attrNameLst>
                                          <p:attrName>xshear</p:attrName>
                                        </p:attrNameLst>
                                      </p:cBhvr>
                                    </p:anim>
                                    <p:animScale>
                                      <p:cBhvr>
                                        <p:cTn id="62" dur="200" decel="100000" autoRev="1" fill="hold">
                                          <p:stCondLst>
                                            <p:cond delay="600"/>
                                          </p:stCondLst>
                                        </p:cTn>
                                        <p:tgtEl>
                                          <p:spTgt spid="53303"/>
                                        </p:tgtEl>
                                      </p:cBhvr>
                                      <p:from x="100000" y="100000"/>
                                      <p:to x="80000" y="100000"/>
                                    </p:animScale>
                                    <p:anim by="(#ppt_h/3+#ppt_w*0.1)" calcmode="lin" valueType="num">
                                      <p:cBhvr>
                                        <p:cTn id="63" dur="200" decel="100000" autoRev="1" fill="hold">
                                          <p:stCondLst>
                                            <p:cond delay="600"/>
                                          </p:stCondLst>
                                        </p:cTn>
                                        <p:tgtEl>
                                          <p:spTgt spid="5330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bldLvl="0"/>
      <p:bldP spid="53253" grpId="2" bldLvl="0"/>
      <p:bldP spid="53253" grpId="3" bldLvl="0"/>
      <p:bldP spid="53254" grpId="0" bldLvl="0"/>
      <p:bldP spid="53254" grpId="1" bldLvl="0"/>
      <p:bldP spid="53254" grpId="2" bldLvl="0"/>
      <p:bldP spid="53254" grpId="4" bldLvl="0"/>
      <p:bldP spid="53255" grpId="0" bldLvl="0"/>
      <p:bldP spid="53255" grpId="2" bldLvl="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54277" name="TextBox 6"/>
          <p:cNvSpPr/>
          <p:nvPr>
            <p:custDataLst>
              <p:tags r:id="rId4"/>
            </p:custDataLst>
          </p:nvPr>
        </p:nvSpPr>
        <p:spPr>
          <a:xfrm>
            <a:off x="363220" y="1172845"/>
            <a:ext cx="6282690" cy="1057910"/>
          </a:xfrm>
          <a:prstGeom prst="rect">
            <a:avLst/>
          </a:prstGeom>
          <a:noFill/>
          <a:ln w="9525">
            <a:noFill/>
          </a:ln>
        </p:spPr>
        <p:txBody>
          <a:bodyPr anchor="t" anchorCtr="0">
            <a:noAutofit/>
          </a:bodyPr>
          <a:p>
            <a:pPr>
              <a:lnSpc>
                <a:spcPct val="150000"/>
              </a:lnSpc>
              <a:buClr>
                <a:schemeClr val="bg2"/>
              </a:buClr>
              <a:buSzPct val="75000"/>
              <a:buFont typeface="Wingdings" panose="05000000000000000000" pitchFamily="2" charset="2"/>
              <a:buNone/>
            </a:pP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噪声</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亦称“噪音”，指不同频率和不同强度、无规律地组合在一起的声音，由嘈杂刺耳的感觉，对人们生活和工作有害。</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54278" name="TextBox 6"/>
          <p:cNvSpPr/>
          <p:nvPr>
            <p:custDataLst>
              <p:tags r:id="rId5"/>
            </p:custDataLst>
          </p:nvPr>
        </p:nvSpPr>
        <p:spPr>
          <a:xfrm>
            <a:off x="363855" y="2173605"/>
            <a:ext cx="6011545" cy="2762250"/>
          </a:xfrm>
          <a:prstGeom prst="rect">
            <a:avLst/>
          </a:prstGeom>
          <a:noFill/>
          <a:ln w="9525">
            <a:noFill/>
          </a:ln>
        </p:spPr>
        <p:txBody>
          <a:bodyPr anchor="t" anchorCtr="0">
            <a:no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随着工业生产、交通运输、城市建筑的发展，以及人口密度的增加，家庭设施（音响、空调、电视机等）的增多，环境噪声日益严重，它已成为污染人类社会环境的一大公害。</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噪声不仅会影响听力，而且还对人的心血管系统、神经系统、内分泌系统产生不利影响</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，所以有人称噪声为“致人死命的慢性毒药”</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54279" name="TextBox 6"/>
          <p:cNvSpPr/>
          <p:nvPr>
            <p:custDataLst>
              <p:tags r:id="rId6"/>
            </p:custDataLst>
          </p:nvPr>
        </p:nvSpPr>
        <p:spPr>
          <a:xfrm>
            <a:off x="809625" y="4935855"/>
            <a:ext cx="10056495" cy="849630"/>
          </a:xfrm>
          <a:prstGeom prst="rect">
            <a:avLst/>
          </a:prstGeom>
          <a:solidFill>
            <a:srgbClr val="CB3517"/>
          </a:solidFill>
          <a:ln w="9525">
            <a:noFill/>
          </a:ln>
        </p:spPr>
        <p:txBody>
          <a:bodyPr wrap="square" anchor="t" anchorCtr="0">
            <a:noAutofit/>
          </a:bodyPr>
          <a:p>
            <a:pPr algn="ctr">
              <a:lnSpc>
                <a:spcPct val="130000"/>
              </a:lnSpc>
            </a:pPr>
            <a:r>
              <a:rPr lang="zh-CN" altLang="en-US" sz="2000" b="1" dirty="0">
                <a:solidFill>
                  <a:srgbClr val="FFFFFF"/>
                </a:solidFill>
                <a:uFillTx/>
                <a:latin typeface="微软雅黑" panose="020B0503020204020204" charset="-122"/>
                <a:ea typeface="微软雅黑" panose="020B0503020204020204" charset="-122"/>
                <a:sym typeface="微软雅黑" panose="020B0503020204020204" charset="-122"/>
              </a:rPr>
              <a:t>噪声具有局部性、暂时性和多发性的特点，往往给人带来生理上和心理上的危害</a:t>
            </a:r>
            <a:endParaRPr lang="zh-CN" altLang="en-US" sz="2000" b="1" dirty="0">
              <a:solidFill>
                <a:srgbClr val="FFFFFF"/>
              </a:solidFill>
              <a:uFillTx/>
              <a:latin typeface="微软雅黑" panose="020B0503020204020204" charset="-122"/>
              <a:ea typeface="微软雅黑" panose="020B0503020204020204" charset="-122"/>
              <a:sym typeface="微软雅黑" panose="020B0503020204020204" charset="-122"/>
            </a:endParaRPr>
          </a:p>
        </p:txBody>
      </p:sp>
      <p:pic>
        <p:nvPicPr>
          <p:cNvPr id="54280" name="图片 12" descr="C:\Documents and Settings\Administrator\桌面\新建文件夹\31300542957414143633444565943.jpg31300542957414143633444565943"/>
          <p:cNvPicPr>
            <a:picLocks noChangeAspect="1"/>
          </p:cNvPicPr>
          <p:nvPr>
            <p:custDataLst>
              <p:tags r:id="rId7"/>
            </p:custDataLst>
          </p:nvPr>
        </p:nvPicPr>
        <p:blipFill>
          <a:blip r:embed="rId8"/>
          <a:stretch>
            <a:fillRect/>
          </a:stretch>
        </p:blipFill>
        <p:spPr>
          <a:xfrm>
            <a:off x="6877685" y="920750"/>
            <a:ext cx="5034915" cy="3297555"/>
          </a:xfrm>
          <a:prstGeom prst="rect">
            <a:avLst/>
          </a:prstGeom>
          <a:noFill/>
          <a:ln w="19050" cap="flat" cmpd="sng">
            <a:solidFill>
              <a:schemeClr val="bg1"/>
            </a:solidFill>
            <a:prstDash val="solid"/>
            <a:miter/>
            <a:headEnd type="none" w="med" len="med"/>
            <a:tailEnd type="none" w="med" len="med"/>
          </a:ln>
        </p:spPr>
      </p:pic>
      <p:sp>
        <p:nvSpPr>
          <p:cNvPr id="3" name="文本框 2"/>
          <p:cNvSpPr txBox="1"/>
          <p:nvPr/>
        </p:nvSpPr>
        <p:spPr>
          <a:xfrm>
            <a:off x="363220" y="645160"/>
            <a:ext cx="2080895" cy="398780"/>
          </a:xfrm>
          <a:prstGeom prst="rect">
            <a:avLst/>
          </a:prstGeom>
          <a:noFill/>
        </p:spPr>
        <p:txBody>
          <a:bodyPr wrap="square" rtlCol="0">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噪声危害及控制</a:t>
            </a:r>
            <a:endParaRPr lang="zh-CN" altLang="en-US" sz="2000" b="1" dirty="0">
              <a:solidFill>
                <a:srgbClr val="E74C2E"/>
              </a:solidFill>
              <a:latin typeface="Impact" panose="020B0806030902050204" pitchFamily="2" charset="0"/>
              <a:ea typeface="微软雅黑" panose="020B0503020204020204" charset="-122"/>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4280"/>
                                        </p:tgtEl>
                                        <p:attrNameLst>
                                          <p:attrName>style.visibility</p:attrName>
                                        </p:attrNameLst>
                                      </p:cBhvr>
                                      <p:to>
                                        <p:strVal val="visible"/>
                                      </p:to>
                                    </p:set>
                                    <p:anim calcmode="lin" valueType="num">
                                      <p:cBhvr>
                                        <p:cTn id="7" dur="500" fill="hold"/>
                                        <p:tgtEl>
                                          <p:spTgt spid="54280"/>
                                        </p:tgtEl>
                                        <p:attrNameLst>
                                          <p:attrName>ppt_w</p:attrName>
                                        </p:attrNameLst>
                                      </p:cBhvr>
                                      <p:tavLst>
                                        <p:tav tm="0">
                                          <p:val>
                                            <p:fltVal val="0.000000"/>
                                          </p:val>
                                        </p:tav>
                                        <p:tav tm="100000">
                                          <p:val>
                                            <p:strVal val="#ppt_w"/>
                                          </p:val>
                                        </p:tav>
                                      </p:tavLst>
                                    </p:anim>
                                    <p:anim calcmode="lin" valueType="num">
                                      <p:cBhvr>
                                        <p:cTn id="8" dur="500" fill="hold"/>
                                        <p:tgtEl>
                                          <p:spTgt spid="54280"/>
                                        </p:tgtEl>
                                        <p:attrNameLst>
                                          <p:attrName>ppt_h</p:attrName>
                                        </p:attrNameLst>
                                      </p:cBhvr>
                                      <p:tavLst>
                                        <p:tav tm="0">
                                          <p:val>
                                            <p:fltVal val="0.000000"/>
                                          </p:val>
                                        </p:tav>
                                        <p:tav tm="100000">
                                          <p:val>
                                            <p:strVal val="#ppt_h"/>
                                          </p:val>
                                        </p:tav>
                                      </p:tavLst>
                                    </p:anim>
                                    <p:anim calcmode="lin" valueType="num">
                                      <p:cBhvr>
                                        <p:cTn id="9" dur="500" fill="hold"/>
                                        <p:tgtEl>
                                          <p:spTgt spid="54280"/>
                                        </p:tgtEl>
                                        <p:attrNameLst>
                                          <p:attrName>style.rotation</p:attrName>
                                        </p:attrNameLst>
                                      </p:cBhvr>
                                      <p:tavLst>
                                        <p:tav tm="0">
                                          <p:val>
                                            <p:fltVal val="360.000000"/>
                                          </p:val>
                                        </p:tav>
                                        <p:tav tm="100000">
                                          <p:val>
                                            <p:fltVal val="0.000000"/>
                                          </p:val>
                                        </p:tav>
                                      </p:tavLst>
                                    </p:anim>
                                    <p:animEffect filter="fade">
                                      <p:cBhvr>
                                        <p:cTn id="10" dur="500"/>
                                        <p:tgtEl>
                                          <p:spTgt spid="5428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4277"/>
                                        </p:tgtEl>
                                        <p:attrNameLst>
                                          <p:attrName>style.visibility</p:attrName>
                                        </p:attrNameLst>
                                      </p:cBhvr>
                                      <p:to>
                                        <p:strVal val="visible"/>
                                      </p:to>
                                    </p:set>
                                    <p:anim calcmode="lin" valueType="num">
                                      <p:cBhvr>
                                        <p:cTn id="14" dur="500" fill="hold"/>
                                        <p:tgtEl>
                                          <p:spTgt spid="54277"/>
                                        </p:tgtEl>
                                        <p:attrNameLst>
                                          <p:attrName>ppt_w</p:attrName>
                                        </p:attrNameLst>
                                      </p:cBhvr>
                                      <p:tavLst>
                                        <p:tav tm="0">
                                          <p:val>
                                            <p:fltVal val="0.000000"/>
                                          </p:val>
                                        </p:tav>
                                        <p:tav tm="100000">
                                          <p:val>
                                            <p:strVal val="#ppt_w"/>
                                          </p:val>
                                        </p:tav>
                                      </p:tavLst>
                                    </p:anim>
                                    <p:anim calcmode="lin" valueType="num">
                                      <p:cBhvr>
                                        <p:cTn id="15" dur="500" fill="hold"/>
                                        <p:tgtEl>
                                          <p:spTgt spid="54277"/>
                                        </p:tgtEl>
                                        <p:attrNameLst>
                                          <p:attrName>ppt_h</p:attrName>
                                        </p:attrNameLst>
                                      </p:cBhvr>
                                      <p:tavLst>
                                        <p:tav tm="0">
                                          <p:val>
                                            <p:fltVal val="0.000000"/>
                                          </p:val>
                                        </p:tav>
                                        <p:tav tm="100000">
                                          <p:val>
                                            <p:strVal val="#ppt_h"/>
                                          </p:val>
                                        </p:tav>
                                      </p:tavLst>
                                    </p:anim>
                                    <p:animEffect filter="fade">
                                      <p:cBhvr>
                                        <p:cTn id="16" dur="500"/>
                                        <p:tgtEl>
                                          <p:spTgt spid="54277"/>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54278"/>
                                        </p:tgtEl>
                                        <p:attrNameLst>
                                          <p:attrName>style.visibility</p:attrName>
                                        </p:attrNameLst>
                                      </p:cBhvr>
                                      <p:to>
                                        <p:strVal val="visible"/>
                                      </p:to>
                                    </p:set>
                                    <p:anim calcmode="lin" valueType="num">
                                      <p:cBhvr>
                                        <p:cTn id="20" dur="500" fill="hold"/>
                                        <p:tgtEl>
                                          <p:spTgt spid="54278"/>
                                        </p:tgtEl>
                                        <p:attrNameLst>
                                          <p:attrName>ppt_w</p:attrName>
                                        </p:attrNameLst>
                                      </p:cBhvr>
                                      <p:tavLst>
                                        <p:tav tm="0">
                                          <p:val>
                                            <p:fltVal val="0.000000"/>
                                          </p:val>
                                        </p:tav>
                                        <p:tav tm="100000">
                                          <p:val>
                                            <p:strVal val="#ppt_w"/>
                                          </p:val>
                                        </p:tav>
                                      </p:tavLst>
                                    </p:anim>
                                    <p:anim calcmode="lin" valueType="num">
                                      <p:cBhvr>
                                        <p:cTn id="21" dur="500" fill="hold"/>
                                        <p:tgtEl>
                                          <p:spTgt spid="54278"/>
                                        </p:tgtEl>
                                        <p:attrNameLst>
                                          <p:attrName>ppt_h</p:attrName>
                                        </p:attrNameLst>
                                      </p:cBhvr>
                                      <p:tavLst>
                                        <p:tav tm="0">
                                          <p:val>
                                            <p:fltVal val="0.000000"/>
                                          </p:val>
                                        </p:tav>
                                        <p:tav tm="100000">
                                          <p:val>
                                            <p:strVal val="#ppt_h"/>
                                          </p:val>
                                        </p:tav>
                                      </p:tavLst>
                                    </p:anim>
                                    <p:animEffect filter="fade">
                                      <p:cBhvr>
                                        <p:cTn id="22" dur="500"/>
                                        <p:tgtEl>
                                          <p:spTgt spid="54278"/>
                                        </p:tgtEl>
                                      </p:cBhvr>
                                    </p:animEffect>
                                  </p:childTnLst>
                                </p:cTn>
                              </p:par>
                            </p:childTnLst>
                          </p:cTn>
                        </p:par>
                        <p:par>
                          <p:cTn id="23" fill="hold">
                            <p:stCondLst>
                              <p:cond delay="1500"/>
                            </p:stCondLst>
                            <p:childTnLst>
                              <p:par>
                                <p:cTn id="24" presetID="34" presetClass="entr" presetSubtype="0" fill="hold" grpId="0" nodeType="afterEffect">
                                  <p:stCondLst>
                                    <p:cond delay="0"/>
                                  </p:stCondLst>
                                  <p:childTnLst>
                                    <p:set>
                                      <p:cBhvr>
                                        <p:cTn id="25" dur="1" fill="hold">
                                          <p:stCondLst>
                                            <p:cond delay="0"/>
                                          </p:stCondLst>
                                        </p:cTn>
                                        <p:tgtEl>
                                          <p:spTgt spid="54279"/>
                                        </p:tgtEl>
                                        <p:attrNameLst>
                                          <p:attrName>style.visibility</p:attrName>
                                        </p:attrNameLst>
                                      </p:cBhvr>
                                      <p:to>
                                        <p:strVal val="visible"/>
                                      </p:to>
                                    </p:set>
                                    <p:anim from="(-#ppt_w/2)" to="(#ppt_x)" calcmode="lin" valueType="num">
                                      <p:cBhvr>
                                        <p:cTn id="26" dur="600" fill="hold">
                                          <p:stCondLst>
                                            <p:cond delay="0"/>
                                          </p:stCondLst>
                                        </p:cTn>
                                        <p:tgtEl>
                                          <p:spTgt spid="54279"/>
                                        </p:tgtEl>
                                        <p:attrNameLst>
                                          <p:attrName>ppt_x</p:attrName>
                                        </p:attrNameLst>
                                      </p:cBhvr>
                                    </p:anim>
                                    <p:anim from="0.000000" to="-1.0" calcmode="lin" valueType="num">
                                      <p:cBhvr>
                                        <p:cTn id="27" dur="200" decel="50000" autoRev="1" fill="hold">
                                          <p:stCondLst>
                                            <p:cond delay="600"/>
                                          </p:stCondLst>
                                        </p:cTn>
                                        <p:tgtEl>
                                          <p:spTgt spid="54279"/>
                                        </p:tgtEl>
                                        <p:attrNameLst>
                                          <p:attrName>xshear</p:attrName>
                                        </p:attrNameLst>
                                      </p:cBhvr>
                                    </p:anim>
                                    <p:animScale>
                                      <p:cBhvr>
                                        <p:cTn id="28" dur="200" decel="100000" autoRev="1" fill="hold">
                                          <p:stCondLst>
                                            <p:cond delay="600"/>
                                          </p:stCondLst>
                                        </p:cTn>
                                        <p:tgtEl>
                                          <p:spTgt spid="54279"/>
                                        </p:tgtEl>
                                      </p:cBhvr>
                                      <p:from x="100000" y="100000"/>
                                      <p:to x="80000" y="100000"/>
                                    </p:animScale>
                                    <p:anim by="(#ppt_h/3+#ppt_w*0.1)" calcmode="lin" valueType="num">
                                      <p:cBhvr>
                                        <p:cTn id="29" dur="200" decel="100000" autoRev="1" fill="hold">
                                          <p:stCondLst>
                                            <p:cond delay="600"/>
                                          </p:stCondLst>
                                        </p:cTn>
                                        <p:tgtEl>
                                          <p:spTgt spid="5427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7" grpId="0" bldLvl="0"/>
      <p:bldP spid="54278" grpId="0" bldLvl="0"/>
      <p:bldP spid="54279"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55301" name="Freeform 64"/>
          <p:cNvSpPr/>
          <p:nvPr>
            <p:custDataLst>
              <p:tags r:id="rId4"/>
            </p:custDataLst>
          </p:nvPr>
        </p:nvSpPr>
        <p:spPr>
          <a:xfrm>
            <a:off x="3702050" y="1475105"/>
            <a:ext cx="1605915" cy="1452245"/>
          </a:xfrm>
          <a:custGeom>
            <a:avLst/>
            <a:gdLst>
              <a:gd name="txL" fmla="*/ 0 w 335"/>
              <a:gd name="txT" fmla="*/ 0 h 299"/>
              <a:gd name="txR" fmla="*/ 335 w 335"/>
              <a:gd name="txB" fmla="*/ 299 h 299"/>
            </a:gdLst>
            <a:ahLst/>
            <a:cxnLst>
              <a:cxn ang="0">
                <a:pos x="330" y="184"/>
              </a:cxn>
              <a:cxn ang="0">
                <a:pos x="330" y="32"/>
              </a:cxn>
              <a:cxn ang="0">
                <a:pos x="257" y="18"/>
              </a:cxn>
              <a:cxn ang="0">
                <a:pos x="33" y="152"/>
              </a:cxn>
              <a:cxn ang="0">
                <a:pos x="28" y="206"/>
              </a:cxn>
              <a:cxn ang="0">
                <a:pos x="168" y="287"/>
              </a:cxn>
              <a:cxn ang="0">
                <a:pos x="206" y="286"/>
              </a:cxn>
              <a:cxn ang="0">
                <a:pos x="289" y="233"/>
              </a:cxn>
              <a:cxn ang="0">
                <a:pos x="330" y="184"/>
              </a:cxn>
            </a:cxnLst>
            <a:rect l="txL" t="txT" r="txR" b="txB"/>
            <a:pathLst>
              <a:path w="335" h="299">
                <a:moveTo>
                  <a:pt x="330" y="184"/>
                </a:moveTo>
                <a:cubicBezTo>
                  <a:pt x="330" y="159"/>
                  <a:pt x="330" y="32"/>
                  <a:pt x="330" y="32"/>
                </a:cubicBezTo>
                <a:cubicBezTo>
                  <a:pt x="330" y="32"/>
                  <a:pt x="335" y="0"/>
                  <a:pt x="257" y="18"/>
                </a:cubicBezTo>
                <a:cubicBezTo>
                  <a:pt x="180" y="35"/>
                  <a:pt x="96" y="74"/>
                  <a:pt x="33" y="152"/>
                </a:cubicBezTo>
                <a:cubicBezTo>
                  <a:pt x="25" y="163"/>
                  <a:pt x="0" y="190"/>
                  <a:pt x="28" y="206"/>
                </a:cubicBezTo>
                <a:cubicBezTo>
                  <a:pt x="57" y="222"/>
                  <a:pt x="168" y="287"/>
                  <a:pt x="168" y="287"/>
                </a:cubicBezTo>
                <a:cubicBezTo>
                  <a:pt x="168" y="287"/>
                  <a:pt x="189" y="299"/>
                  <a:pt x="206" y="286"/>
                </a:cubicBezTo>
                <a:cubicBezTo>
                  <a:pt x="222" y="272"/>
                  <a:pt x="257" y="244"/>
                  <a:pt x="289" y="233"/>
                </a:cubicBezTo>
                <a:cubicBezTo>
                  <a:pt x="319" y="224"/>
                  <a:pt x="331" y="226"/>
                  <a:pt x="330" y="184"/>
                </a:cubicBezTo>
              </a:path>
            </a:pathLst>
          </a:custGeom>
          <a:solidFill>
            <a:srgbClr val="E74C2E"/>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02" name="Freeform 59"/>
          <p:cNvSpPr/>
          <p:nvPr>
            <p:custDataLst>
              <p:tags r:id="rId5"/>
            </p:custDataLst>
          </p:nvPr>
        </p:nvSpPr>
        <p:spPr>
          <a:xfrm>
            <a:off x="5199380" y="1477645"/>
            <a:ext cx="1605280" cy="1475105"/>
          </a:xfrm>
          <a:custGeom>
            <a:avLst/>
            <a:gdLst>
              <a:gd name="txL" fmla="*/ 0 w 335"/>
              <a:gd name="txT" fmla="*/ 0 h 304"/>
              <a:gd name="txR" fmla="*/ 335 w 335"/>
              <a:gd name="txB" fmla="*/ 304 h 304"/>
            </a:gdLst>
            <a:ahLst/>
            <a:cxnLst>
              <a:cxn ang="0">
                <a:pos x="174" y="281"/>
              </a:cxn>
              <a:cxn ang="0">
                <a:pos x="305" y="204"/>
              </a:cxn>
              <a:cxn ang="0">
                <a:pos x="280" y="133"/>
              </a:cxn>
              <a:cxn ang="0">
                <a:pos x="49" y="9"/>
              </a:cxn>
              <a:cxn ang="0">
                <a:pos x="1" y="33"/>
              </a:cxn>
              <a:cxn ang="0">
                <a:pos x="3" y="194"/>
              </a:cxn>
              <a:cxn ang="0">
                <a:pos x="23" y="226"/>
              </a:cxn>
              <a:cxn ang="0">
                <a:pos x="110" y="271"/>
              </a:cxn>
              <a:cxn ang="0">
                <a:pos x="174" y="281"/>
              </a:cxn>
            </a:cxnLst>
            <a:rect l="txL" t="txT" r="txR" b="txB"/>
            <a:pathLst>
              <a:path w="335" h="304">
                <a:moveTo>
                  <a:pt x="174" y="281"/>
                </a:moveTo>
                <a:cubicBezTo>
                  <a:pt x="195" y="268"/>
                  <a:pt x="305" y="204"/>
                  <a:pt x="305" y="204"/>
                </a:cubicBezTo>
                <a:cubicBezTo>
                  <a:pt x="305" y="204"/>
                  <a:pt x="335" y="192"/>
                  <a:pt x="280" y="133"/>
                </a:cubicBezTo>
                <a:cubicBezTo>
                  <a:pt x="225" y="76"/>
                  <a:pt x="149" y="24"/>
                  <a:pt x="49" y="9"/>
                </a:cubicBezTo>
                <a:cubicBezTo>
                  <a:pt x="36" y="7"/>
                  <a:pt x="0" y="0"/>
                  <a:pt x="1" y="33"/>
                </a:cubicBezTo>
                <a:cubicBezTo>
                  <a:pt x="2" y="65"/>
                  <a:pt x="3" y="194"/>
                  <a:pt x="3" y="194"/>
                </a:cubicBezTo>
                <a:cubicBezTo>
                  <a:pt x="3" y="194"/>
                  <a:pt x="3" y="219"/>
                  <a:pt x="23" y="226"/>
                </a:cubicBezTo>
                <a:cubicBezTo>
                  <a:pt x="43" y="233"/>
                  <a:pt x="85" y="249"/>
                  <a:pt x="110" y="271"/>
                </a:cubicBezTo>
                <a:cubicBezTo>
                  <a:pt x="133" y="292"/>
                  <a:pt x="138" y="304"/>
                  <a:pt x="174" y="281"/>
                </a:cubicBezTo>
              </a:path>
            </a:pathLst>
          </a:custGeom>
          <a:solidFill>
            <a:srgbClr val="A5A5A5"/>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03" name="Freeform 58"/>
          <p:cNvSpPr/>
          <p:nvPr>
            <p:custDataLst>
              <p:tags r:id="rId6"/>
            </p:custDataLst>
          </p:nvPr>
        </p:nvSpPr>
        <p:spPr>
          <a:xfrm>
            <a:off x="5861050" y="2301875"/>
            <a:ext cx="1179195" cy="1868805"/>
          </a:xfrm>
          <a:custGeom>
            <a:avLst/>
            <a:gdLst>
              <a:gd name="txL" fmla="*/ 0 w 246"/>
              <a:gd name="txT" fmla="*/ 0 h 385"/>
              <a:gd name="txR" fmla="*/ 246 w 246"/>
              <a:gd name="txB" fmla="*/ 385 h 385"/>
            </a:gdLst>
            <a:ahLst/>
            <a:cxnLst>
              <a:cxn ang="0">
                <a:pos x="38" y="293"/>
              </a:cxn>
              <a:cxn ang="0">
                <a:pos x="171" y="365"/>
              </a:cxn>
              <a:cxn ang="0">
                <a:pos x="219" y="308"/>
              </a:cxn>
              <a:cxn ang="0">
                <a:pos x="208" y="47"/>
              </a:cxn>
              <a:cxn ang="0">
                <a:pos x="163" y="17"/>
              </a:cxn>
              <a:cxn ang="0">
                <a:pos x="26" y="101"/>
              </a:cxn>
              <a:cxn ang="0">
                <a:pos x="8" y="135"/>
              </a:cxn>
              <a:cxn ang="0">
                <a:pos x="14" y="233"/>
              </a:cxn>
              <a:cxn ang="0">
                <a:pos x="38" y="293"/>
              </a:cxn>
            </a:cxnLst>
            <a:rect l="txL" t="txT" r="txR" b="txB"/>
            <a:pathLst>
              <a:path w="246" h="385">
                <a:moveTo>
                  <a:pt x="38" y="293"/>
                </a:moveTo>
                <a:cubicBezTo>
                  <a:pt x="60" y="304"/>
                  <a:pt x="171" y="365"/>
                  <a:pt x="171" y="365"/>
                </a:cubicBezTo>
                <a:cubicBezTo>
                  <a:pt x="171" y="365"/>
                  <a:pt x="197" y="385"/>
                  <a:pt x="219" y="308"/>
                </a:cubicBezTo>
                <a:cubicBezTo>
                  <a:pt x="241" y="232"/>
                  <a:pt x="246" y="140"/>
                  <a:pt x="208" y="47"/>
                </a:cubicBezTo>
                <a:cubicBezTo>
                  <a:pt x="203" y="35"/>
                  <a:pt x="191" y="0"/>
                  <a:pt x="163" y="17"/>
                </a:cubicBezTo>
                <a:cubicBezTo>
                  <a:pt x="136" y="35"/>
                  <a:pt x="26" y="101"/>
                  <a:pt x="26" y="101"/>
                </a:cubicBezTo>
                <a:cubicBezTo>
                  <a:pt x="26" y="101"/>
                  <a:pt x="4" y="114"/>
                  <a:pt x="8" y="135"/>
                </a:cubicBezTo>
                <a:cubicBezTo>
                  <a:pt x="13" y="156"/>
                  <a:pt x="21" y="200"/>
                  <a:pt x="14" y="233"/>
                </a:cubicBezTo>
                <a:cubicBezTo>
                  <a:pt x="8" y="263"/>
                  <a:pt x="0" y="273"/>
                  <a:pt x="38" y="293"/>
                </a:cubicBezTo>
              </a:path>
            </a:pathLst>
          </a:custGeom>
          <a:solidFill>
            <a:srgbClr val="FFC000"/>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04" name="Freeform 60"/>
          <p:cNvSpPr/>
          <p:nvPr>
            <p:custDataLst>
              <p:tags r:id="rId7"/>
            </p:custDataLst>
          </p:nvPr>
        </p:nvSpPr>
        <p:spPr>
          <a:xfrm>
            <a:off x="5192395" y="3611245"/>
            <a:ext cx="1591945" cy="1475105"/>
          </a:xfrm>
          <a:custGeom>
            <a:avLst/>
            <a:gdLst>
              <a:gd name="txL" fmla="*/ 0 w 332"/>
              <a:gd name="txT" fmla="*/ 0 h 304"/>
              <a:gd name="txR" fmla="*/ 332 w 332"/>
              <a:gd name="txB" fmla="*/ 304 h 304"/>
            </a:gdLst>
            <a:ahLst/>
            <a:cxnLst>
              <a:cxn ang="0">
                <a:pos x="2" y="120"/>
              </a:cxn>
              <a:cxn ang="0">
                <a:pos x="7" y="272"/>
              </a:cxn>
              <a:cxn ang="0">
                <a:pos x="81" y="284"/>
              </a:cxn>
              <a:cxn ang="0">
                <a:pos x="300" y="141"/>
              </a:cxn>
              <a:cxn ang="0">
                <a:pos x="303" y="88"/>
              </a:cxn>
              <a:cxn ang="0">
                <a:pos x="160" y="12"/>
              </a:cxn>
              <a:cxn ang="0">
                <a:pos x="123" y="14"/>
              </a:cxn>
              <a:cxn ang="0">
                <a:pos x="41" y="69"/>
              </a:cxn>
              <a:cxn ang="0">
                <a:pos x="2" y="120"/>
              </a:cxn>
            </a:cxnLst>
            <a:rect l="txL" t="txT" r="txR" b="txB"/>
            <a:pathLst>
              <a:path w="332" h="304">
                <a:moveTo>
                  <a:pt x="2" y="120"/>
                </a:moveTo>
                <a:cubicBezTo>
                  <a:pt x="3" y="145"/>
                  <a:pt x="7" y="272"/>
                  <a:pt x="7" y="272"/>
                </a:cubicBezTo>
                <a:cubicBezTo>
                  <a:pt x="7" y="272"/>
                  <a:pt x="4" y="304"/>
                  <a:pt x="81" y="284"/>
                </a:cubicBezTo>
                <a:cubicBezTo>
                  <a:pt x="158" y="264"/>
                  <a:pt x="240" y="222"/>
                  <a:pt x="300" y="141"/>
                </a:cubicBezTo>
                <a:cubicBezTo>
                  <a:pt x="308" y="131"/>
                  <a:pt x="332" y="102"/>
                  <a:pt x="303" y="88"/>
                </a:cubicBezTo>
                <a:cubicBezTo>
                  <a:pt x="274" y="73"/>
                  <a:pt x="160" y="12"/>
                  <a:pt x="160" y="12"/>
                </a:cubicBezTo>
                <a:cubicBezTo>
                  <a:pt x="160" y="12"/>
                  <a:pt x="139" y="0"/>
                  <a:pt x="123" y="14"/>
                </a:cubicBezTo>
                <a:cubicBezTo>
                  <a:pt x="107" y="29"/>
                  <a:pt x="73" y="58"/>
                  <a:pt x="41" y="69"/>
                </a:cubicBezTo>
                <a:cubicBezTo>
                  <a:pt x="12" y="80"/>
                  <a:pt x="0" y="78"/>
                  <a:pt x="2" y="120"/>
                </a:cubicBezTo>
              </a:path>
            </a:pathLst>
          </a:custGeom>
          <a:solidFill>
            <a:srgbClr val="93B3D7"/>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05" name="AutoShape 112"/>
          <p:cNvSpPr/>
          <p:nvPr>
            <p:custDataLst>
              <p:tags r:id="rId8"/>
            </p:custDataLst>
          </p:nvPr>
        </p:nvSpPr>
        <p:spPr>
          <a:xfrm>
            <a:off x="4405630" y="2014855"/>
            <a:ext cx="499745" cy="506095"/>
          </a:xfrm>
          <a:custGeom>
            <a:avLst/>
            <a:gdLst>
              <a:gd name="txL" fmla="*/ 0 w 21020"/>
              <a:gd name="txT" fmla="*/ 0 h 21600"/>
              <a:gd name="txR" fmla="*/ 21020 w 21020"/>
              <a:gd name="txB" fmla="*/ 21600 h 21600"/>
            </a:gdLst>
            <a:ahLst/>
            <a:cxnLst>
              <a:cxn ang="0">
                <a:pos x="10510" y="10800"/>
              </a:cxn>
              <a:cxn ang="0">
                <a:pos x="10510" y="10800"/>
              </a:cxn>
              <a:cxn ang="0">
                <a:pos x="10510" y="10800"/>
              </a:cxn>
              <a:cxn ang="0">
                <a:pos x="10510" y="10800"/>
              </a:cxn>
            </a:cxnLst>
            <a:rect l="txL" t="txT" r="txR" b="txB"/>
            <a:pathLst>
              <a:path w="21020" h="21600">
                <a:moveTo>
                  <a:pt x="18846" y="7946"/>
                </a:moveTo>
                <a:lnTo>
                  <a:pt x="17740" y="9091"/>
                </a:lnTo>
                <a:cubicBezTo>
                  <a:pt x="17740" y="8939"/>
                  <a:pt x="17758" y="8792"/>
                  <a:pt x="17744" y="8636"/>
                </a:cubicBezTo>
                <a:cubicBezTo>
                  <a:pt x="17629" y="7331"/>
                  <a:pt x="17036" y="6068"/>
                  <a:pt x="16074" y="5080"/>
                </a:cubicBezTo>
                <a:cubicBezTo>
                  <a:pt x="15004" y="3980"/>
                  <a:pt x="13585" y="3348"/>
                  <a:pt x="12180" y="3345"/>
                </a:cubicBezTo>
                <a:lnTo>
                  <a:pt x="13268" y="2218"/>
                </a:lnTo>
                <a:cubicBezTo>
                  <a:pt x="13812" y="1659"/>
                  <a:pt x="14572" y="1350"/>
                  <a:pt x="15403" y="1350"/>
                </a:cubicBezTo>
                <a:cubicBezTo>
                  <a:pt x="16460" y="1350"/>
                  <a:pt x="17546" y="1840"/>
                  <a:pt x="18381" y="2696"/>
                </a:cubicBezTo>
                <a:cubicBezTo>
                  <a:pt x="19165" y="3500"/>
                  <a:pt x="19631" y="4499"/>
                  <a:pt x="19698" y="5510"/>
                </a:cubicBezTo>
                <a:cubicBezTo>
                  <a:pt x="19760" y="6453"/>
                  <a:pt x="19457" y="7317"/>
                  <a:pt x="18846" y="7946"/>
                </a:cubicBezTo>
                <a:moveTo>
                  <a:pt x="5828" y="19329"/>
                </a:moveTo>
                <a:cubicBezTo>
                  <a:pt x="5813" y="18424"/>
                  <a:pt x="5454" y="17481"/>
                  <a:pt x="4730" y="16739"/>
                </a:cubicBezTo>
                <a:cubicBezTo>
                  <a:pt x="4046" y="16034"/>
                  <a:pt x="3150" y="15628"/>
                  <a:pt x="2257" y="15592"/>
                </a:cubicBezTo>
                <a:lnTo>
                  <a:pt x="2911" y="13157"/>
                </a:lnTo>
                <a:cubicBezTo>
                  <a:pt x="2959" y="12995"/>
                  <a:pt x="3052" y="12835"/>
                  <a:pt x="3168" y="12695"/>
                </a:cubicBezTo>
                <a:cubicBezTo>
                  <a:pt x="4485" y="11726"/>
                  <a:pt x="6512" y="12012"/>
                  <a:pt x="7920" y="13460"/>
                </a:cubicBezTo>
                <a:cubicBezTo>
                  <a:pt x="9409" y="14990"/>
                  <a:pt x="9639" y="17230"/>
                  <a:pt x="8492" y="18568"/>
                </a:cubicBezTo>
                <a:cubicBezTo>
                  <a:pt x="8416" y="18609"/>
                  <a:pt x="8339" y="18648"/>
                  <a:pt x="8256" y="18675"/>
                </a:cubicBezTo>
                <a:cubicBezTo>
                  <a:pt x="8256" y="18675"/>
                  <a:pt x="5828" y="19329"/>
                  <a:pt x="5828" y="19329"/>
                </a:cubicBezTo>
                <a:close/>
                <a:moveTo>
                  <a:pt x="2737" y="20164"/>
                </a:moveTo>
                <a:cubicBezTo>
                  <a:pt x="2665" y="20181"/>
                  <a:pt x="2443" y="20239"/>
                  <a:pt x="2291" y="20249"/>
                </a:cubicBezTo>
                <a:cubicBezTo>
                  <a:pt x="1751" y="20244"/>
                  <a:pt x="1313" y="19792"/>
                  <a:pt x="1313" y="19237"/>
                </a:cubicBezTo>
                <a:cubicBezTo>
                  <a:pt x="1321" y="19124"/>
                  <a:pt x="1365" y="18929"/>
                  <a:pt x="1380" y="18857"/>
                </a:cubicBezTo>
                <a:lnTo>
                  <a:pt x="2071" y="16283"/>
                </a:lnTo>
                <a:cubicBezTo>
                  <a:pt x="2822" y="16261"/>
                  <a:pt x="3630" y="16562"/>
                  <a:pt x="4265" y="17215"/>
                </a:cubicBezTo>
                <a:cubicBezTo>
                  <a:pt x="4911" y="17878"/>
                  <a:pt x="5214" y="18725"/>
                  <a:pt x="5181" y="19504"/>
                </a:cubicBezTo>
                <a:cubicBezTo>
                  <a:pt x="5181" y="19504"/>
                  <a:pt x="2737" y="20164"/>
                  <a:pt x="2737" y="20164"/>
                </a:cubicBezTo>
                <a:close/>
                <a:moveTo>
                  <a:pt x="6888" y="11179"/>
                </a:moveTo>
                <a:cubicBezTo>
                  <a:pt x="6280" y="10927"/>
                  <a:pt x="5642" y="10783"/>
                  <a:pt x="5004" y="10774"/>
                </a:cubicBezTo>
                <a:lnTo>
                  <a:pt x="10063" y="5536"/>
                </a:lnTo>
                <a:cubicBezTo>
                  <a:pt x="10838" y="4759"/>
                  <a:pt x="11966" y="4536"/>
                  <a:pt x="13077" y="4819"/>
                </a:cubicBezTo>
                <a:cubicBezTo>
                  <a:pt x="13077" y="4819"/>
                  <a:pt x="6888" y="11179"/>
                  <a:pt x="6888" y="11179"/>
                </a:cubicBezTo>
                <a:close/>
                <a:moveTo>
                  <a:pt x="9717" y="13672"/>
                </a:moveTo>
                <a:cubicBezTo>
                  <a:pt x="9473" y="13258"/>
                  <a:pt x="9194" y="12859"/>
                  <a:pt x="8848" y="12505"/>
                </a:cubicBezTo>
                <a:cubicBezTo>
                  <a:pt x="8447" y="12093"/>
                  <a:pt x="7986" y="11770"/>
                  <a:pt x="7507" y="11498"/>
                </a:cubicBezTo>
                <a:lnTo>
                  <a:pt x="13767" y="5064"/>
                </a:lnTo>
                <a:cubicBezTo>
                  <a:pt x="14259" y="5288"/>
                  <a:pt x="14729" y="5607"/>
                  <a:pt x="15145" y="6035"/>
                </a:cubicBezTo>
                <a:cubicBezTo>
                  <a:pt x="15500" y="6398"/>
                  <a:pt x="15775" y="6806"/>
                  <a:pt x="15987" y="7229"/>
                </a:cubicBezTo>
                <a:cubicBezTo>
                  <a:pt x="15987" y="7229"/>
                  <a:pt x="9717" y="13672"/>
                  <a:pt x="9717" y="13672"/>
                </a:cubicBezTo>
                <a:close/>
                <a:moveTo>
                  <a:pt x="10519" y="16061"/>
                </a:moveTo>
                <a:cubicBezTo>
                  <a:pt x="10465" y="15452"/>
                  <a:pt x="10298" y="14854"/>
                  <a:pt x="10047" y="14288"/>
                </a:cubicBezTo>
                <a:lnTo>
                  <a:pt x="16257" y="7906"/>
                </a:lnTo>
                <a:cubicBezTo>
                  <a:pt x="16637" y="9140"/>
                  <a:pt x="16442" y="10429"/>
                  <a:pt x="15610" y="11284"/>
                </a:cubicBezTo>
                <a:cubicBezTo>
                  <a:pt x="15604" y="11290"/>
                  <a:pt x="15598" y="11293"/>
                  <a:pt x="15593" y="11298"/>
                </a:cubicBezTo>
                <a:lnTo>
                  <a:pt x="15602" y="11306"/>
                </a:lnTo>
                <a:lnTo>
                  <a:pt x="10525" y="16565"/>
                </a:lnTo>
                <a:cubicBezTo>
                  <a:pt x="10527" y="16397"/>
                  <a:pt x="10534" y="16232"/>
                  <a:pt x="10519" y="16061"/>
                </a:cubicBezTo>
                <a:moveTo>
                  <a:pt x="19308" y="1741"/>
                </a:moveTo>
                <a:cubicBezTo>
                  <a:pt x="18228" y="632"/>
                  <a:pt x="16805" y="0"/>
                  <a:pt x="15403" y="0"/>
                </a:cubicBezTo>
                <a:cubicBezTo>
                  <a:pt x="14220" y="0"/>
                  <a:pt x="13131" y="450"/>
                  <a:pt x="12335" y="1266"/>
                </a:cubicBezTo>
                <a:lnTo>
                  <a:pt x="9138" y="4577"/>
                </a:lnTo>
                <a:cubicBezTo>
                  <a:pt x="9129" y="4585"/>
                  <a:pt x="9118" y="4592"/>
                  <a:pt x="9108" y="4602"/>
                </a:cubicBezTo>
                <a:cubicBezTo>
                  <a:pt x="9103" y="4608"/>
                  <a:pt x="9100" y="4614"/>
                  <a:pt x="9095" y="4620"/>
                </a:cubicBezTo>
                <a:lnTo>
                  <a:pt x="9096" y="4621"/>
                </a:lnTo>
                <a:lnTo>
                  <a:pt x="2310" y="11647"/>
                </a:lnTo>
                <a:cubicBezTo>
                  <a:pt x="1998" y="11966"/>
                  <a:pt x="1771" y="12364"/>
                  <a:pt x="1645" y="12797"/>
                </a:cubicBezTo>
                <a:lnTo>
                  <a:pt x="102" y="18541"/>
                </a:lnTo>
                <a:cubicBezTo>
                  <a:pt x="100" y="18557"/>
                  <a:pt x="0" y="19008"/>
                  <a:pt x="0" y="19237"/>
                </a:cubicBezTo>
                <a:cubicBezTo>
                  <a:pt x="0" y="20541"/>
                  <a:pt x="1030" y="21599"/>
                  <a:pt x="2302" y="21599"/>
                </a:cubicBezTo>
                <a:cubicBezTo>
                  <a:pt x="2554" y="21599"/>
                  <a:pt x="3044" y="21475"/>
                  <a:pt x="3062" y="21473"/>
                </a:cubicBezTo>
                <a:lnTo>
                  <a:pt x="8630" y="19969"/>
                </a:lnTo>
                <a:cubicBezTo>
                  <a:pt x="9054" y="19839"/>
                  <a:pt x="9439" y="19604"/>
                  <a:pt x="9750" y="19283"/>
                </a:cubicBezTo>
                <a:lnTo>
                  <a:pt x="19776" y="8899"/>
                </a:lnTo>
                <a:cubicBezTo>
                  <a:pt x="21600" y="7023"/>
                  <a:pt x="21394" y="3881"/>
                  <a:pt x="19308" y="1741"/>
                </a:cubicBezTo>
              </a:path>
            </a:pathLst>
          </a:custGeom>
          <a:solidFill>
            <a:schemeClr val="bg1"/>
          </a:solidFill>
          <a:ln w="9525">
            <a:noFill/>
          </a:ln>
        </p:spPr>
        <p:txBody>
          <a:bodyPr lIns="14288" tIns="14288" rIns="14288" bIns="14288" anchor="ctr" anchorCtr="0"/>
          <a:p>
            <a:pPr algn="ctr" hangingPunct="0"/>
            <a:endParaRPr sz="1100">
              <a:solidFill>
                <a:srgbClr val="7F7F7F"/>
              </a:solidFill>
              <a:latin typeface="Gill Sans" charset="0"/>
              <a:ea typeface="宋体" panose="02010600030101010101" pitchFamily="2" charset="-122"/>
              <a:sym typeface="Gill Sans" charset="0"/>
            </a:endParaRPr>
          </a:p>
        </p:txBody>
      </p:sp>
      <p:grpSp>
        <p:nvGrpSpPr>
          <p:cNvPr id="55306" name="Group 87"/>
          <p:cNvGrpSpPr/>
          <p:nvPr/>
        </p:nvGrpSpPr>
        <p:grpSpPr>
          <a:xfrm>
            <a:off x="5700395" y="4148455"/>
            <a:ext cx="374015" cy="506095"/>
            <a:chOff x="0" y="0"/>
            <a:chExt cx="261342" cy="348854"/>
          </a:xfrm>
        </p:grpSpPr>
        <p:sp>
          <p:nvSpPr>
            <p:cNvPr id="55307" name="AutoShape 108"/>
            <p:cNvSpPr/>
            <p:nvPr>
              <p:custDataLst>
                <p:tags r:id="rId9"/>
              </p:custDataLst>
            </p:nvPr>
          </p:nvSpPr>
          <p:spPr>
            <a:xfrm>
              <a:off x="64889" y="65484"/>
              <a:ext cx="130969" cy="130969"/>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800" y="1800"/>
                  </a:moveTo>
                  <a:cubicBezTo>
                    <a:pt x="15764" y="1800"/>
                    <a:pt x="19800" y="5835"/>
                    <a:pt x="19800" y="10800"/>
                  </a:cubicBezTo>
                  <a:cubicBezTo>
                    <a:pt x="19800" y="15764"/>
                    <a:pt x="15764" y="19800"/>
                    <a:pt x="10800" y="19800"/>
                  </a:cubicBezTo>
                  <a:cubicBezTo>
                    <a:pt x="5835" y="19800"/>
                    <a:pt x="1800" y="15764"/>
                    <a:pt x="1800" y="10800"/>
                  </a:cubicBezTo>
                  <a:cubicBezTo>
                    <a:pt x="1800" y="5835"/>
                    <a:pt x="5835" y="1800"/>
                    <a:pt x="10800" y="1800"/>
                  </a:cubicBezTo>
                  <a:moveTo>
                    <a:pt x="10800" y="21599"/>
                  </a:moveTo>
                  <a:cubicBezTo>
                    <a:pt x="16756" y="21599"/>
                    <a:pt x="21600" y="16756"/>
                    <a:pt x="21600" y="10800"/>
                  </a:cubicBezTo>
                  <a:cubicBezTo>
                    <a:pt x="21600" y="4843"/>
                    <a:pt x="16756" y="0"/>
                    <a:pt x="10800" y="0"/>
                  </a:cubicBezTo>
                  <a:cubicBezTo>
                    <a:pt x="4843" y="0"/>
                    <a:pt x="0" y="4843"/>
                    <a:pt x="0" y="10800"/>
                  </a:cubicBezTo>
                  <a:cubicBezTo>
                    <a:pt x="0" y="16756"/>
                    <a:pt x="4843" y="21599"/>
                    <a:pt x="10800" y="21599"/>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55308" name="AutoShape 109"/>
            <p:cNvSpPr/>
            <p:nvPr>
              <p:custDataLst>
                <p:tags r:id="rId10"/>
              </p:custDataLst>
            </p:nvPr>
          </p:nvSpPr>
          <p:spPr>
            <a:xfrm>
              <a:off x="0" y="0"/>
              <a:ext cx="261342" cy="348854"/>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904" y="20170"/>
                  </a:moveTo>
                  <a:cubicBezTo>
                    <a:pt x="10885" y="20184"/>
                    <a:pt x="10830" y="20215"/>
                    <a:pt x="10782" y="20237"/>
                  </a:cubicBezTo>
                  <a:cubicBezTo>
                    <a:pt x="10774" y="20218"/>
                    <a:pt x="10707" y="20178"/>
                    <a:pt x="10666" y="20147"/>
                  </a:cubicBezTo>
                  <a:cubicBezTo>
                    <a:pt x="7368" y="17300"/>
                    <a:pt x="1799" y="12497"/>
                    <a:pt x="1799" y="8101"/>
                  </a:cubicBezTo>
                  <a:cubicBezTo>
                    <a:pt x="1799" y="4378"/>
                    <a:pt x="5838" y="1350"/>
                    <a:pt x="10800" y="1350"/>
                  </a:cubicBezTo>
                  <a:cubicBezTo>
                    <a:pt x="15762" y="1350"/>
                    <a:pt x="19800" y="4378"/>
                    <a:pt x="19800" y="8101"/>
                  </a:cubicBezTo>
                  <a:cubicBezTo>
                    <a:pt x="19800" y="12497"/>
                    <a:pt x="14231" y="17300"/>
                    <a:pt x="10904" y="20170"/>
                  </a:cubicBezTo>
                  <a:moveTo>
                    <a:pt x="10800" y="0"/>
                  </a:moveTo>
                  <a:cubicBezTo>
                    <a:pt x="4844" y="0"/>
                    <a:pt x="0" y="3588"/>
                    <a:pt x="0" y="8101"/>
                  </a:cubicBezTo>
                  <a:cubicBezTo>
                    <a:pt x="0" y="12826"/>
                    <a:pt x="5400" y="17660"/>
                    <a:pt x="9337" y="21056"/>
                  </a:cubicBezTo>
                  <a:cubicBezTo>
                    <a:pt x="9352" y="21070"/>
                    <a:pt x="9984" y="21599"/>
                    <a:pt x="10766" y="21599"/>
                  </a:cubicBezTo>
                  <a:lnTo>
                    <a:pt x="10834" y="21599"/>
                  </a:lnTo>
                  <a:cubicBezTo>
                    <a:pt x="11615" y="21599"/>
                    <a:pt x="12247" y="21070"/>
                    <a:pt x="12262" y="21056"/>
                  </a:cubicBezTo>
                  <a:cubicBezTo>
                    <a:pt x="16200" y="17660"/>
                    <a:pt x="21599" y="12826"/>
                    <a:pt x="21599" y="8101"/>
                  </a:cubicBezTo>
                  <a:cubicBezTo>
                    <a:pt x="21599" y="3588"/>
                    <a:pt x="16755" y="0"/>
                    <a:pt x="10800" y="0"/>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grpSp>
      <p:grpSp>
        <p:nvGrpSpPr>
          <p:cNvPr id="55309" name="Group 41"/>
          <p:cNvGrpSpPr/>
          <p:nvPr/>
        </p:nvGrpSpPr>
        <p:grpSpPr>
          <a:xfrm>
            <a:off x="6269355" y="3068955"/>
            <a:ext cx="438150" cy="506095"/>
            <a:chOff x="0" y="0"/>
            <a:chExt cx="304800" cy="348258"/>
          </a:xfrm>
        </p:grpSpPr>
        <p:sp>
          <p:nvSpPr>
            <p:cNvPr id="55310" name="AutoShape 48"/>
            <p:cNvSpPr/>
            <p:nvPr>
              <p:custDataLst>
                <p:tags r:id="rId11"/>
              </p:custDataLst>
            </p:nvPr>
          </p:nvSpPr>
          <p:spPr>
            <a:xfrm>
              <a:off x="0" y="0"/>
              <a:ext cx="304800" cy="348258"/>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800" y="7425"/>
                  </a:moveTo>
                  <a:cubicBezTo>
                    <a:pt x="5687" y="7425"/>
                    <a:pt x="1542" y="6064"/>
                    <a:pt x="1542" y="4387"/>
                  </a:cubicBezTo>
                  <a:cubicBezTo>
                    <a:pt x="1542" y="2709"/>
                    <a:pt x="5687" y="1350"/>
                    <a:pt x="10800" y="1350"/>
                  </a:cubicBezTo>
                  <a:cubicBezTo>
                    <a:pt x="15912" y="1350"/>
                    <a:pt x="20057" y="2709"/>
                    <a:pt x="20057" y="4387"/>
                  </a:cubicBezTo>
                  <a:cubicBezTo>
                    <a:pt x="20057" y="6064"/>
                    <a:pt x="15912" y="7425"/>
                    <a:pt x="10800" y="7425"/>
                  </a:cubicBezTo>
                  <a:moveTo>
                    <a:pt x="20057" y="9112"/>
                  </a:moveTo>
                  <a:lnTo>
                    <a:pt x="20054" y="9112"/>
                  </a:lnTo>
                  <a:cubicBezTo>
                    <a:pt x="20054" y="9119"/>
                    <a:pt x="20057" y="9127"/>
                    <a:pt x="20057" y="9133"/>
                  </a:cubicBezTo>
                  <a:cubicBezTo>
                    <a:pt x="20057" y="10800"/>
                    <a:pt x="15912" y="12150"/>
                    <a:pt x="10800" y="12150"/>
                  </a:cubicBezTo>
                  <a:cubicBezTo>
                    <a:pt x="5687" y="12150"/>
                    <a:pt x="1542" y="10800"/>
                    <a:pt x="1542" y="9133"/>
                  </a:cubicBezTo>
                  <a:cubicBezTo>
                    <a:pt x="1542" y="9127"/>
                    <a:pt x="1545" y="9119"/>
                    <a:pt x="1545" y="9112"/>
                  </a:cubicBezTo>
                  <a:lnTo>
                    <a:pt x="1542" y="9112"/>
                  </a:lnTo>
                  <a:lnTo>
                    <a:pt x="1542" y="6793"/>
                  </a:lnTo>
                  <a:cubicBezTo>
                    <a:pt x="3564" y="8140"/>
                    <a:pt x="7271" y="8774"/>
                    <a:pt x="10800" y="8774"/>
                  </a:cubicBezTo>
                  <a:cubicBezTo>
                    <a:pt x="14328" y="8774"/>
                    <a:pt x="18035" y="8140"/>
                    <a:pt x="20057" y="6793"/>
                  </a:cubicBezTo>
                  <a:cubicBezTo>
                    <a:pt x="20057" y="6793"/>
                    <a:pt x="20057" y="9112"/>
                    <a:pt x="20057" y="9112"/>
                  </a:cubicBezTo>
                  <a:close/>
                  <a:moveTo>
                    <a:pt x="20057" y="13162"/>
                  </a:moveTo>
                  <a:lnTo>
                    <a:pt x="20054" y="13162"/>
                  </a:lnTo>
                  <a:cubicBezTo>
                    <a:pt x="20054" y="13169"/>
                    <a:pt x="20057" y="13177"/>
                    <a:pt x="20057" y="13183"/>
                  </a:cubicBezTo>
                  <a:cubicBezTo>
                    <a:pt x="20057" y="14850"/>
                    <a:pt x="15912" y="16200"/>
                    <a:pt x="10800" y="16200"/>
                  </a:cubicBezTo>
                  <a:cubicBezTo>
                    <a:pt x="5687" y="16200"/>
                    <a:pt x="1542" y="14850"/>
                    <a:pt x="1542" y="13183"/>
                  </a:cubicBezTo>
                  <a:cubicBezTo>
                    <a:pt x="1542" y="13177"/>
                    <a:pt x="1545" y="13169"/>
                    <a:pt x="1545" y="13162"/>
                  </a:cubicBezTo>
                  <a:lnTo>
                    <a:pt x="1542" y="13162"/>
                  </a:lnTo>
                  <a:lnTo>
                    <a:pt x="1542" y="10640"/>
                  </a:lnTo>
                  <a:cubicBezTo>
                    <a:pt x="3136" y="12077"/>
                    <a:pt x="6982" y="12825"/>
                    <a:pt x="10800" y="12825"/>
                  </a:cubicBezTo>
                  <a:cubicBezTo>
                    <a:pt x="14617" y="12825"/>
                    <a:pt x="18463" y="12077"/>
                    <a:pt x="20057" y="10640"/>
                  </a:cubicBezTo>
                  <a:cubicBezTo>
                    <a:pt x="20057" y="10640"/>
                    <a:pt x="20057" y="13162"/>
                    <a:pt x="20057" y="13162"/>
                  </a:cubicBezTo>
                  <a:close/>
                  <a:moveTo>
                    <a:pt x="20057" y="17212"/>
                  </a:moveTo>
                  <a:cubicBezTo>
                    <a:pt x="20057" y="18889"/>
                    <a:pt x="15912" y="20249"/>
                    <a:pt x="10800" y="20249"/>
                  </a:cubicBezTo>
                  <a:cubicBezTo>
                    <a:pt x="5687" y="20249"/>
                    <a:pt x="1542" y="18889"/>
                    <a:pt x="1542" y="17212"/>
                  </a:cubicBezTo>
                  <a:lnTo>
                    <a:pt x="1542" y="14690"/>
                  </a:lnTo>
                  <a:cubicBezTo>
                    <a:pt x="3136" y="16127"/>
                    <a:pt x="6982" y="16875"/>
                    <a:pt x="10800" y="16875"/>
                  </a:cubicBezTo>
                  <a:cubicBezTo>
                    <a:pt x="14617" y="16875"/>
                    <a:pt x="18463" y="16127"/>
                    <a:pt x="20057" y="14690"/>
                  </a:cubicBezTo>
                  <a:cubicBezTo>
                    <a:pt x="20057" y="14690"/>
                    <a:pt x="20057" y="17212"/>
                    <a:pt x="20057" y="17212"/>
                  </a:cubicBezTo>
                  <a:close/>
                  <a:moveTo>
                    <a:pt x="10800" y="0"/>
                  </a:moveTo>
                  <a:cubicBezTo>
                    <a:pt x="5598" y="0"/>
                    <a:pt x="0" y="1372"/>
                    <a:pt x="0" y="4387"/>
                  </a:cubicBezTo>
                  <a:lnTo>
                    <a:pt x="0" y="17212"/>
                  </a:lnTo>
                  <a:cubicBezTo>
                    <a:pt x="0" y="20226"/>
                    <a:pt x="5598" y="21599"/>
                    <a:pt x="10800" y="21599"/>
                  </a:cubicBezTo>
                  <a:cubicBezTo>
                    <a:pt x="16001" y="21599"/>
                    <a:pt x="21599" y="20226"/>
                    <a:pt x="21599" y="17212"/>
                  </a:cubicBezTo>
                  <a:lnTo>
                    <a:pt x="21599" y="4387"/>
                  </a:lnTo>
                  <a:cubicBezTo>
                    <a:pt x="21599" y="1372"/>
                    <a:pt x="16001" y="0"/>
                    <a:pt x="10800" y="0"/>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55311" name="AutoShape 49"/>
            <p:cNvSpPr/>
            <p:nvPr>
              <p:custDataLst>
                <p:tags r:id="rId12"/>
              </p:custDataLst>
            </p:nvPr>
          </p:nvSpPr>
          <p:spPr>
            <a:xfrm>
              <a:off x="239315" y="272057"/>
              <a:ext cx="22027" cy="21431"/>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55312" name="AutoShape 50"/>
            <p:cNvSpPr/>
            <p:nvPr>
              <p:custDataLst>
                <p:tags r:id="rId13"/>
              </p:custDataLst>
            </p:nvPr>
          </p:nvSpPr>
          <p:spPr>
            <a:xfrm>
              <a:off x="239315" y="206573"/>
              <a:ext cx="22027" cy="22027"/>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55313" name="AutoShape 51"/>
            <p:cNvSpPr/>
            <p:nvPr>
              <p:custDataLst>
                <p:tags r:id="rId14"/>
              </p:custDataLst>
            </p:nvPr>
          </p:nvSpPr>
          <p:spPr>
            <a:xfrm>
              <a:off x="239315" y="141088"/>
              <a:ext cx="22027" cy="22027"/>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0800" y="21599"/>
                  </a:moveTo>
                  <a:cubicBezTo>
                    <a:pt x="16769" y="21599"/>
                    <a:pt x="21600" y="16769"/>
                    <a:pt x="21600" y="10800"/>
                  </a:cubicBezTo>
                  <a:cubicBezTo>
                    <a:pt x="21600" y="4830"/>
                    <a:pt x="16769" y="0"/>
                    <a:pt x="10800" y="0"/>
                  </a:cubicBezTo>
                  <a:cubicBezTo>
                    <a:pt x="4830" y="0"/>
                    <a:pt x="0" y="4830"/>
                    <a:pt x="0" y="10800"/>
                  </a:cubicBezTo>
                  <a:cubicBezTo>
                    <a:pt x="0" y="16769"/>
                    <a:pt x="4830" y="21599"/>
                    <a:pt x="10800" y="21599"/>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grpSp>
      <p:grpSp>
        <p:nvGrpSpPr>
          <p:cNvPr id="55314" name="组合 19"/>
          <p:cNvGrpSpPr/>
          <p:nvPr/>
        </p:nvGrpSpPr>
        <p:grpSpPr>
          <a:xfrm>
            <a:off x="5668010" y="2042160"/>
            <a:ext cx="499745" cy="506095"/>
            <a:chOff x="0" y="0"/>
            <a:chExt cx="465137" cy="464344"/>
          </a:xfrm>
        </p:grpSpPr>
        <p:sp>
          <p:nvSpPr>
            <p:cNvPr id="55315" name="AutoShape 128"/>
            <p:cNvSpPr/>
            <p:nvPr>
              <p:custDataLst>
                <p:tags r:id="rId15"/>
              </p:custDataLst>
            </p:nvPr>
          </p:nvSpPr>
          <p:spPr>
            <a:xfrm>
              <a:off x="0" y="0"/>
              <a:ext cx="465137" cy="464344"/>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4850" y="12150"/>
                  </a:moveTo>
                  <a:cubicBezTo>
                    <a:pt x="13851" y="12150"/>
                    <a:pt x="12926" y="11859"/>
                    <a:pt x="12124" y="11386"/>
                  </a:cubicBezTo>
                  <a:lnTo>
                    <a:pt x="11892" y="11618"/>
                  </a:lnTo>
                  <a:lnTo>
                    <a:pt x="11132" y="12377"/>
                  </a:lnTo>
                  <a:lnTo>
                    <a:pt x="9846" y="13663"/>
                  </a:lnTo>
                  <a:cubicBezTo>
                    <a:pt x="9593" y="13916"/>
                    <a:pt x="9451" y="14260"/>
                    <a:pt x="9451" y="14617"/>
                  </a:cubicBezTo>
                  <a:lnTo>
                    <a:pt x="9451" y="16200"/>
                  </a:lnTo>
                  <a:lnTo>
                    <a:pt x="8101" y="16200"/>
                  </a:lnTo>
                  <a:cubicBezTo>
                    <a:pt x="7356" y="16200"/>
                    <a:pt x="6751" y="16804"/>
                    <a:pt x="6751" y="17549"/>
                  </a:cubicBezTo>
                  <a:lnTo>
                    <a:pt x="6751" y="18900"/>
                  </a:lnTo>
                  <a:lnTo>
                    <a:pt x="5170" y="18900"/>
                  </a:lnTo>
                  <a:cubicBezTo>
                    <a:pt x="4812" y="18900"/>
                    <a:pt x="4469" y="19042"/>
                    <a:pt x="4216" y="19295"/>
                  </a:cubicBezTo>
                  <a:lnTo>
                    <a:pt x="3259" y="20252"/>
                  </a:lnTo>
                  <a:lnTo>
                    <a:pt x="1352" y="20249"/>
                  </a:lnTo>
                  <a:lnTo>
                    <a:pt x="1350" y="18326"/>
                  </a:lnTo>
                  <a:lnTo>
                    <a:pt x="9223" y="10467"/>
                  </a:lnTo>
                  <a:cubicBezTo>
                    <a:pt x="9223" y="10467"/>
                    <a:pt x="9223" y="10467"/>
                    <a:pt x="9224" y="10468"/>
                  </a:cubicBezTo>
                  <a:lnTo>
                    <a:pt x="10215" y="9477"/>
                  </a:lnTo>
                  <a:cubicBezTo>
                    <a:pt x="9741" y="8674"/>
                    <a:pt x="9451" y="7748"/>
                    <a:pt x="9451" y="6750"/>
                  </a:cubicBezTo>
                  <a:cubicBezTo>
                    <a:pt x="9451" y="3767"/>
                    <a:pt x="11869" y="1350"/>
                    <a:pt x="14850" y="1350"/>
                  </a:cubicBezTo>
                  <a:cubicBezTo>
                    <a:pt x="17832" y="1350"/>
                    <a:pt x="20250" y="3767"/>
                    <a:pt x="20250" y="6750"/>
                  </a:cubicBezTo>
                  <a:cubicBezTo>
                    <a:pt x="20250" y="9732"/>
                    <a:pt x="17832" y="12150"/>
                    <a:pt x="14850" y="12150"/>
                  </a:cubicBezTo>
                  <a:moveTo>
                    <a:pt x="14850" y="0"/>
                  </a:moveTo>
                  <a:cubicBezTo>
                    <a:pt x="11123" y="0"/>
                    <a:pt x="8101" y="3022"/>
                    <a:pt x="8101" y="6750"/>
                  </a:cubicBezTo>
                  <a:cubicBezTo>
                    <a:pt x="8101" y="7617"/>
                    <a:pt x="8283" y="8438"/>
                    <a:pt x="8582" y="9199"/>
                  </a:cubicBezTo>
                  <a:lnTo>
                    <a:pt x="383" y="17400"/>
                  </a:lnTo>
                  <a:cubicBezTo>
                    <a:pt x="146" y="17637"/>
                    <a:pt x="0" y="17863"/>
                    <a:pt x="0" y="18225"/>
                  </a:cubicBezTo>
                  <a:lnTo>
                    <a:pt x="0" y="20249"/>
                  </a:lnTo>
                  <a:cubicBezTo>
                    <a:pt x="0" y="20972"/>
                    <a:pt x="626" y="21599"/>
                    <a:pt x="1349" y="21599"/>
                  </a:cubicBezTo>
                  <a:lnTo>
                    <a:pt x="3374" y="21599"/>
                  </a:lnTo>
                  <a:cubicBezTo>
                    <a:pt x="3736" y="21599"/>
                    <a:pt x="3965" y="21455"/>
                    <a:pt x="4202" y="21219"/>
                  </a:cubicBezTo>
                  <a:lnTo>
                    <a:pt x="5170" y="20249"/>
                  </a:lnTo>
                  <a:lnTo>
                    <a:pt x="6751" y="20249"/>
                  </a:lnTo>
                  <a:cubicBezTo>
                    <a:pt x="7496" y="20249"/>
                    <a:pt x="8101" y="19645"/>
                    <a:pt x="8101" y="18900"/>
                  </a:cubicBezTo>
                  <a:lnTo>
                    <a:pt x="8101" y="17549"/>
                  </a:lnTo>
                  <a:lnTo>
                    <a:pt x="9451" y="17549"/>
                  </a:lnTo>
                  <a:cubicBezTo>
                    <a:pt x="10196" y="17549"/>
                    <a:pt x="10801" y="16945"/>
                    <a:pt x="10801" y="16200"/>
                  </a:cubicBezTo>
                  <a:lnTo>
                    <a:pt x="10801" y="14617"/>
                  </a:lnTo>
                  <a:lnTo>
                    <a:pt x="12400" y="13018"/>
                  </a:lnTo>
                  <a:cubicBezTo>
                    <a:pt x="13162" y="13317"/>
                    <a:pt x="13982" y="13500"/>
                    <a:pt x="14850" y="13500"/>
                  </a:cubicBezTo>
                  <a:cubicBezTo>
                    <a:pt x="18577" y="13500"/>
                    <a:pt x="21599" y="10477"/>
                    <a:pt x="21599" y="6750"/>
                  </a:cubicBezTo>
                  <a:cubicBezTo>
                    <a:pt x="21599" y="3022"/>
                    <a:pt x="18577" y="0"/>
                    <a:pt x="14850" y="0"/>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55316" name="AutoShape 129"/>
            <p:cNvSpPr/>
            <p:nvPr>
              <p:custDataLst>
                <p:tags r:id="rId16"/>
              </p:custDataLst>
            </p:nvPr>
          </p:nvSpPr>
          <p:spPr>
            <a:xfrm>
              <a:off x="290513" y="57944"/>
              <a:ext cx="115888" cy="115888"/>
            </a:xfrm>
            <a:custGeom>
              <a:avLst/>
              <a:gdLst>
                <a:gd name="txL" fmla="*/ 0 w 21600"/>
                <a:gd name="txT" fmla="*/ 0 h 21333"/>
                <a:gd name="txR" fmla="*/ 21600 w 21600"/>
                <a:gd name="txB" fmla="*/ 21333 h 21333"/>
              </a:gdLst>
              <a:ahLst/>
              <a:cxnLst>
                <a:cxn ang="0">
                  <a:pos x="10800" y="10800"/>
                </a:cxn>
                <a:cxn ang="0">
                  <a:pos x="10800" y="10800"/>
                </a:cxn>
                <a:cxn ang="0">
                  <a:pos x="10800" y="10800"/>
                </a:cxn>
                <a:cxn ang="0">
                  <a:pos x="10800" y="10800"/>
                </a:cxn>
              </a:cxnLst>
              <a:rect l="txL" t="txT" r="txR" b="txB"/>
              <a:pathLst>
                <a:path w="21600" h="21333">
                  <a:moveTo>
                    <a:pt x="13008" y="18684"/>
                  </a:moveTo>
                  <a:cubicBezTo>
                    <a:pt x="9017" y="15850"/>
                    <a:pt x="5542" y="12415"/>
                    <a:pt x="2694" y="8570"/>
                  </a:cubicBezTo>
                  <a:cubicBezTo>
                    <a:pt x="3736" y="5628"/>
                    <a:pt x="5693" y="3697"/>
                    <a:pt x="8585" y="2647"/>
                  </a:cubicBezTo>
                  <a:cubicBezTo>
                    <a:pt x="12578" y="5489"/>
                    <a:pt x="16048" y="8911"/>
                    <a:pt x="18889" y="12809"/>
                  </a:cubicBezTo>
                  <a:cubicBezTo>
                    <a:pt x="17836" y="15730"/>
                    <a:pt x="15883" y="17647"/>
                    <a:pt x="13008" y="18684"/>
                  </a:cubicBezTo>
                  <a:moveTo>
                    <a:pt x="21110" y="11295"/>
                  </a:moveTo>
                  <a:cubicBezTo>
                    <a:pt x="18081" y="7130"/>
                    <a:pt x="14396" y="3496"/>
                    <a:pt x="10161" y="484"/>
                  </a:cubicBezTo>
                  <a:cubicBezTo>
                    <a:pt x="9468" y="-8"/>
                    <a:pt x="8579" y="-134"/>
                    <a:pt x="7778" y="145"/>
                  </a:cubicBezTo>
                  <a:cubicBezTo>
                    <a:pt x="4027" y="1450"/>
                    <a:pt x="1463" y="3983"/>
                    <a:pt x="145" y="7687"/>
                  </a:cubicBezTo>
                  <a:cubicBezTo>
                    <a:pt x="46" y="7962"/>
                    <a:pt x="0" y="8252"/>
                    <a:pt x="0" y="8537"/>
                  </a:cubicBezTo>
                  <a:cubicBezTo>
                    <a:pt x="0" y="9071"/>
                    <a:pt x="167" y="9596"/>
                    <a:pt x="487" y="10041"/>
                  </a:cubicBezTo>
                  <a:cubicBezTo>
                    <a:pt x="3525" y="14213"/>
                    <a:pt x="7211" y="17850"/>
                    <a:pt x="11431" y="20850"/>
                  </a:cubicBezTo>
                  <a:cubicBezTo>
                    <a:pt x="12122" y="21338"/>
                    <a:pt x="13010" y="21466"/>
                    <a:pt x="13812" y="21188"/>
                  </a:cubicBezTo>
                  <a:cubicBezTo>
                    <a:pt x="17563" y="19893"/>
                    <a:pt x="20133" y="17356"/>
                    <a:pt x="21451" y="13647"/>
                  </a:cubicBezTo>
                  <a:cubicBezTo>
                    <a:pt x="21551" y="13372"/>
                    <a:pt x="21600" y="13081"/>
                    <a:pt x="21600" y="12796"/>
                  </a:cubicBezTo>
                  <a:cubicBezTo>
                    <a:pt x="21600" y="12265"/>
                    <a:pt x="21429" y="11740"/>
                    <a:pt x="21110" y="11295"/>
                  </a:cubicBezTo>
                </a:path>
              </a:pathLst>
            </a:custGeom>
            <a:solidFill>
              <a:schemeClr val="bg1"/>
            </a:solidFill>
            <a:ln w="9525">
              <a:noFill/>
            </a:ln>
          </p:spPr>
          <p:txBody>
            <a:bodyPr lIns="19051" tIns="19051" rIns="19051" bIns="19051" anchor="ctr" anchorCtr="0"/>
            <a:p>
              <a:pPr algn="ctr" hangingPunct="0"/>
              <a:endParaRPr sz="1100">
                <a:solidFill>
                  <a:srgbClr val="7F7F7F"/>
                </a:solidFill>
                <a:latin typeface="Gill Sans" charset="0"/>
                <a:ea typeface="宋体" panose="02010600030101010101" pitchFamily="2" charset="-122"/>
                <a:sym typeface="Gill Sans" charset="0"/>
              </a:endParaRPr>
            </a:p>
          </p:txBody>
        </p:sp>
      </p:grpSp>
      <p:sp>
        <p:nvSpPr>
          <p:cNvPr id="55317" name="Oval 63"/>
          <p:cNvSpPr/>
          <p:nvPr>
            <p:custDataLst>
              <p:tags r:id="rId17"/>
            </p:custDataLst>
          </p:nvPr>
        </p:nvSpPr>
        <p:spPr>
          <a:xfrm>
            <a:off x="4523740" y="2543175"/>
            <a:ext cx="1448435" cy="1459230"/>
          </a:xfrm>
          <a:prstGeom prst="ellipse">
            <a:avLst/>
          </a:prstGeom>
          <a:solidFill>
            <a:srgbClr val="7F7F7F"/>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grpSp>
        <p:nvGrpSpPr>
          <p:cNvPr id="55318" name="组合 2"/>
          <p:cNvGrpSpPr/>
          <p:nvPr/>
        </p:nvGrpSpPr>
        <p:grpSpPr>
          <a:xfrm>
            <a:off x="3688080" y="3596005"/>
            <a:ext cx="1611630" cy="1464945"/>
            <a:chOff x="0" y="0"/>
            <a:chExt cx="2220" cy="1998"/>
          </a:xfrm>
        </p:grpSpPr>
        <p:sp>
          <p:nvSpPr>
            <p:cNvPr id="55319" name="Freeform 61"/>
            <p:cNvSpPr/>
            <p:nvPr>
              <p:custDataLst>
                <p:tags r:id="rId18"/>
              </p:custDataLst>
            </p:nvPr>
          </p:nvSpPr>
          <p:spPr>
            <a:xfrm>
              <a:off x="0" y="0"/>
              <a:ext cx="2220" cy="1998"/>
            </a:xfrm>
            <a:custGeom>
              <a:avLst/>
              <a:gdLst>
                <a:gd name="txL" fmla="*/ 0 w 336"/>
                <a:gd name="txT" fmla="*/ 0 h 302"/>
                <a:gd name="txR" fmla="*/ 336 w 336"/>
                <a:gd name="txB" fmla="*/ 302 h 302"/>
              </a:gdLst>
              <a:ahLst/>
              <a:cxnLst>
                <a:cxn ang="0">
                  <a:pos x="161" y="22"/>
                </a:cxn>
                <a:cxn ang="0">
                  <a:pos x="31" y="100"/>
                </a:cxn>
                <a:cxn ang="0">
                  <a:pos x="56" y="171"/>
                </a:cxn>
                <a:cxn ang="0">
                  <a:pos x="287" y="293"/>
                </a:cxn>
                <a:cxn ang="0">
                  <a:pos x="335" y="270"/>
                </a:cxn>
                <a:cxn ang="0">
                  <a:pos x="332" y="108"/>
                </a:cxn>
                <a:cxn ang="0">
                  <a:pos x="312" y="77"/>
                </a:cxn>
                <a:cxn ang="0">
                  <a:pos x="224" y="32"/>
                </a:cxn>
                <a:cxn ang="0">
                  <a:pos x="161" y="22"/>
                </a:cxn>
              </a:cxnLst>
              <a:rect l="txL" t="txT" r="txR" b="txB"/>
              <a:pathLst>
                <a:path w="336" h="302">
                  <a:moveTo>
                    <a:pt x="161" y="22"/>
                  </a:moveTo>
                  <a:cubicBezTo>
                    <a:pt x="140" y="35"/>
                    <a:pt x="31" y="100"/>
                    <a:pt x="31" y="100"/>
                  </a:cubicBezTo>
                  <a:cubicBezTo>
                    <a:pt x="31" y="100"/>
                    <a:pt x="0" y="113"/>
                    <a:pt x="56" y="171"/>
                  </a:cubicBezTo>
                  <a:cubicBezTo>
                    <a:pt x="111" y="228"/>
                    <a:pt x="187" y="280"/>
                    <a:pt x="287" y="293"/>
                  </a:cubicBezTo>
                  <a:cubicBezTo>
                    <a:pt x="300" y="295"/>
                    <a:pt x="336" y="302"/>
                    <a:pt x="335" y="270"/>
                  </a:cubicBezTo>
                  <a:cubicBezTo>
                    <a:pt x="334" y="237"/>
                    <a:pt x="332" y="108"/>
                    <a:pt x="332" y="108"/>
                  </a:cubicBezTo>
                  <a:cubicBezTo>
                    <a:pt x="332" y="108"/>
                    <a:pt x="332" y="84"/>
                    <a:pt x="312" y="77"/>
                  </a:cubicBezTo>
                  <a:cubicBezTo>
                    <a:pt x="292" y="70"/>
                    <a:pt x="250" y="54"/>
                    <a:pt x="224" y="32"/>
                  </a:cubicBezTo>
                  <a:cubicBezTo>
                    <a:pt x="201" y="12"/>
                    <a:pt x="196" y="0"/>
                    <a:pt x="161" y="22"/>
                  </a:cubicBezTo>
                </a:path>
              </a:pathLst>
            </a:custGeom>
            <a:solidFill>
              <a:srgbClr val="B2A0C7"/>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20" name="KSO_Shape"/>
            <p:cNvSpPr>
              <a:spLocks noChangeAspect="1"/>
            </p:cNvSpPr>
            <p:nvPr>
              <p:custDataLst>
                <p:tags r:id="rId19"/>
              </p:custDataLst>
            </p:nvPr>
          </p:nvSpPr>
          <p:spPr>
            <a:xfrm>
              <a:off x="994" y="596"/>
              <a:ext cx="582" cy="794"/>
            </a:xfrm>
            <a:custGeom>
              <a:avLst/>
              <a:gdLst>
                <a:gd name="txL" fmla="*/ 0 w 1387475"/>
                <a:gd name="txT" fmla="*/ 0 h 1890713"/>
                <a:gd name="txR" fmla="*/ 1387475 w 1387475"/>
                <a:gd name="txB" fmla="*/ 1890713 h 1890713"/>
              </a:gdLst>
              <a:ahLst/>
              <a:cxnLst>
                <a:cxn ang="0">
                  <a:pos x="690912" y="1460893"/>
                </a:cxn>
                <a:cxn ang="0">
                  <a:pos x="273569" y="1342172"/>
                </a:cxn>
                <a:cxn ang="0">
                  <a:pos x="1125427" y="1107527"/>
                </a:cxn>
                <a:cxn ang="0">
                  <a:pos x="1132217" y="1123117"/>
                </a:cxn>
                <a:cxn ang="0">
                  <a:pos x="1000025" y="749763"/>
                </a:cxn>
                <a:cxn ang="0">
                  <a:pos x="1159374" y="788538"/>
                </a:cxn>
                <a:cxn ang="0">
                  <a:pos x="1296359" y="860090"/>
                </a:cxn>
                <a:cxn ang="0">
                  <a:pos x="1380227" y="938838"/>
                </a:cxn>
                <a:cxn ang="0">
                  <a:pos x="1395402" y="983609"/>
                </a:cxn>
                <a:cxn ang="0">
                  <a:pos x="1388613" y="1092736"/>
                </a:cxn>
                <a:cxn ang="0">
                  <a:pos x="1337095" y="1277414"/>
                </a:cxn>
                <a:cxn ang="0">
                  <a:pos x="1108654" y="1651167"/>
                </a:cxn>
                <a:cxn ang="0">
                  <a:pos x="234430" y="1588809"/>
                </a:cxn>
                <a:cxn ang="0">
                  <a:pos x="132192" y="1603999"/>
                </a:cxn>
                <a:cxn ang="0">
                  <a:pos x="75082" y="1526850"/>
                </a:cxn>
                <a:cxn ang="0">
                  <a:pos x="9585" y="1125115"/>
                </a:cxn>
                <a:cxn ang="0">
                  <a:pos x="1198" y="986407"/>
                </a:cxn>
                <a:cxn ang="0">
                  <a:pos x="15176" y="938039"/>
                </a:cxn>
                <a:cxn ang="0">
                  <a:pos x="60305" y="885673"/>
                </a:cxn>
                <a:cxn ang="0">
                  <a:pos x="179717" y="820917"/>
                </a:cxn>
                <a:cxn ang="0">
                  <a:pos x="333475" y="775746"/>
                </a:cxn>
                <a:cxn ang="0">
                  <a:pos x="492025" y="750962"/>
                </a:cxn>
                <a:cxn ang="0">
                  <a:pos x="748422" y="882076"/>
                </a:cxn>
                <a:cxn ang="0">
                  <a:pos x="930934" y="750163"/>
                </a:cxn>
                <a:cxn ang="0">
                  <a:pos x="763236" y="2000"/>
                </a:cxn>
                <a:cxn ang="0">
                  <a:pos x="882716" y="31207"/>
                </a:cxn>
                <a:cxn ang="0">
                  <a:pos x="976222" y="84818"/>
                </a:cxn>
                <a:cxn ang="0">
                  <a:pos x="983815" y="140830"/>
                </a:cxn>
                <a:cxn ang="0">
                  <a:pos x="937461" y="183639"/>
                </a:cxn>
                <a:cxn ang="0">
                  <a:pos x="861137" y="203243"/>
                </a:cxn>
                <a:cxn ang="0">
                  <a:pos x="748450" y="166435"/>
                </a:cxn>
                <a:cxn ang="0">
                  <a:pos x="909489" y="231649"/>
                </a:cxn>
                <a:cxn ang="0">
                  <a:pos x="958240" y="231649"/>
                </a:cxn>
                <a:cxn ang="0">
                  <a:pos x="981018" y="265256"/>
                </a:cxn>
                <a:cxn ang="0">
                  <a:pos x="989409" y="299663"/>
                </a:cxn>
                <a:cxn ang="0">
                  <a:pos x="1005793" y="334471"/>
                </a:cxn>
                <a:cxn ang="0">
                  <a:pos x="1011387" y="406487"/>
                </a:cxn>
                <a:cxn ang="0">
                  <a:pos x="1002596" y="470900"/>
                </a:cxn>
                <a:cxn ang="0">
                  <a:pos x="985413" y="493305"/>
                </a:cxn>
                <a:cxn ang="0">
                  <a:pos x="969029" y="462499"/>
                </a:cxn>
                <a:cxn ang="0">
                  <a:pos x="933466" y="585725"/>
                </a:cxn>
                <a:cxn ang="0">
                  <a:pos x="867131" y="678944"/>
                </a:cxn>
                <a:cxn ang="0">
                  <a:pos x="785613" y="737757"/>
                </a:cxn>
                <a:cxn ang="0">
                  <a:pos x="703695" y="758161"/>
                </a:cxn>
                <a:cxn ang="0">
                  <a:pos x="632567" y="736957"/>
                </a:cxn>
                <a:cxn ang="0">
                  <a:pos x="552247" y="676944"/>
                </a:cxn>
                <a:cxn ang="0">
                  <a:pos x="479121" y="586925"/>
                </a:cxn>
                <a:cxn ang="0">
                  <a:pos x="429170" y="473701"/>
                </a:cxn>
                <a:cxn ang="0">
                  <a:pos x="413186" y="497706"/>
                </a:cxn>
                <a:cxn ang="0">
                  <a:pos x="395604" y="469300"/>
                </a:cxn>
                <a:cxn ang="0">
                  <a:pos x="388411" y="400886"/>
                </a:cxn>
                <a:cxn ang="0">
                  <a:pos x="395604" y="332470"/>
                </a:cxn>
                <a:cxn ang="0">
                  <a:pos x="413186" y="304064"/>
                </a:cxn>
                <a:cxn ang="0">
                  <a:pos x="418780" y="231249"/>
                </a:cxn>
                <a:cxn ang="0">
                  <a:pos x="433966" y="153632"/>
                </a:cxn>
                <a:cxn ang="0">
                  <a:pos x="415983" y="121626"/>
                </a:cxn>
                <a:cxn ang="0">
                  <a:pos x="474725" y="72015"/>
                </a:cxn>
                <a:cxn ang="0">
                  <a:pos x="567432" y="28006"/>
                </a:cxn>
                <a:cxn ang="0">
                  <a:pos x="671328" y="3601"/>
                </a:cxn>
              </a:cxnLst>
              <a:rect l="txL" t="txT" r="txR" b="txB"/>
              <a:pathLst>
                <a:path w="1387475" h="1890713">
                  <a:moveTo>
                    <a:pt x="1185185" y="1355117"/>
                  </a:moveTo>
                  <a:lnTo>
                    <a:pt x="1112995" y="1364242"/>
                  </a:lnTo>
                  <a:lnTo>
                    <a:pt x="719520" y="1412247"/>
                  </a:lnTo>
                  <a:lnTo>
                    <a:pt x="699687" y="1419785"/>
                  </a:lnTo>
                  <a:lnTo>
                    <a:pt x="661609" y="1434464"/>
                  </a:lnTo>
                  <a:lnTo>
                    <a:pt x="591006" y="1461839"/>
                  </a:lnTo>
                  <a:lnTo>
                    <a:pt x="656849" y="1453905"/>
                  </a:lnTo>
                  <a:lnTo>
                    <a:pt x="686201" y="1449937"/>
                  </a:lnTo>
                  <a:lnTo>
                    <a:pt x="1212950" y="1385269"/>
                  </a:lnTo>
                  <a:lnTo>
                    <a:pt x="1207397" y="1379318"/>
                  </a:lnTo>
                  <a:lnTo>
                    <a:pt x="1185185" y="1355117"/>
                  </a:lnTo>
                  <a:close/>
                  <a:moveTo>
                    <a:pt x="882939" y="1288862"/>
                  </a:moveTo>
                  <a:lnTo>
                    <a:pt x="692944" y="1297987"/>
                  </a:lnTo>
                  <a:lnTo>
                    <a:pt x="638207" y="1300764"/>
                  </a:lnTo>
                  <a:lnTo>
                    <a:pt x="608855" y="1302351"/>
                  </a:lnTo>
                  <a:lnTo>
                    <a:pt x="271704" y="1332106"/>
                  </a:lnTo>
                  <a:lnTo>
                    <a:pt x="253855" y="1342421"/>
                  </a:lnTo>
                  <a:lnTo>
                    <a:pt x="152313" y="1399948"/>
                  </a:lnTo>
                  <a:lnTo>
                    <a:pt x="688581" y="1318617"/>
                  </a:lnTo>
                  <a:lnTo>
                    <a:pt x="749665" y="1309492"/>
                  </a:lnTo>
                  <a:lnTo>
                    <a:pt x="761564" y="1307112"/>
                  </a:lnTo>
                  <a:lnTo>
                    <a:pt x="882939" y="1288862"/>
                  </a:lnTo>
                  <a:close/>
                  <a:moveTo>
                    <a:pt x="1118944" y="1098824"/>
                  </a:moveTo>
                  <a:lnTo>
                    <a:pt x="1117754" y="1099221"/>
                  </a:lnTo>
                  <a:lnTo>
                    <a:pt x="1116168" y="1100808"/>
                  </a:lnTo>
                  <a:lnTo>
                    <a:pt x="1115374" y="1102395"/>
                  </a:lnTo>
                  <a:lnTo>
                    <a:pt x="1114978" y="1103585"/>
                  </a:lnTo>
                  <a:lnTo>
                    <a:pt x="1115771" y="1105569"/>
                  </a:lnTo>
                  <a:lnTo>
                    <a:pt x="1116564" y="1107156"/>
                  </a:lnTo>
                  <a:lnTo>
                    <a:pt x="1118151" y="1109139"/>
                  </a:lnTo>
                  <a:lnTo>
                    <a:pt x="1119737" y="1110726"/>
                  </a:lnTo>
                  <a:lnTo>
                    <a:pt x="1124497" y="1114694"/>
                  </a:lnTo>
                  <a:lnTo>
                    <a:pt x="1123307" y="1106362"/>
                  </a:lnTo>
                  <a:lnTo>
                    <a:pt x="1122514" y="1102791"/>
                  </a:lnTo>
                  <a:lnTo>
                    <a:pt x="1121721" y="1100808"/>
                  </a:lnTo>
                  <a:lnTo>
                    <a:pt x="1120134" y="1099221"/>
                  </a:lnTo>
                  <a:lnTo>
                    <a:pt x="1118944" y="1098824"/>
                  </a:lnTo>
                  <a:close/>
                  <a:moveTo>
                    <a:pt x="953542" y="742950"/>
                  </a:moveTo>
                  <a:lnTo>
                    <a:pt x="973374" y="743347"/>
                  </a:lnTo>
                  <a:lnTo>
                    <a:pt x="993207" y="744140"/>
                  </a:lnTo>
                  <a:lnTo>
                    <a:pt x="1013436" y="746124"/>
                  </a:lnTo>
                  <a:lnTo>
                    <a:pt x="1033268" y="749298"/>
                  </a:lnTo>
                  <a:lnTo>
                    <a:pt x="1053497" y="752868"/>
                  </a:lnTo>
                  <a:lnTo>
                    <a:pt x="1072933" y="757629"/>
                  </a:lnTo>
                  <a:lnTo>
                    <a:pt x="1093162" y="762787"/>
                  </a:lnTo>
                  <a:lnTo>
                    <a:pt x="1112598" y="768738"/>
                  </a:lnTo>
                  <a:lnTo>
                    <a:pt x="1132430" y="775483"/>
                  </a:lnTo>
                  <a:lnTo>
                    <a:pt x="1151469" y="782624"/>
                  </a:lnTo>
                  <a:lnTo>
                    <a:pt x="1170509" y="790162"/>
                  </a:lnTo>
                  <a:lnTo>
                    <a:pt x="1188754" y="798097"/>
                  </a:lnTo>
                  <a:lnTo>
                    <a:pt x="1206603" y="806428"/>
                  </a:lnTo>
                  <a:lnTo>
                    <a:pt x="1224056" y="815553"/>
                  </a:lnTo>
                  <a:lnTo>
                    <a:pt x="1240715" y="824678"/>
                  </a:lnTo>
                  <a:lnTo>
                    <a:pt x="1257374" y="833803"/>
                  </a:lnTo>
                  <a:lnTo>
                    <a:pt x="1272844" y="843722"/>
                  </a:lnTo>
                  <a:lnTo>
                    <a:pt x="1287520" y="853640"/>
                  </a:lnTo>
                  <a:lnTo>
                    <a:pt x="1301402" y="863558"/>
                  </a:lnTo>
                  <a:lnTo>
                    <a:pt x="1314492" y="873477"/>
                  </a:lnTo>
                  <a:lnTo>
                    <a:pt x="1326391" y="883395"/>
                  </a:lnTo>
                  <a:lnTo>
                    <a:pt x="1337894" y="893314"/>
                  </a:lnTo>
                  <a:lnTo>
                    <a:pt x="1347810" y="903232"/>
                  </a:lnTo>
                  <a:lnTo>
                    <a:pt x="1356537" y="912754"/>
                  </a:lnTo>
                  <a:lnTo>
                    <a:pt x="1364866" y="922672"/>
                  </a:lnTo>
                  <a:lnTo>
                    <a:pt x="1370816" y="931797"/>
                  </a:lnTo>
                  <a:lnTo>
                    <a:pt x="1376369" y="940526"/>
                  </a:lnTo>
                  <a:lnTo>
                    <a:pt x="1378749" y="944890"/>
                  </a:lnTo>
                  <a:lnTo>
                    <a:pt x="1380732" y="948857"/>
                  </a:lnTo>
                  <a:lnTo>
                    <a:pt x="1381922" y="953221"/>
                  </a:lnTo>
                  <a:lnTo>
                    <a:pt x="1383112" y="957585"/>
                  </a:lnTo>
                  <a:lnTo>
                    <a:pt x="1383905" y="961156"/>
                  </a:lnTo>
                  <a:lnTo>
                    <a:pt x="1384302" y="965123"/>
                  </a:lnTo>
                  <a:lnTo>
                    <a:pt x="1385888" y="976232"/>
                  </a:lnTo>
                  <a:lnTo>
                    <a:pt x="1387078" y="988134"/>
                  </a:lnTo>
                  <a:lnTo>
                    <a:pt x="1387475" y="1000830"/>
                  </a:lnTo>
                  <a:lnTo>
                    <a:pt x="1387475" y="1013922"/>
                  </a:lnTo>
                  <a:lnTo>
                    <a:pt x="1386682" y="1027014"/>
                  </a:lnTo>
                  <a:lnTo>
                    <a:pt x="1385492" y="1040900"/>
                  </a:lnTo>
                  <a:lnTo>
                    <a:pt x="1383509" y="1055183"/>
                  </a:lnTo>
                  <a:lnTo>
                    <a:pt x="1381525" y="1069465"/>
                  </a:lnTo>
                  <a:lnTo>
                    <a:pt x="1379145" y="1084541"/>
                  </a:lnTo>
                  <a:lnTo>
                    <a:pt x="1375972" y="1100014"/>
                  </a:lnTo>
                  <a:lnTo>
                    <a:pt x="1372799" y="1115487"/>
                  </a:lnTo>
                  <a:lnTo>
                    <a:pt x="1369229" y="1131357"/>
                  </a:lnTo>
                  <a:lnTo>
                    <a:pt x="1365263" y="1148020"/>
                  </a:lnTo>
                  <a:lnTo>
                    <a:pt x="1360503" y="1164286"/>
                  </a:lnTo>
                  <a:lnTo>
                    <a:pt x="1350983" y="1198009"/>
                  </a:lnTo>
                  <a:lnTo>
                    <a:pt x="1339877" y="1232525"/>
                  </a:lnTo>
                  <a:lnTo>
                    <a:pt x="1327978" y="1267834"/>
                  </a:lnTo>
                  <a:lnTo>
                    <a:pt x="1315285" y="1303541"/>
                  </a:lnTo>
                  <a:lnTo>
                    <a:pt x="1302196" y="1339247"/>
                  </a:lnTo>
                  <a:lnTo>
                    <a:pt x="1288710" y="1374954"/>
                  </a:lnTo>
                  <a:lnTo>
                    <a:pt x="1274827" y="1411057"/>
                  </a:lnTo>
                  <a:lnTo>
                    <a:pt x="1246665" y="1482073"/>
                  </a:lnTo>
                  <a:lnTo>
                    <a:pt x="1212950" y="1581654"/>
                  </a:lnTo>
                  <a:lnTo>
                    <a:pt x="1106251" y="1559437"/>
                  </a:lnTo>
                  <a:lnTo>
                    <a:pt x="1101095" y="1638784"/>
                  </a:lnTo>
                  <a:lnTo>
                    <a:pt x="1092369" y="1729241"/>
                  </a:lnTo>
                  <a:lnTo>
                    <a:pt x="1085229" y="1803431"/>
                  </a:lnTo>
                  <a:lnTo>
                    <a:pt x="1076503" y="1890713"/>
                  </a:lnTo>
                  <a:lnTo>
                    <a:pt x="285190" y="1890713"/>
                  </a:lnTo>
                  <a:lnTo>
                    <a:pt x="274084" y="1780023"/>
                  </a:lnTo>
                  <a:lnTo>
                    <a:pt x="265358" y="1685203"/>
                  </a:lnTo>
                  <a:lnTo>
                    <a:pt x="255441" y="1570546"/>
                  </a:lnTo>
                  <a:lnTo>
                    <a:pt x="232832" y="1576893"/>
                  </a:lnTo>
                  <a:lnTo>
                    <a:pt x="209827" y="1582448"/>
                  </a:lnTo>
                  <a:lnTo>
                    <a:pt x="197927" y="1584828"/>
                  </a:lnTo>
                  <a:lnTo>
                    <a:pt x="186821" y="1587605"/>
                  </a:lnTo>
                  <a:lnTo>
                    <a:pt x="174922" y="1589192"/>
                  </a:lnTo>
                  <a:lnTo>
                    <a:pt x="163816" y="1590779"/>
                  </a:lnTo>
                  <a:lnTo>
                    <a:pt x="152313" y="1591573"/>
                  </a:lnTo>
                  <a:lnTo>
                    <a:pt x="142000" y="1591969"/>
                  </a:lnTo>
                  <a:lnTo>
                    <a:pt x="131291" y="1591969"/>
                  </a:lnTo>
                  <a:lnTo>
                    <a:pt x="121374" y="1591573"/>
                  </a:lnTo>
                  <a:lnTo>
                    <a:pt x="112251" y="1590382"/>
                  </a:lnTo>
                  <a:lnTo>
                    <a:pt x="103129" y="1588399"/>
                  </a:lnTo>
                  <a:lnTo>
                    <a:pt x="99162" y="1587209"/>
                  </a:lnTo>
                  <a:lnTo>
                    <a:pt x="95196" y="1585225"/>
                  </a:lnTo>
                  <a:lnTo>
                    <a:pt x="91229" y="1583638"/>
                  </a:lnTo>
                  <a:lnTo>
                    <a:pt x="87659" y="1581654"/>
                  </a:lnTo>
                  <a:lnTo>
                    <a:pt x="74570" y="1515399"/>
                  </a:lnTo>
                  <a:lnTo>
                    <a:pt x="59497" y="1433274"/>
                  </a:lnTo>
                  <a:lnTo>
                    <a:pt x="51564" y="1388046"/>
                  </a:lnTo>
                  <a:lnTo>
                    <a:pt x="43235" y="1341628"/>
                  </a:lnTo>
                  <a:lnTo>
                    <a:pt x="35698" y="1295209"/>
                  </a:lnTo>
                  <a:lnTo>
                    <a:pt x="28162" y="1247998"/>
                  </a:lnTo>
                  <a:lnTo>
                    <a:pt x="21022" y="1202373"/>
                  </a:lnTo>
                  <a:lnTo>
                    <a:pt x="14676" y="1157938"/>
                  </a:lnTo>
                  <a:lnTo>
                    <a:pt x="9520" y="1116677"/>
                  </a:lnTo>
                  <a:lnTo>
                    <a:pt x="5156" y="1078987"/>
                  </a:lnTo>
                  <a:lnTo>
                    <a:pt x="1983" y="1045264"/>
                  </a:lnTo>
                  <a:lnTo>
                    <a:pt x="793" y="1030188"/>
                  </a:lnTo>
                  <a:lnTo>
                    <a:pt x="0" y="1016699"/>
                  </a:lnTo>
                  <a:lnTo>
                    <a:pt x="0" y="1004797"/>
                  </a:lnTo>
                  <a:lnTo>
                    <a:pt x="0" y="994482"/>
                  </a:lnTo>
                  <a:lnTo>
                    <a:pt x="397" y="985754"/>
                  </a:lnTo>
                  <a:lnTo>
                    <a:pt x="1190" y="979009"/>
                  </a:lnTo>
                  <a:lnTo>
                    <a:pt x="1587" y="972661"/>
                  </a:lnTo>
                  <a:lnTo>
                    <a:pt x="2380" y="966314"/>
                  </a:lnTo>
                  <a:lnTo>
                    <a:pt x="3966" y="959966"/>
                  </a:lnTo>
                  <a:lnTo>
                    <a:pt x="5553" y="954015"/>
                  </a:lnTo>
                  <a:lnTo>
                    <a:pt x="7536" y="948064"/>
                  </a:lnTo>
                  <a:lnTo>
                    <a:pt x="9520" y="942113"/>
                  </a:lnTo>
                  <a:lnTo>
                    <a:pt x="12296" y="936558"/>
                  </a:lnTo>
                  <a:lnTo>
                    <a:pt x="15073" y="931004"/>
                  </a:lnTo>
                  <a:lnTo>
                    <a:pt x="18246" y="925053"/>
                  </a:lnTo>
                  <a:lnTo>
                    <a:pt x="21816" y="919498"/>
                  </a:lnTo>
                  <a:lnTo>
                    <a:pt x="25782" y="914341"/>
                  </a:lnTo>
                  <a:lnTo>
                    <a:pt x="29352" y="909183"/>
                  </a:lnTo>
                  <a:lnTo>
                    <a:pt x="34112" y="904026"/>
                  </a:lnTo>
                  <a:lnTo>
                    <a:pt x="38872" y="898471"/>
                  </a:lnTo>
                  <a:lnTo>
                    <a:pt x="48391" y="888950"/>
                  </a:lnTo>
                  <a:lnTo>
                    <a:pt x="59894" y="879031"/>
                  </a:lnTo>
                  <a:lnTo>
                    <a:pt x="71793" y="869906"/>
                  </a:lnTo>
                  <a:lnTo>
                    <a:pt x="84486" y="860781"/>
                  </a:lnTo>
                  <a:lnTo>
                    <a:pt x="98765" y="852450"/>
                  </a:lnTo>
                  <a:lnTo>
                    <a:pt x="113441" y="844118"/>
                  </a:lnTo>
                  <a:lnTo>
                    <a:pt x="128514" y="836183"/>
                  </a:lnTo>
                  <a:lnTo>
                    <a:pt x="144380" y="828645"/>
                  </a:lnTo>
                  <a:lnTo>
                    <a:pt x="161436" y="821504"/>
                  </a:lnTo>
                  <a:lnTo>
                    <a:pt x="178492" y="814760"/>
                  </a:lnTo>
                  <a:lnTo>
                    <a:pt x="196341" y="808015"/>
                  </a:lnTo>
                  <a:lnTo>
                    <a:pt x="214587" y="801667"/>
                  </a:lnTo>
                  <a:lnTo>
                    <a:pt x="233229" y="795716"/>
                  </a:lnTo>
                  <a:lnTo>
                    <a:pt x="252268" y="790162"/>
                  </a:lnTo>
                  <a:lnTo>
                    <a:pt x="271704" y="784608"/>
                  </a:lnTo>
                  <a:lnTo>
                    <a:pt x="291140" y="779450"/>
                  </a:lnTo>
                  <a:lnTo>
                    <a:pt x="310972" y="774689"/>
                  </a:lnTo>
                  <a:lnTo>
                    <a:pt x="331201" y="769928"/>
                  </a:lnTo>
                  <a:lnTo>
                    <a:pt x="351034" y="765564"/>
                  </a:lnTo>
                  <a:lnTo>
                    <a:pt x="371263" y="761994"/>
                  </a:lnTo>
                  <a:lnTo>
                    <a:pt x="391492" y="758026"/>
                  </a:lnTo>
                  <a:lnTo>
                    <a:pt x="431156" y="751282"/>
                  </a:lnTo>
                  <a:lnTo>
                    <a:pt x="470028" y="745727"/>
                  </a:lnTo>
                  <a:lnTo>
                    <a:pt x="474788" y="745330"/>
                  </a:lnTo>
                  <a:lnTo>
                    <a:pt x="479548" y="744934"/>
                  </a:lnTo>
                  <a:lnTo>
                    <a:pt x="488670" y="745330"/>
                  </a:lnTo>
                  <a:lnTo>
                    <a:pt x="616391" y="1197215"/>
                  </a:lnTo>
                  <a:lnTo>
                    <a:pt x="618771" y="1179759"/>
                  </a:lnTo>
                  <a:lnTo>
                    <a:pt x="663196" y="869509"/>
                  </a:lnTo>
                  <a:lnTo>
                    <a:pt x="650503" y="838961"/>
                  </a:lnTo>
                  <a:lnTo>
                    <a:pt x="675095" y="798493"/>
                  </a:lnTo>
                  <a:lnTo>
                    <a:pt x="731022" y="798097"/>
                  </a:lnTo>
                  <a:lnTo>
                    <a:pt x="754028" y="838961"/>
                  </a:lnTo>
                  <a:lnTo>
                    <a:pt x="743319" y="875461"/>
                  </a:lnTo>
                  <a:lnTo>
                    <a:pt x="782983" y="1202373"/>
                  </a:lnTo>
                  <a:lnTo>
                    <a:pt x="887302" y="760407"/>
                  </a:lnTo>
                  <a:lnTo>
                    <a:pt x="899201" y="754852"/>
                  </a:lnTo>
                  <a:lnTo>
                    <a:pt x="907927" y="750488"/>
                  </a:lnTo>
                  <a:lnTo>
                    <a:pt x="913481" y="747314"/>
                  </a:lnTo>
                  <a:lnTo>
                    <a:pt x="914671" y="746124"/>
                  </a:lnTo>
                  <a:lnTo>
                    <a:pt x="914671" y="745727"/>
                  </a:lnTo>
                  <a:lnTo>
                    <a:pt x="924587" y="744537"/>
                  </a:lnTo>
                  <a:lnTo>
                    <a:pt x="934106" y="743744"/>
                  </a:lnTo>
                  <a:lnTo>
                    <a:pt x="943626" y="743347"/>
                  </a:lnTo>
                  <a:lnTo>
                    <a:pt x="953542" y="742950"/>
                  </a:lnTo>
                  <a:close/>
                  <a:moveTo>
                    <a:pt x="713979" y="0"/>
                  </a:moveTo>
                  <a:lnTo>
                    <a:pt x="725091" y="0"/>
                  </a:lnTo>
                  <a:lnTo>
                    <a:pt x="736601" y="397"/>
                  </a:lnTo>
                  <a:lnTo>
                    <a:pt x="746919" y="794"/>
                  </a:lnTo>
                  <a:lnTo>
                    <a:pt x="758032" y="1985"/>
                  </a:lnTo>
                  <a:lnTo>
                    <a:pt x="768351" y="3177"/>
                  </a:lnTo>
                  <a:lnTo>
                    <a:pt x="778669" y="4368"/>
                  </a:lnTo>
                  <a:lnTo>
                    <a:pt x="788591" y="5956"/>
                  </a:lnTo>
                  <a:lnTo>
                    <a:pt x="808038" y="9530"/>
                  </a:lnTo>
                  <a:lnTo>
                    <a:pt x="826691" y="13898"/>
                  </a:lnTo>
                  <a:lnTo>
                    <a:pt x="844551" y="19060"/>
                  </a:lnTo>
                  <a:lnTo>
                    <a:pt x="860822" y="25016"/>
                  </a:lnTo>
                  <a:lnTo>
                    <a:pt x="876697" y="30973"/>
                  </a:lnTo>
                  <a:lnTo>
                    <a:pt x="891779" y="37723"/>
                  </a:lnTo>
                  <a:lnTo>
                    <a:pt x="906066" y="44076"/>
                  </a:lnTo>
                  <a:lnTo>
                    <a:pt x="919163" y="51224"/>
                  </a:lnTo>
                  <a:lnTo>
                    <a:pt x="930672" y="57974"/>
                  </a:lnTo>
                  <a:lnTo>
                    <a:pt x="942182" y="64725"/>
                  </a:lnTo>
                  <a:lnTo>
                    <a:pt x="952501" y="71475"/>
                  </a:lnTo>
                  <a:lnTo>
                    <a:pt x="961232" y="77829"/>
                  </a:lnTo>
                  <a:lnTo>
                    <a:pt x="969566" y="84182"/>
                  </a:lnTo>
                  <a:lnTo>
                    <a:pt x="976313" y="89344"/>
                  </a:lnTo>
                  <a:lnTo>
                    <a:pt x="987822" y="98874"/>
                  </a:lnTo>
                  <a:lnTo>
                    <a:pt x="994172" y="105227"/>
                  </a:lnTo>
                  <a:lnTo>
                    <a:pt x="996554" y="107213"/>
                  </a:lnTo>
                  <a:lnTo>
                    <a:pt x="993775" y="113566"/>
                  </a:lnTo>
                  <a:lnTo>
                    <a:pt x="989410" y="120317"/>
                  </a:lnTo>
                  <a:lnTo>
                    <a:pt x="984251" y="129450"/>
                  </a:lnTo>
                  <a:lnTo>
                    <a:pt x="977107" y="139774"/>
                  </a:lnTo>
                  <a:lnTo>
                    <a:pt x="973138" y="144936"/>
                  </a:lnTo>
                  <a:lnTo>
                    <a:pt x="968375" y="150495"/>
                  </a:lnTo>
                  <a:lnTo>
                    <a:pt x="963216" y="156054"/>
                  </a:lnTo>
                  <a:lnTo>
                    <a:pt x="957660" y="161613"/>
                  </a:lnTo>
                  <a:lnTo>
                    <a:pt x="951707" y="167173"/>
                  </a:lnTo>
                  <a:lnTo>
                    <a:pt x="945754" y="172732"/>
                  </a:lnTo>
                  <a:lnTo>
                    <a:pt x="938610" y="177497"/>
                  </a:lnTo>
                  <a:lnTo>
                    <a:pt x="931069" y="182262"/>
                  </a:lnTo>
                  <a:lnTo>
                    <a:pt x="923529" y="186630"/>
                  </a:lnTo>
                  <a:lnTo>
                    <a:pt x="915194" y="190601"/>
                  </a:lnTo>
                  <a:lnTo>
                    <a:pt x="906463" y="194174"/>
                  </a:lnTo>
                  <a:lnTo>
                    <a:pt x="896938" y="196954"/>
                  </a:lnTo>
                  <a:lnTo>
                    <a:pt x="887413" y="199733"/>
                  </a:lnTo>
                  <a:lnTo>
                    <a:pt x="877094" y="200925"/>
                  </a:lnTo>
                  <a:lnTo>
                    <a:pt x="866775" y="201719"/>
                  </a:lnTo>
                  <a:lnTo>
                    <a:pt x="855266" y="201719"/>
                  </a:lnTo>
                  <a:lnTo>
                    <a:pt x="843360" y="200925"/>
                  </a:lnTo>
                  <a:lnTo>
                    <a:pt x="831454" y="198939"/>
                  </a:lnTo>
                  <a:lnTo>
                    <a:pt x="818357" y="195763"/>
                  </a:lnTo>
                  <a:lnTo>
                    <a:pt x="805260" y="191792"/>
                  </a:lnTo>
                  <a:lnTo>
                    <a:pt x="791369" y="186233"/>
                  </a:lnTo>
                  <a:lnTo>
                    <a:pt x="777082" y="179879"/>
                  </a:lnTo>
                  <a:lnTo>
                    <a:pt x="760016" y="171938"/>
                  </a:lnTo>
                  <a:lnTo>
                    <a:pt x="743347" y="165187"/>
                  </a:lnTo>
                  <a:lnTo>
                    <a:pt x="778272" y="181468"/>
                  </a:lnTo>
                  <a:lnTo>
                    <a:pt x="812007" y="196954"/>
                  </a:lnTo>
                  <a:lnTo>
                    <a:pt x="828279" y="204101"/>
                  </a:lnTo>
                  <a:lnTo>
                    <a:pt x="844551" y="210852"/>
                  </a:lnTo>
                  <a:lnTo>
                    <a:pt x="860029" y="217205"/>
                  </a:lnTo>
                  <a:lnTo>
                    <a:pt x="875110" y="222367"/>
                  </a:lnTo>
                  <a:lnTo>
                    <a:pt x="889397" y="226735"/>
                  </a:lnTo>
                  <a:lnTo>
                    <a:pt x="903288" y="229912"/>
                  </a:lnTo>
                  <a:lnTo>
                    <a:pt x="910035" y="231103"/>
                  </a:lnTo>
                  <a:lnTo>
                    <a:pt x="916385" y="232294"/>
                  </a:lnTo>
                  <a:lnTo>
                    <a:pt x="922735" y="232691"/>
                  </a:lnTo>
                  <a:lnTo>
                    <a:pt x="929085" y="233089"/>
                  </a:lnTo>
                  <a:lnTo>
                    <a:pt x="935038" y="233089"/>
                  </a:lnTo>
                  <a:lnTo>
                    <a:pt x="940991" y="232294"/>
                  </a:lnTo>
                  <a:lnTo>
                    <a:pt x="946547" y="231103"/>
                  </a:lnTo>
                  <a:lnTo>
                    <a:pt x="951707" y="229912"/>
                  </a:lnTo>
                  <a:lnTo>
                    <a:pt x="956866" y="228324"/>
                  </a:lnTo>
                  <a:lnTo>
                    <a:pt x="961629" y="226338"/>
                  </a:lnTo>
                  <a:lnTo>
                    <a:pt x="966788" y="223161"/>
                  </a:lnTo>
                  <a:lnTo>
                    <a:pt x="970757" y="220382"/>
                  </a:lnTo>
                  <a:lnTo>
                    <a:pt x="972741" y="231500"/>
                  </a:lnTo>
                  <a:lnTo>
                    <a:pt x="973535" y="242619"/>
                  </a:lnTo>
                  <a:lnTo>
                    <a:pt x="973932" y="253340"/>
                  </a:lnTo>
                  <a:lnTo>
                    <a:pt x="974329" y="263267"/>
                  </a:lnTo>
                  <a:lnTo>
                    <a:pt x="974329" y="273591"/>
                  </a:lnTo>
                  <a:lnTo>
                    <a:pt x="973932" y="283121"/>
                  </a:lnTo>
                  <a:lnTo>
                    <a:pt x="973138" y="302181"/>
                  </a:lnTo>
                  <a:lnTo>
                    <a:pt x="974725" y="300196"/>
                  </a:lnTo>
                  <a:lnTo>
                    <a:pt x="976710" y="298210"/>
                  </a:lnTo>
                  <a:lnTo>
                    <a:pt x="978297" y="297416"/>
                  </a:lnTo>
                  <a:lnTo>
                    <a:pt x="980282" y="297019"/>
                  </a:lnTo>
                  <a:lnTo>
                    <a:pt x="982663" y="297416"/>
                  </a:lnTo>
                  <a:lnTo>
                    <a:pt x="985044" y="299005"/>
                  </a:lnTo>
                  <a:lnTo>
                    <a:pt x="987822" y="301784"/>
                  </a:lnTo>
                  <a:lnTo>
                    <a:pt x="989807" y="304564"/>
                  </a:lnTo>
                  <a:lnTo>
                    <a:pt x="991791" y="308932"/>
                  </a:lnTo>
                  <a:lnTo>
                    <a:pt x="994172" y="313697"/>
                  </a:lnTo>
                  <a:lnTo>
                    <a:pt x="995760" y="318859"/>
                  </a:lnTo>
                  <a:lnTo>
                    <a:pt x="997744" y="325212"/>
                  </a:lnTo>
                  <a:lnTo>
                    <a:pt x="998935" y="331963"/>
                  </a:lnTo>
                  <a:lnTo>
                    <a:pt x="1000919" y="339507"/>
                  </a:lnTo>
                  <a:lnTo>
                    <a:pt x="1002110" y="347846"/>
                  </a:lnTo>
                  <a:lnTo>
                    <a:pt x="1002904" y="356185"/>
                  </a:lnTo>
                  <a:lnTo>
                    <a:pt x="1003697" y="364523"/>
                  </a:lnTo>
                  <a:lnTo>
                    <a:pt x="1004094" y="373656"/>
                  </a:lnTo>
                  <a:lnTo>
                    <a:pt x="1004491" y="383584"/>
                  </a:lnTo>
                  <a:lnTo>
                    <a:pt x="1004888" y="393114"/>
                  </a:lnTo>
                  <a:lnTo>
                    <a:pt x="1004491" y="403438"/>
                  </a:lnTo>
                  <a:lnTo>
                    <a:pt x="1004094" y="412571"/>
                  </a:lnTo>
                  <a:lnTo>
                    <a:pt x="1003697" y="422101"/>
                  </a:lnTo>
                  <a:lnTo>
                    <a:pt x="1002904" y="430837"/>
                  </a:lnTo>
                  <a:lnTo>
                    <a:pt x="1002110" y="439175"/>
                  </a:lnTo>
                  <a:lnTo>
                    <a:pt x="1000919" y="447117"/>
                  </a:lnTo>
                  <a:lnTo>
                    <a:pt x="998935" y="454265"/>
                  </a:lnTo>
                  <a:lnTo>
                    <a:pt x="997744" y="461015"/>
                  </a:lnTo>
                  <a:lnTo>
                    <a:pt x="995760" y="467368"/>
                  </a:lnTo>
                  <a:lnTo>
                    <a:pt x="994172" y="472928"/>
                  </a:lnTo>
                  <a:lnTo>
                    <a:pt x="991791" y="478090"/>
                  </a:lnTo>
                  <a:lnTo>
                    <a:pt x="989807" y="481663"/>
                  </a:lnTo>
                  <a:lnTo>
                    <a:pt x="987822" y="485237"/>
                  </a:lnTo>
                  <a:lnTo>
                    <a:pt x="985044" y="487620"/>
                  </a:lnTo>
                  <a:lnTo>
                    <a:pt x="982663" y="488811"/>
                  </a:lnTo>
                  <a:lnTo>
                    <a:pt x="980282" y="489605"/>
                  </a:lnTo>
                  <a:lnTo>
                    <a:pt x="978694" y="489605"/>
                  </a:lnTo>
                  <a:lnTo>
                    <a:pt x="977504" y="488811"/>
                  </a:lnTo>
                  <a:lnTo>
                    <a:pt x="975122" y="487223"/>
                  </a:lnTo>
                  <a:lnTo>
                    <a:pt x="972741" y="484840"/>
                  </a:lnTo>
                  <a:lnTo>
                    <a:pt x="970360" y="481266"/>
                  </a:lnTo>
                  <a:lnTo>
                    <a:pt x="968375" y="476898"/>
                  </a:lnTo>
                  <a:lnTo>
                    <a:pt x="966391" y="471736"/>
                  </a:lnTo>
                  <a:lnTo>
                    <a:pt x="964010" y="465780"/>
                  </a:lnTo>
                  <a:lnTo>
                    <a:pt x="962422" y="459030"/>
                  </a:lnTo>
                  <a:lnTo>
                    <a:pt x="960438" y="476104"/>
                  </a:lnTo>
                  <a:lnTo>
                    <a:pt x="957263" y="491988"/>
                  </a:lnTo>
                  <a:lnTo>
                    <a:pt x="953691" y="507871"/>
                  </a:lnTo>
                  <a:lnTo>
                    <a:pt x="949325" y="523754"/>
                  </a:lnTo>
                  <a:lnTo>
                    <a:pt x="944563" y="538844"/>
                  </a:lnTo>
                  <a:lnTo>
                    <a:pt x="939404" y="553536"/>
                  </a:lnTo>
                  <a:lnTo>
                    <a:pt x="933451" y="567434"/>
                  </a:lnTo>
                  <a:lnTo>
                    <a:pt x="927101" y="581332"/>
                  </a:lnTo>
                  <a:lnTo>
                    <a:pt x="920354" y="594435"/>
                  </a:lnTo>
                  <a:lnTo>
                    <a:pt x="912813" y="607539"/>
                  </a:lnTo>
                  <a:lnTo>
                    <a:pt x="905272" y="619849"/>
                  </a:lnTo>
                  <a:lnTo>
                    <a:pt x="896938" y="631364"/>
                  </a:lnTo>
                  <a:lnTo>
                    <a:pt x="888604" y="642880"/>
                  </a:lnTo>
                  <a:lnTo>
                    <a:pt x="879872" y="653601"/>
                  </a:lnTo>
                  <a:lnTo>
                    <a:pt x="870347" y="663925"/>
                  </a:lnTo>
                  <a:lnTo>
                    <a:pt x="861219" y="673852"/>
                  </a:lnTo>
                  <a:lnTo>
                    <a:pt x="851694" y="682985"/>
                  </a:lnTo>
                  <a:lnTo>
                    <a:pt x="841772" y="691721"/>
                  </a:lnTo>
                  <a:lnTo>
                    <a:pt x="831851" y="700060"/>
                  </a:lnTo>
                  <a:lnTo>
                    <a:pt x="821532" y="707604"/>
                  </a:lnTo>
                  <a:lnTo>
                    <a:pt x="811610" y="714752"/>
                  </a:lnTo>
                  <a:lnTo>
                    <a:pt x="801291" y="721105"/>
                  </a:lnTo>
                  <a:lnTo>
                    <a:pt x="790972" y="727062"/>
                  </a:lnTo>
                  <a:lnTo>
                    <a:pt x="780257" y="732224"/>
                  </a:lnTo>
                  <a:lnTo>
                    <a:pt x="769938" y="736989"/>
                  </a:lnTo>
                  <a:lnTo>
                    <a:pt x="759619" y="741357"/>
                  </a:lnTo>
                  <a:lnTo>
                    <a:pt x="749301" y="744533"/>
                  </a:lnTo>
                  <a:lnTo>
                    <a:pt x="738585" y="747710"/>
                  </a:lnTo>
                  <a:lnTo>
                    <a:pt x="728663" y="750093"/>
                  </a:lnTo>
                  <a:lnTo>
                    <a:pt x="718344" y="751284"/>
                  </a:lnTo>
                  <a:lnTo>
                    <a:pt x="708819" y="752475"/>
                  </a:lnTo>
                  <a:lnTo>
                    <a:pt x="698897" y="752475"/>
                  </a:lnTo>
                  <a:lnTo>
                    <a:pt x="690960" y="752475"/>
                  </a:lnTo>
                  <a:lnTo>
                    <a:pt x="683022" y="751284"/>
                  </a:lnTo>
                  <a:lnTo>
                    <a:pt x="674688" y="749695"/>
                  </a:lnTo>
                  <a:lnTo>
                    <a:pt x="665560" y="747313"/>
                  </a:lnTo>
                  <a:lnTo>
                    <a:pt x="656432" y="744136"/>
                  </a:lnTo>
                  <a:lnTo>
                    <a:pt x="646907" y="740960"/>
                  </a:lnTo>
                  <a:lnTo>
                    <a:pt x="637779" y="736195"/>
                  </a:lnTo>
                  <a:lnTo>
                    <a:pt x="628254" y="731430"/>
                  </a:lnTo>
                  <a:lnTo>
                    <a:pt x="617935" y="725870"/>
                  </a:lnTo>
                  <a:lnTo>
                    <a:pt x="608410" y="719914"/>
                  </a:lnTo>
                  <a:lnTo>
                    <a:pt x="598091" y="713561"/>
                  </a:lnTo>
                  <a:lnTo>
                    <a:pt x="588169" y="706413"/>
                  </a:lnTo>
                  <a:lnTo>
                    <a:pt x="578247" y="698471"/>
                  </a:lnTo>
                  <a:lnTo>
                    <a:pt x="568325" y="690133"/>
                  </a:lnTo>
                  <a:lnTo>
                    <a:pt x="558007" y="681397"/>
                  </a:lnTo>
                  <a:lnTo>
                    <a:pt x="548482" y="671867"/>
                  </a:lnTo>
                  <a:lnTo>
                    <a:pt x="538560" y="662734"/>
                  </a:lnTo>
                  <a:lnTo>
                    <a:pt x="529035" y="652410"/>
                  </a:lnTo>
                  <a:lnTo>
                    <a:pt x="519510" y="641688"/>
                  </a:lnTo>
                  <a:lnTo>
                    <a:pt x="509985" y="630570"/>
                  </a:lnTo>
                  <a:lnTo>
                    <a:pt x="501254" y="619452"/>
                  </a:lnTo>
                  <a:lnTo>
                    <a:pt x="492522" y="607539"/>
                  </a:lnTo>
                  <a:lnTo>
                    <a:pt x="483791" y="595230"/>
                  </a:lnTo>
                  <a:lnTo>
                    <a:pt x="475854" y="582523"/>
                  </a:lnTo>
                  <a:lnTo>
                    <a:pt x="467916" y="569419"/>
                  </a:lnTo>
                  <a:lnTo>
                    <a:pt x="460772" y="556315"/>
                  </a:lnTo>
                  <a:lnTo>
                    <a:pt x="453629" y="542417"/>
                  </a:lnTo>
                  <a:lnTo>
                    <a:pt x="447279" y="528519"/>
                  </a:lnTo>
                  <a:lnTo>
                    <a:pt x="441325" y="514224"/>
                  </a:lnTo>
                  <a:lnTo>
                    <a:pt x="435769" y="499929"/>
                  </a:lnTo>
                  <a:lnTo>
                    <a:pt x="431007" y="485237"/>
                  </a:lnTo>
                  <a:lnTo>
                    <a:pt x="426244" y="470148"/>
                  </a:lnTo>
                  <a:lnTo>
                    <a:pt x="424657" y="474913"/>
                  </a:lnTo>
                  <a:lnTo>
                    <a:pt x="422672" y="480075"/>
                  </a:lnTo>
                  <a:lnTo>
                    <a:pt x="421085" y="484046"/>
                  </a:lnTo>
                  <a:lnTo>
                    <a:pt x="419101" y="487620"/>
                  </a:lnTo>
                  <a:lnTo>
                    <a:pt x="417116" y="490399"/>
                  </a:lnTo>
                  <a:lnTo>
                    <a:pt x="414735" y="492385"/>
                  </a:lnTo>
                  <a:lnTo>
                    <a:pt x="412354" y="493576"/>
                  </a:lnTo>
                  <a:lnTo>
                    <a:pt x="410369" y="493973"/>
                  </a:lnTo>
                  <a:lnTo>
                    <a:pt x="407591" y="493576"/>
                  </a:lnTo>
                  <a:lnTo>
                    <a:pt x="405210" y="491988"/>
                  </a:lnTo>
                  <a:lnTo>
                    <a:pt x="402829" y="490002"/>
                  </a:lnTo>
                  <a:lnTo>
                    <a:pt x="400447" y="486428"/>
                  </a:lnTo>
                  <a:lnTo>
                    <a:pt x="398463" y="482855"/>
                  </a:lnTo>
                  <a:lnTo>
                    <a:pt x="396082" y="477693"/>
                  </a:lnTo>
                  <a:lnTo>
                    <a:pt x="394494" y="472133"/>
                  </a:lnTo>
                  <a:lnTo>
                    <a:pt x="392907" y="465780"/>
                  </a:lnTo>
                  <a:lnTo>
                    <a:pt x="391319" y="459030"/>
                  </a:lnTo>
                  <a:lnTo>
                    <a:pt x="390129" y="451882"/>
                  </a:lnTo>
                  <a:lnTo>
                    <a:pt x="388541" y="443940"/>
                  </a:lnTo>
                  <a:lnTo>
                    <a:pt x="387351" y="435602"/>
                  </a:lnTo>
                  <a:lnTo>
                    <a:pt x="386557" y="426469"/>
                  </a:lnTo>
                  <a:lnTo>
                    <a:pt x="386160" y="417336"/>
                  </a:lnTo>
                  <a:lnTo>
                    <a:pt x="385763" y="407409"/>
                  </a:lnTo>
                  <a:lnTo>
                    <a:pt x="385763" y="397879"/>
                  </a:lnTo>
                  <a:lnTo>
                    <a:pt x="385763" y="388349"/>
                  </a:lnTo>
                  <a:lnTo>
                    <a:pt x="386160" y="378421"/>
                  </a:lnTo>
                  <a:lnTo>
                    <a:pt x="386557" y="369288"/>
                  </a:lnTo>
                  <a:lnTo>
                    <a:pt x="387351" y="360156"/>
                  </a:lnTo>
                  <a:lnTo>
                    <a:pt x="388541" y="351817"/>
                  </a:lnTo>
                  <a:lnTo>
                    <a:pt x="390129" y="344272"/>
                  </a:lnTo>
                  <a:lnTo>
                    <a:pt x="391319" y="336728"/>
                  </a:lnTo>
                  <a:lnTo>
                    <a:pt x="392907" y="329977"/>
                  </a:lnTo>
                  <a:lnTo>
                    <a:pt x="394494" y="323624"/>
                  </a:lnTo>
                  <a:lnTo>
                    <a:pt x="396082" y="318065"/>
                  </a:lnTo>
                  <a:lnTo>
                    <a:pt x="398463" y="313697"/>
                  </a:lnTo>
                  <a:lnTo>
                    <a:pt x="400447" y="309329"/>
                  </a:lnTo>
                  <a:lnTo>
                    <a:pt x="402829" y="305755"/>
                  </a:lnTo>
                  <a:lnTo>
                    <a:pt x="405210" y="303770"/>
                  </a:lnTo>
                  <a:lnTo>
                    <a:pt x="407591" y="302181"/>
                  </a:lnTo>
                  <a:lnTo>
                    <a:pt x="410369" y="301784"/>
                  </a:lnTo>
                  <a:lnTo>
                    <a:pt x="411560" y="302181"/>
                  </a:lnTo>
                  <a:lnTo>
                    <a:pt x="413147" y="302975"/>
                  </a:lnTo>
                  <a:lnTo>
                    <a:pt x="413544" y="289872"/>
                  </a:lnTo>
                  <a:lnTo>
                    <a:pt x="414338" y="277562"/>
                  </a:lnTo>
                  <a:lnTo>
                    <a:pt x="415925" y="266444"/>
                  </a:lnTo>
                  <a:lnTo>
                    <a:pt x="418307" y="255722"/>
                  </a:lnTo>
                  <a:lnTo>
                    <a:pt x="417116" y="242222"/>
                  </a:lnTo>
                  <a:lnTo>
                    <a:pt x="415925" y="229515"/>
                  </a:lnTo>
                  <a:lnTo>
                    <a:pt x="415925" y="217205"/>
                  </a:lnTo>
                  <a:lnTo>
                    <a:pt x="416322" y="206484"/>
                  </a:lnTo>
                  <a:lnTo>
                    <a:pt x="417910" y="195763"/>
                  </a:lnTo>
                  <a:lnTo>
                    <a:pt x="419497" y="185835"/>
                  </a:lnTo>
                  <a:lnTo>
                    <a:pt x="421482" y="176305"/>
                  </a:lnTo>
                  <a:lnTo>
                    <a:pt x="424260" y="167570"/>
                  </a:lnTo>
                  <a:lnTo>
                    <a:pt x="427435" y="159628"/>
                  </a:lnTo>
                  <a:lnTo>
                    <a:pt x="431007" y="152480"/>
                  </a:lnTo>
                  <a:lnTo>
                    <a:pt x="434975" y="145730"/>
                  </a:lnTo>
                  <a:lnTo>
                    <a:pt x="439341" y="139377"/>
                  </a:lnTo>
                  <a:lnTo>
                    <a:pt x="444501" y="133420"/>
                  </a:lnTo>
                  <a:lnTo>
                    <a:pt x="449660" y="128258"/>
                  </a:lnTo>
                  <a:lnTo>
                    <a:pt x="455613" y="123890"/>
                  </a:lnTo>
                  <a:lnTo>
                    <a:pt x="461566" y="119522"/>
                  </a:lnTo>
                  <a:lnTo>
                    <a:pt x="434182" y="119919"/>
                  </a:lnTo>
                  <a:lnTo>
                    <a:pt x="413147" y="120714"/>
                  </a:lnTo>
                  <a:lnTo>
                    <a:pt x="394891" y="121508"/>
                  </a:lnTo>
                  <a:lnTo>
                    <a:pt x="401241" y="118728"/>
                  </a:lnTo>
                  <a:lnTo>
                    <a:pt x="407591" y="115154"/>
                  </a:lnTo>
                  <a:lnTo>
                    <a:pt x="420291" y="107213"/>
                  </a:lnTo>
                  <a:lnTo>
                    <a:pt x="433388" y="98477"/>
                  </a:lnTo>
                  <a:lnTo>
                    <a:pt x="446485" y="88947"/>
                  </a:lnTo>
                  <a:lnTo>
                    <a:pt x="459185" y="79814"/>
                  </a:lnTo>
                  <a:lnTo>
                    <a:pt x="471488" y="71475"/>
                  </a:lnTo>
                  <a:lnTo>
                    <a:pt x="482601" y="63931"/>
                  </a:lnTo>
                  <a:lnTo>
                    <a:pt x="488157" y="60357"/>
                  </a:lnTo>
                  <a:lnTo>
                    <a:pt x="493316" y="57577"/>
                  </a:lnTo>
                  <a:lnTo>
                    <a:pt x="507604" y="50827"/>
                  </a:lnTo>
                  <a:lnTo>
                    <a:pt x="521891" y="44473"/>
                  </a:lnTo>
                  <a:lnTo>
                    <a:pt x="536179" y="38517"/>
                  </a:lnTo>
                  <a:lnTo>
                    <a:pt x="550069" y="32958"/>
                  </a:lnTo>
                  <a:lnTo>
                    <a:pt x="563563" y="27796"/>
                  </a:lnTo>
                  <a:lnTo>
                    <a:pt x="577057" y="23428"/>
                  </a:lnTo>
                  <a:lnTo>
                    <a:pt x="590551" y="19457"/>
                  </a:lnTo>
                  <a:lnTo>
                    <a:pt x="603647" y="15883"/>
                  </a:lnTo>
                  <a:lnTo>
                    <a:pt x="616744" y="12310"/>
                  </a:lnTo>
                  <a:lnTo>
                    <a:pt x="629841" y="9927"/>
                  </a:lnTo>
                  <a:lnTo>
                    <a:pt x="642541" y="7148"/>
                  </a:lnTo>
                  <a:lnTo>
                    <a:pt x="654844" y="5162"/>
                  </a:lnTo>
                  <a:lnTo>
                    <a:pt x="666751" y="3574"/>
                  </a:lnTo>
                  <a:lnTo>
                    <a:pt x="679054" y="2382"/>
                  </a:lnTo>
                  <a:lnTo>
                    <a:pt x="690960" y="1191"/>
                  </a:lnTo>
                  <a:lnTo>
                    <a:pt x="702866" y="397"/>
                  </a:lnTo>
                  <a:lnTo>
                    <a:pt x="713979" y="0"/>
                  </a:lnTo>
                  <a:close/>
                </a:path>
              </a:pathLst>
            </a:custGeom>
            <a:solidFill>
              <a:schemeClr val="bg1"/>
            </a:solidFill>
            <a:ln w="9525">
              <a:noFill/>
            </a:ln>
          </p:spPr>
          <p:txBody>
            <a:bodyPr vert="horz" wrap="square" anchor="t" anchorCtr="0"/>
            <a:p>
              <a:endParaRPr>
                <a:solidFill>
                  <a:srgbClr val="7F7F7F"/>
                </a:solidFill>
                <a:latin typeface="Calibri" panose="020F0502020204030204" charset="0"/>
                <a:ea typeface="宋体" panose="02010600030101010101" pitchFamily="2" charset="-122"/>
                <a:sym typeface="宋体" panose="02010600030101010101" pitchFamily="2" charset="-122"/>
              </a:endParaRPr>
            </a:p>
          </p:txBody>
        </p:sp>
      </p:grpSp>
      <p:sp>
        <p:nvSpPr>
          <p:cNvPr id="55321" name="Content Placeholder 2"/>
          <p:cNvSpPr/>
          <p:nvPr>
            <p:custDataLst>
              <p:tags r:id="rId20"/>
            </p:custDataLst>
          </p:nvPr>
        </p:nvSpPr>
        <p:spPr>
          <a:xfrm>
            <a:off x="651510" y="1226820"/>
            <a:ext cx="3049905" cy="1842135"/>
          </a:xfrm>
          <a:prstGeom prst="rect">
            <a:avLst/>
          </a:prstGeom>
          <a:noFill/>
          <a:ln w="9525">
            <a:noFill/>
          </a:ln>
        </p:spPr>
        <p:txBody>
          <a:bodyPr lIns="91419" tIns="45710" rIns="91419" bIns="45710"/>
          <a:p>
            <a:pPr algn="ctr">
              <a:lnSpc>
                <a:spcPts val="1840"/>
              </a:lnSpc>
              <a:spcBef>
                <a:spcPct val="20000"/>
              </a:spcBef>
            </a:pPr>
            <a:r>
              <a:rPr lang="zh-CN" altLang="en-US" sz="2000" b="1" dirty="0">
                <a:solidFill>
                  <a:srgbClr val="E74C2E"/>
                </a:solidFill>
                <a:uFillTx/>
                <a:latin typeface="微软雅黑" panose="020B0503020204020204" charset="-122"/>
                <a:ea typeface="微软雅黑" panose="020B0503020204020204" charset="-122"/>
                <a:sym typeface="Raleway" charset="0"/>
              </a:rPr>
              <a:t>振动所产生的噪声</a:t>
            </a:r>
            <a:endParaRPr lang="zh-CN" altLang="en-US" sz="2000" b="1" dirty="0">
              <a:solidFill>
                <a:srgbClr val="E74C2E"/>
              </a:solidFill>
              <a:uFillTx/>
              <a:latin typeface="微软雅黑" panose="020B0503020204020204" charset="-122"/>
              <a:ea typeface="微软雅黑" panose="020B0503020204020204" charset="-122"/>
              <a:sym typeface="Raleway" charset="0"/>
            </a:endParaRPr>
          </a:p>
          <a:p>
            <a:pPr>
              <a:lnSpc>
                <a:spcPts val="1840"/>
              </a:lnSpc>
              <a:buClr>
                <a:srgbClr val="E74C2E"/>
              </a:buClr>
              <a:buFont typeface="Wingdings" panose="05000000000000000000" pitchFamily="2" charset="2"/>
              <a:buChar char=""/>
            </a:pPr>
            <a:r>
              <a:rPr lang="en-US" altLang="zh-CN" b="1" dirty="0">
                <a:solidFill>
                  <a:srgbClr val="3F3F3F"/>
                </a:solidFill>
                <a:uFillTx/>
                <a:latin typeface="微软雅黑" panose="020B0503020204020204" charset="-122"/>
                <a:ea typeface="微软雅黑" panose="020B0503020204020204" charset="-122"/>
                <a:sym typeface="Raleway Light" charset="0"/>
              </a:rPr>
              <a:t>转动机械</a:t>
            </a:r>
            <a:r>
              <a:rPr lang="zh-CN" altLang="en-US" b="1" dirty="0">
                <a:solidFill>
                  <a:srgbClr val="3F3F3F"/>
                </a:solidFill>
                <a:uFillTx/>
                <a:latin typeface="微软雅黑" panose="020B0503020204020204" charset="-122"/>
                <a:ea typeface="微软雅黑" panose="020B0503020204020204" charset="-122"/>
                <a:sym typeface="Raleway Light" charset="0"/>
              </a:rPr>
              <a:t>，如轴承缺陷</a:t>
            </a:r>
            <a:endParaRPr lang="zh-CN" altLang="en-US" b="1" dirty="0">
              <a:solidFill>
                <a:srgbClr val="3F3F3F"/>
              </a:solidFill>
              <a:uFillTx/>
              <a:latin typeface="微软雅黑" panose="020B0503020204020204" charset="-122"/>
              <a:ea typeface="微软雅黑" panose="020B0503020204020204" charset="-122"/>
              <a:sym typeface="Raleway Light" charset="0"/>
            </a:endParaRPr>
          </a:p>
          <a:p>
            <a:pPr>
              <a:lnSpc>
                <a:spcPts val="1840"/>
              </a:lnSpc>
              <a:buClr>
                <a:srgbClr val="E74C2E"/>
              </a:buClr>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Raleway Light" charset="0"/>
              </a:rPr>
              <a:t>冲击，如冲床、段造设备</a:t>
            </a:r>
            <a:endParaRPr lang="zh-CN" altLang="en-US" b="1" dirty="0">
              <a:solidFill>
                <a:srgbClr val="3F3F3F"/>
              </a:solidFill>
              <a:uFillTx/>
              <a:latin typeface="微软雅黑" panose="020B0503020204020204" charset="-122"/>
              <a:ea typeface="微软雅黑" panose="020B0503020204020204" charset="-122"/>
              <a:sym typeface="Raleway Light" charset="0"/>
            </a:endParaRPr>
          </a:p>
          <a:p>
            <a:pPr>
              <a:lnSpc>
                <a:spcPts val="1840"/>
              </a:lnSpc>
              <a:buClr>
                <a:srgbClr val="E74C2E"/>
              </a:buClr>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Raleway Light" charset="0"/>
              </a:rPr>
              <a:t>共振，如引擎、马达</a:t>
            </a:r>
            <a:endParaRPr lang="zh-CN" altLang="en-US" b="1" dirty="0">
              <a:solidFill>
                <a:srgbClr val="3F3F3F"/>
              </a:solidFill>
              <a:uFillTx/>
              <a:latin typeface="微软雅黑" panose="020B0503020204020204" charset="-122"/>
              <a:ea typeface="微软雅黑" panose="020B0503020204020204" charset="-122"/>
              <a:sym typeface="Raleway Light" charset="0"/>
            </a:endParaRPr>
          </a:p>
          <a:p>
            <a:pPr>
              <a:lnSpc>
                <a:spcPts val="1840"/>
              </a:lnSpc>
              <a:buClr>
                <a:srgbClr val="E74C2E"/>
              </a:buClr>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Raleway Light" charset="0"/>
              </a:rPr>
              <a:t>摩擦，如有切削、研磨</a:t>
            </a:r>
            <a:endParaRPr lang="zh-CN" altLang="en-US" b="1" dirty="0">
              <a:solidFill>
                <a:srgbClr val="3F3F3F"/>
              </a:solidFill>
              <a:uFillTx/>
              <a:latin typeface="微软雅黑" panose="020B0503020204020204" charset="-122"/>
              <a:ea typeface="微软雅黑" panose="020B0503020204020204" charset="-122"/>
              <a:sym typeface="Raleway Light" charset="0"/>
            </a:endParaRPr>
          </a:p>
        </p:txBody>
      </p:sp>
      <p:grpSp>
        <p:nvGrpSpPr>
          <p:cNvPr id="55322" name="组合 23"/>
          <p:cNvGrpSpPr/>
          <p:nvPr/>
        </p:nvGrpSpPr>
        <p:grpSpPr>
          <a:xfrm>
            <a:off x="3487420" y="2305050"/>
            <a:ext cx="1179195" cy="1870075"/>
            <a:chOff x="0" y="0"/>
            <a:chExt cx="1624" cy="2550"/>
          </a:xfrm>
        </p:grpSpPr>
        <p:sp>
          <p:nvSpPr>
            <p:cNvPr id="55323" name="Freeform 62"/>
            <p:cNvSpPr/>
            <p:nvPr>
              <p:custDataLst>
                <p:tags r:id="rId21"/>
              </p:custDataLst>
            </p:nvPr>
          </p:nvSpPr>
          <p:spPr>
            <a:xfrm>
              <a:off x="0" y="0"/>
              <a:ext cx="1624" cy="2550"/>
            </a:xfrm>
            <a:custGeom>
              <a:avLst/>
              <a:gdLst>
                <a:gd name="txL" fmla="*/ 0 w 246"/>
                <a:gd name="txT" fmla="*/ 0 h 385"/>
                <a:gd name="txR" fmla="*/ 246 w 246"/>
                <a:gd name="txB" fmla="*/ 385 h 385"/>
              </a:gdLst>
              <a:ahLst/>
              <a:cxnLst>
                <a:cxn ang="0">
                  <a:pos x="209" y="93"/>
                </a:cxn>
                <a:cxn ang="0">
                  <a:pos x="75" y="20"/>
                </a:cxn>
                <a:cxn ang="0">
                  <a:pos x="27" y="77"/>
                </a:cxn>
                <a:cxn ang="0">
                  <a:pos x="38" y="338"/>
                </a:cxn>
                <a:cxn ang="0">
                  <a:pos x="83" y="368"/>
                </a:cxn>
                <a:cxn ang="0">
                  <a:pos x="221" y="284"/>
                </a:cxn>
                <a:cxn ang="0">
                  <a:pos x="238" y="250"/>
                </a:cxn>
                <a:cxn ang="0">
                  <a:pos x="232" y="152"/>
                </a:cxn>
                <a:cxn ang="0">
                  <a:pos x="209" y="93"/>
                </a:cxn>
              </a:cxnLst>
              <a:rect l="txL" t="txT" r="txR" b="txB"/>
              <a:pathLst>
                <a:path w="246" h="385">
                  <a:moveTo>
                    <a:pt x="209" y="93"/>
                  </a:moveTo>
                  <a:cubicBezTo>
                    <a:pt x="187" y="81"/>
                    <a:pt x="75" y="20"/>
                    <a:pt x="75" y="20"/>
                  </a:cubicBezTo>
                  <a:cubicBezTo>
                    <a:pt x="75" y="20"/>
                    <a:pt x="49" y="0"/>
                    <a:pt x="27" y="77"/>
                  </a:cubicBezTo>
                  <a:cubicBezTo>
                    <a:pt x="6" y="153"/>
                    <a:pt x="0" y="245"/>
                    <a:pt x="38" y="338"/>
                  </a:cubicBezTo>
                  <a:cubicBezTo>
                    <a:pt x="43" y="350"/>
                    <a:pt x="56" y="385"/>
                    <a:pt x="83" y="368"/>
                  </a:cubicBezTo>
                  <a:cubicBezTo>
                    <a:pt x="110" y="351"/>
                    <a:pt x="221" y="284"/>
                    <a:pt x="221" y="284"/>
                  </a:cubicBezTo>
                  <a:cubicBezTo>
                    <a:pt x="221" y="284"/>
                    <a:pt x="242" y="271"/>
                    <a:pt x="238" y="250"/>
                  </a:cubicBezTo>
                  <a:cubicBezTo>
                    <a:pt x="234" y="229"/>
                    <a:pt x="226" y="186"/>
                    <a:pt x="232" y="152"/>
                  </a:cubicBezTo>
                  <a:cubicBezTo>
                    <a:pt x="238" y="122"/>
                    <a:pt x="246" y="112"/>
                    <a:pt x="209" y="93"/>
                  </a:cubicBezTo>
                </a:path>
              </a:pathLst>
            </a:custGeom>
            <a:solidFill>
              <a:srgbClr val="FABF8E"/>
            </a:solidFill>
            <a:ln w="9525">
              <a:noFill/>
            </a:ln>
          </p:spPr>
          <p:txBody>
            <a:bodyPr vert="horz" wrap="square" lIns="68580" tIns="34290" rIns="68580" bIns="34290" anchor="t" anchorCtr="0"/>
            <a:p>
              <a:endParaRPr>
                <a:solidFill>
                  <a:srgbClr val="7F7F7F"/>
                </a:solidFill>
                <a:latin typeface="Calibri" panose="020F0502020204030204" charset="0"/>
                <a:ea typeface="Calibri" panose="020F0502020204030204" charset="0"/>
                <a:sym typeface="Calibri" panose="020F0502020204030204" charset="0"/>
              </a:endParaRPr>
            </a:p>
          </p:txBody>
        </p:sp>
        <p:sp>
          <p:nvSpPr>
            <p:cNvPr id="55324" name="Content Placeholder 2"/>
            <p:cNvSpPr/>
            <p:nvPr>
              <p:custDataLst>
                <p:tags r:id="rId22"/>
              </p:custDataLst>
            </p:nvPr>
          </p:nvSpPr>
          <p:spPr>
            <a:xfrm>
              <a:off x="0" y="786"/>
              <a:ext cx="1518" cy="966"/>
            </a:xfrm>
            <a:prstGeom prst="rect">
              <a:avLst/>
            </a:prstGeom>
            <a:noFill/>
            <a:ln w="9525">
              <a:noFill/>
            </a:ln>
          </p:spPr>
          <p:txBody>
            <a:bodyPr lIns="91419" tIns="45710" rIns="91419" bIns="45710"/>
            <a:p>
              <a:pPr algn="ctr">
                <a:lnSpc>
                  <a:spcPct val="150000"/>
                </a:lnSpc>
              </a:pPr>
              <a:r>
                <a:rPr lang="zh-CN" altLang="en-US" sz="1400" b="1" dirty="0">
                  <a:solidFill>
                    <a:srgbClr val="E74C2E"/>
                  </a:solidFill>
                  <a:latin typeface="微软雅黑" panose="020B0503020204020204" charset="-122"/>
                  <a:ea typeface="微软雅黑" panose="020B0503020204020204" charset="-122"/>
                  <a:sym typeface="Raleway Light" charset="0"/>
                </a:rPr>
                <a:t>噪声的产生途径</a:t>
              </a:r>
              <a:endParaRPr lang="zh-CN" altLang="en-US" sz="1400" b="1" dirty="0">
                <a:solidFill>
                  <a:srgbClr val="E74C2E"/>
                </a:solidFill>
                <a:latin typeface="微软雅黑" panose="020B0503020204020204" charset="-122"/>
                <a:ea typeface="微软雅黑" panose="020B0503020204020204" charset="-122"/>
                <a:sym typeface="Raleway Light" charset="0"/>
              </a:endParaRPr>
            </a:p>
          </p:txBody>
        </p:sp>
      </p:grpSp>
      <p:sp>
        <p:nvSpPr>
          <p:cNvPr id="55325" name="Content Placeholder 2"/>
          <p:cNvSpPr/>
          <p:nvPr>
            <p:custDataLst>
              <p:tags r:id="rId23"/>
            </p:custDataLst>
          </p:nvPr>
        </p:nvSpPr>
        <p:spPr>
          <a:xfrm>
            <a:off x="509270" y="3575050"/>
            <a:ext cx="3103880" cy="1706880"/>
          </a:xfrm>
          <a:prstGeom prst="rect">
            <a:avLst/>
          </a:prstGeom>
          <a:noFill/>
          <a:ln w="9525">
            <a:noFill/>
          </a:ln>
        </p:spPr>
        <p:txBody>
          <a:bodyPr lIns="91419" tIns="45710" rIns="91419" bIns="45710"/>
          <a:p>
            <a:pPr algn="ctr">
              <a:spcBef>
                <a:spcPct val="20000"/>
              </a:spcBef>
            </a:pPr>
            <a:r>
              <a:rPr lang="zh-CN" altLang="en-US" sz="2000" b="1" dirty="0">
                <a:solidFill>
                  <a:srgbClr val="E74C2E"/>
                </a:solidFill>
                <a:uFillTx/>
                <a:latin typeface="微软雅黑" panose="020B0503020204020204" charset="-122"/>
                <a:ea typeface="微软雅黑" panose="020B0503020204020204" charset="-122"/>
                <a:sym typeface="Raleway Light" charset="0"/>
              </a:rPr>
              <a:t>其他噪声</a:t>
            </a:r>
            <a:endParaRPr lang="zh-CN" altLang="en-US" b="1" dirty="0">
              <a:solidFill>
                <a:srgbClr val="E74C2E"/>
              </a:solidFill>
              <a:uFillTx/>
              <a:latin typeface="微软雅黑" panose="020B0503020204020204" charset="-122"/>
              <a:ea typeface="微软雅黑" panose="020B0503020204020204" charset="-122"/>
              <a:sym typeface="Raleway Light" charset="0"/>
            </a:endParaRPr>
          </a:p>
          <a:p>
            <a:pPr>
              <a:lnSpc>
                <a:spcPts val="1840"/>
              </a:lnSpc>
            </a:pPr>
            <a:r>
              <a:rPr lang="zh-CN" altLang="en-US" b="1" dirty="0">
                <a:solidFill>
                  <a:srgbClr val="3F3F3F"/>
                </a:solidFill>
                <a:uFillTx/>
                <a:latin typeface="微软雅黑" panose="020B0503020204020204" charset="-122"/>
                <a:ea typeface="微软雅黑" panose="020B0503020204020204" charset="-122"/>
                <a:sym typeface="Raleway Light" charset="0"/>
              </a:rPr>
              <a:t>在日常生活中，室内各项家庭用具均会发生声音，如冷气机、音响、抽油烟机、电视、空调设备，均为噪声源</a:t>
            </a:r>
            <a:endParaRPr lang="zh-CN" altLang="en-US" b="1" dirty="0">
              <a:solidFill>
                <a:srgbClr val="3F3F3F"/>
              </a:solidFill>
              <a:uFillTx/>
              <a:latin typeface="微软雅黑" panose="020B0503020204020204" charset="-122"/>
              <a:ea typeface="微软雅黑" panose="020B0503020204020204" charset="-122"/>
              <a:sym typeface="Raleway Light" charset="0"/>
            </a:endParaRPr>
          </a:p>
        </p:txBody>
      </p:sp>
      <p:sp>
        <p:nvSpPr>
          <p:cNvPr id="55326" name="Content Placeholder 2"/>
          <p:cNvSpPr/>
          <p:nvPr>
            <p:custDataLst>
              <p:tags r:id="rId24"/>
            </p:custDataLst>
          </p:nvPr>
        </p:nvSpPr>
        <p:spPr>
          <a:xfrm>
            <a:off x="7414260" y="361950"/>
            <a:ext cx="3757295" cy="1291590"/>
          </a:xfrm>
          <a:prstGeom prst="rect">
            <a:avLst/>
          </a:prstGeom>
          <a:noFill/>
          <a:ln w="9525">
            <a:noFill/>
          </a:ln>
        </p:spPr>
        <p:txBody>
          <a:bodyPr lIns="91419" tIns="45710" rIns="91419" bIns="45710"/>
          <a:p>
            <a:pPr algn="ctr">
              <a:spcBef>
                <a:spcPct val="20000"/>
              </a:spcBef>
            </a:pPr>
            <a:r>
              <a:rPr lang="zh-CN" altLang="en-US" sz="2000" b="1" dirty="0">
                <a:solidFill>
                  <a:srgbClr val="E74C2E"/>
                </a:solidFill>
                <a:uFillTx/>
                <a:latin typeface="微软雅黑" panose="020B0503020204020204" charset="-122"/>
                <a:ea typeface="微软雅黑" panose="020B0503020204020204" charset="-122"/>
                <a:sym typeface="Raleway" charset="0"/>
              </a:rPr>
              <a:t>流场所产生的噪声</a:t>
            </a:r>
            <a:endParaRPr lang="zh-CN" altLang="en-US" sz="2000" b="1" dirty="0">
              <a:solidFill>
                <a:srgbClr val="E74C2E"/>
              </a:solidFill>
              <a:uFillTx/>
              <a:latin typeface="微软雅黑" panose="020B0503020204020204" charset="-122"/>
              <a:ea typeface="微软雅黑" panose="020B0503020204020204" charset="-122"/>
              <a:sym typeface="Raleway" charset="0"/>
            </a:endParaRPr>
          </a:p>
          <a:p>
            <a:pPr>
              <a:lnSpc>
                <a:spcPts val="1840"/>
              </a:lnSpc>
            </a:pPr>
            <a:r>
              <a:rPr lang="zh-CN" altLang="en-US" b="1" dirty="0">
                <a:solidFill>
                  <a:srgbClr val="3F3F3F"/>
                </a:solidFill>
                <a:uFillTx/>
                <a:latin typeface="微软雅黑" panose="020B0503020204020204" charset="-122"/>
                <a:ea typeface="微软雅黑" panose="020B0503020204020204" charset="-122"/>
                <a:sym typeface="Raleway Light" charset="0"/>
              </a:rPr>
              <a:t>当空气以高速流经导管或金属表面时，一般空气在导管中流动碰到阻碍产生乱流或大而急速的压力改变均会有噪声产生</a:t>
            </a:r>
            <a:endParaRPr lang="zh-CN" altLang="en-US" b="1" dirty="0">
              <a:solidFill>
                <a:srgbClr val="3F3F3F"/>
              </a:solidFill>
              <a:uFillTx/>
              <a:latin typeface="微软雅黑" panose="020B0503020204020204" charset="-122"/>
              <a:ea typeface="微软雅黑" panose="020B0503020204020204" charset="-122"/>
              <a:sym typeface="Raleway Light" charset="0"/>
            </a:endParaRPr>
          </a:p>
        </p:txBody>
      </p:sp>
      <p:sp>
        <p:nvSpPr>
          <p:cNvPr id="55327" name="Content Placeholder 2"/>
          <p:cNvSpPr/>
          <p:nvPr>
            <p:custDataLst>
              <p:tags r:id="rId25"/>
            </p:custDataLst>
          </p:nvPr>
        </p:nvSpPr>
        <p:spPr>
          <a:xfrm>
            <a:off x="7601585" y="2305050"/>
            <a:ext cx="3331845" cy="1040130"/>
          </a:xfrm>
          <a:prstGeom prst="rect">
            <a:avLst/>
          </a:prstGeom>
          <a:noFill/>
          <a:ln w="9525">
            <a:noFill/>
          </a:ln>
        </p:spPr>
        <p:txBody>
          <a:bodyPr lIns="91419" tIns="45710" rIns="91419" bIns="45710"/>
          <a:p>
            <a:pPr algn="ctr">
              <a:spcBef>
                <a:spcPct val="20000"/>
              </a:spcBef>
            </a:pPr>
            <a:r>
              <a:rPr lang="zh-CN" altLang="en-US" sz="2000" b="1" dirty="0">
                <a:solidFill>
                  <a:srgbClr val="E74C2E"/>
                </a:solidFill>
                <a:uFillTx/>
                <a:latin typeface="微软雅黑" panose="020B0503020204020204" charset="-122"/>
                <a:ea typeface="微软雅黑" panose="020B0503020204020204" charset="-122"/>
                <a:sym typeface="Raleway" charset="0"/>
              </a:rPr>
              <a:t>环境噪音</a:t>
            </a:r>
            <a:endParaRPr lang="zh-CN" altLang="en-US" sz="2000" b="1" dirty="0">
              <a:solidFill>
                <a:srgbClr val="E74C2E"/>
              </a:solidFill>
              <a:uFillTx/>
              <a:latin typeface="微软雅黑" panose="020B0503020204020204" charset="-122"/>
              <a:ea typeface="微软雅黑" panose="020B0503020204020204" charset="-122"/>
              <a:sym typeface="Raleway" charset="0"/>
            </a:endParaRPr>
          </a:p>
          <a:p>
            <a:pPr>
              <a:lnSpc>
                <a:spcPts val="1840"/>
              </a:lnSpc>
            </a:pPr>
            <a:r>
              <a:rPr lang="zh-CN" altLang="en-US" b="1" dirty="0">
                <a:solidFill>
                  <a:srgbClr val="3F3F3F"/>
                </a:solidFill>
                <a:uFillTx/>
                <a:latin typeface="微软雅黑" panose="020B0503020204020204" charset="-122"/>
                <a:ea typeface="微软雅黑" panose="020B0503020204020204" charset="-122"/>
                <a:sym typeface="Raleway Light" charset="0"/>
              </a:rPr>
              <a:t>大多来自随机的噪音源，例如急驰而过的车辆、飞机、人们的喧闹、以及周围各式各样的噪声来源</a:t>
            </a:r>
            <a:endParaRPr lang="zh-CN" altLang="en-US" b="1" dirty="0">
              <a:solidFill>
                <a:srgbClr val="3F3F3F"/>
              </a:solidFill>
              <a:uFillTx/>
              <a:latin typeface="微软雅黑" panose="020B0503020204020204" charset="-122"/>
              <a:ea typeface="微软雅黑" panose="020B0503020204020204" charset="-122"/>
              <a:sym typeface="Raleway Light" charset="0"/>
            </a:endParaRPr>
          </a:p>
        </p:txBody>
      </p:sp>
      <p:sp>
        <p:nvSpPr>
          <p:cNvPr id="55328" name="Content Placeholder 2"/>
          <p:cNvSpPr/>
          <p:nvPr>
            <p:custDataLst>
              <p:tags r:id="rId26"/>
            </p:custDataLst>
          </p:nvPr>
        </p:nvSpPr>
        <p:spPr>
          <a:xfrm>
            <a:off x="7625715" y="4243705"/>
            <a:ext cx="3545840" cy="1359535"/>
          </a:xfrm>
          <a:prstGeom prst="rect">
            <a:avLst/>
          </a:prstGeom>
          <a:noFill/>
          <a:ln w="9525">
            <a:noFill/>
          </a:ln>
        </p:spPr>
        <p:txBody>
          <a:bodyPr lIns="91419" tIns="45710" rIns="91419" bIns="45710"/>
          <a:p>
            <a:pPr algn="ctr">
              <a:lnSpc>
                <a:spcPts val="1840"/>
              </a:lnSpc>
            </a:pPr>
            <a:r>
              <a:rPr lang="zh-CN" altLang="en-US" sz="2000" b="1" dirty="0">
                <a:solidFill>
                  <a:srgbClr val="E74C2E"/>
                </a:solidFill>
                <a:uFillTx/>
                <a:latin typeface="微软雅黑" panose="020B0503020204020204" charset="-122"/>
                <a:ea typeface="微软雅黑" panose="020B0503020204020204" charset="-122"/>
                <a:sym typeface="Raleway" charset="0"/>
              </a:rPr>
              <a:t>燃烧产生的噪音</a:t>
            </a:r>
            <a:endParaRPr lang="zh-CN" altLang="en-US" b="1" dirty="0">
              <a:solidFill>
                <a:srgbClr val="E74C2E"/>
              </a:solidFill>
              <a:uFillTx/>
              <a:latin typeface="微软雅黑" panose="020B0503020204020204" charset="-122"/>
              <a:ea typeface="微软雅黑" panose="020B0503020204020204" charset="-122"/>
              <a:sym typeface="Raleway" charset="0"/>
            </a:endParaRPr>
          </a:p>
          <a:p>
            <a:pPr>
              <a:lnSpc>
                <a:spcPts val="1840"/>
              </a:lnSpc>
            </a:pPr>
            <a:r>
              <a:rPr lang="zh-CN" altLang="en-US" b="1" dirty="0">
                <a:solidFill>
                  <a:srgbClr val="3F3F3F"/>
                </a:solidFill>
                <a:uFillTx/>
                <a:latin typeface="微软雅黑" panose="020B0503020204020204" charset="-122"/>
                <a:ea typeface="微软雅黑" panose="020B0503020204020204" charset="-122"/>
                <a:sym typeface="Raleway Light" charset="0"/>
              </a:rPr>
              <a:t>燃烧过程中发生爆炸、排气、以及燃烧时上升气流影响周围空气的扰动均会伴随噪声的产生。例如引擎、锅炉、熔炼炉</a:t>
            </a:r>
            <a:endParaRPr lang="zh-CN" altLang="en-US" b="1" dirty="0">
              <a:solidFill>
                <a:srgbClr val="3F3F3F"/>
              </a:solidFill>
              <a:uFillTx/>
              <a:latin typeface="微软雅黑" panose="020B0503020204020204" charset="-122"/>
              <a:ea typeface="微软雅黑" panose="020B0503020204020204" charset="-122"/>
              <a:sym typeface="Raleway Light" charset="0"/>
            </a:endParaRPr>
          </a:p>
        </p:txBody>
      </p:sp>
      <p:sp>
        <p:nvSpPr>
          <p:cNvPr id="55330" name="AutoShape 46"/>
          <p:cNvSpPr>
            <a:spLocks noChangeAspect="1"/>
          </p:cNvSpPr>
          <p:nvPr>
            <p:custDataLst>
              <p:tags r:id="rId27"/>
            </p:custDataLst>
          </p:nvPr>
        </p:nvSpPr>
        <p:spPr>
          <a:xfrm>
            <a:off x="4900295" y="2902585"/>
            <a:ext cx="844550" cy="789940"/>
          </a:xfrm>
          <a:custGeom>
            <a:avLst/>
            <a:gdLst>
              <a:gd name="txL" fmla="*/ 0 w 21600"/>
              <a:gd name="txT" fmla="*/ 0 h 21600"/>
              <a:gd name="txR" fmla="*/ 21600 w 21600"/>
              <a:gd name="txB" fmla="*/ 21600 h 21600"/>
            </a:gdLst>
            <a:ahLst/>
            <a:cxnLst>
              <a:cxn ang="0">
                <a:pos x="10800" y="10800"/>
              </a:cxn>
              <a:cxn ang="0">
                <a:pos x="10800" y="10800"/>
              </a:cxn>
              <a:cxn ang="0">
                <a:pos x="10800" y="10800"/>
              </a:cxn>
              <a:cxn ang="0">
                <a:pos x="10800" y="10800"/>
              </a:cxn>
            </a:cxnLst>
            <a:rect l="txL" t="txT" r="txR" b="txB"/>
            <a:pathLst>
              <a:path w="21600" h="21600">
                <a:moveTo>
                  <a:pt x="16874" y="17549"/>
                </a:moveTo>
                <a:cubicBezTo>
                  <a:pt x="15513" y="17549"/>
                  <a:pt x="14343" y="15612"/>
                  <a:pt x="13809" y="12825"/>
                </a:cubicBezTo>
                <a:lnTo>
                  <a:pt x="15524" y="12825"/>
                </a:lnTo>
                <a:cubicBezTo>
                  <a:pt x="17038" y="12825"/>
                  <a:pt x="18224" y="11343"/>
                  <a:pt x="18224" y="9450"/>
                </a:cubicBezTo>
                <a:cubicBezTo>
                  <a:pt x="18224" y="7558"/>
                  <a:pt x="17038" y="6075"/>
                  <a:pt x="15524" y="6075"/>
                </a:cubicBezTo>
                <a:lnTo>
                  <a:pt x="13809" y="6075"/>
                </a:lnTo>
                <a:cubicBezTo>
                  <a:pt x="14343" y="3289"/>
                  <a:pt x="15513" y="1350"/>
                  <a:pt x="16874" y="1350"/>
                </a:cubicBezTo>
                <a:cubicBezTo>
                  <a:pt x="18739" y="1350"/>
                  <a:pt x="20249" y="4976"/>
                  <a:pt x="20249" y="9450"/>
                </a:cubicBezTo>
                <a:cubicBezTo>
                  <a:pt x="20249" y="13923"/>
                  <a:pt x="18739" y="17549"/>
                  <a:pt x="16874" y="17549"/>
                </a:cubicBezTo>
                <a:moveTo>
                  <a:pt x="8926" y="11482"/>
                </a:moveTo>
                <a:lnTo>
                  <a:pt x="8774" y="11482"/>
                </a:lnTo>
                <a:lnTo>
                  <a:pt x="8774" y="11475"/>
                </a:lnTo>
                <a:cubicBezTo>
                  <a:pt x="8028" y="11475"/>
                  <a:pt x="7424" y="10569"/>
                  <a:pt x="7424" y="9450"/>
                </a:cubicBezTo>
                <a:cubicBezTo>
                  <a:pt x="7424" y="8332"/>
                  <a:pt x="8028" y="7425"/>
                  <a:pt x="8774" y="7425"/>
                </a:cubicBezTo>
                <a:lnTo>
                  <a:pt x="8926" y="7425"/>
                </a:lnTo>
                <a:cubicBezTo>
                  <a:pt x="10200" y="7425"/>
                  <a:pt x="11391" y="6924"/>
                  <a:pt x="12441" y="6063"/>
                </a:cubicBezTo>
                <a:cubicBezTo>
                  <a:pt x="12248" y="7149"/>
                  <a:pt x="12149" y="8300"/>
                  <a:pt x="12149" y="9450"/>
                </a:cubicBezTo>
                <a:cubicBezTo>
                  <a:pt x="12149" y="10603"/>
                  <a:pt x="12248" y="11758"/>
                  <a:pt x="12442" y="12846"/>
                </a:cubicBezTo>
                <a:cubicBezTo>
                  <a:pt x="11393" y="11983"/>
                  <a:pt x="10200" y="11482"/>
                  <a:pt x="8926" y="11482"/>
                </a:cubicBezTo>
                <a:moveTo>
                  <a:pt x="8096" y="20249"/>
                </a:moveTo>
                <a:lnTo>
                  <a:pt x="5396" y="20249"/>
                </a:lnTo>
                <a:lnTo>
                  <a:pt x="5396" y="14175"/>
                </a:lnTo>
                <a:cubicBezTo>
                  <a:pt x="5396" y="13683"/>
                  <a:pt x="5264" y="13223"/>
                  <a:pt x="5033" y="12825"/>
                </a:cubicBezTo>
                <a:lnTo>
                  <a:pt x="5505" y="12825"/>
                </a:lnTo>
                <a:lnTo>
                  <a:pt x="5505" y="12832"/>
                </a:lnTo>
                <a:lnTo>
                  <a:pt x="7535" y="12832"/>
                </a:lnTo>
                <a:cubicBezTo>
                  <a:pt x="7463" y="13042"/>
                  <a:pt x="7421" y="13265"/>
                  <a:pt x="7421" y="13500"/>
                </a:cubicBezTo>
                <a:lnTo>
                  <a:pt x="7421" y="18225"/>
                </a:lnTo>
                <a:cubicBezTo>
                  <a:pt x="7421" y="18874"/>
                  <a:pt x="7784" y="19307"/>
                  <a:pt x="8001" y="19565"/>
                </a:cubicBezTo>
                <a:cubicBezTo>
                  <a:pt x="8031" y="19601"/>
                  <a:pt x="8065" y="19638"/>
                  <a:pt x="8096" y="19677"/>
                </a:cubicBezTo>
                <a:cubicBezTo>
                  <a:pt x="8096" y="19677"/>
                  <a:pt x="8096" y="20249"/>
                  <a:pt x="8096" y="20249"/>
                </a:cubicBezTo>
                <a:close/>
                <a:moveTo>
                  <a:pt x="1349" y="9450"/>
                </a:moveTo>
                <a:cubicBezTo>
                  <a:pt x="1349" y="8332"/>
                  <a:pt x="1953" y="7425"/>
                  <a:pt x="2699" y="7425"/>
                </a:cubicBezTo>
                <a:lnTo>
                  <a:pt x="7434" y="7425"/>
                </a:lnTo>
                <a:cubicBezTo>
                  <a:pt x="7014" y="7916"/>
                  <a:pt x="6749" y="8631"/>
                  <a:pt x="6749" y="9450"/>
                </a:cubicBezTo>
                <a:cubicBezTo>
                  <a:pt x="6749" y="10270"/>
                  <a:pt x="7014" y="10984"/>
                  <a:pt x="7434" y="11475"/>
                </a:cubicBezTo>
                <a:lnTo>
                  <a:pt x="2699" y="11475"/>
                </a:lnTo>
                <a:cubicBezTo>
                  <a:pt x="1953" y="11475"/>
                  <a:pt x="1349" y="10569"/>
                  <a:pt x="1349" y="9450"/>
                </a:cubicBezTo>
                <a:moveTo>
                  <a:pt x="13499" y="9450"/>
                </a:moveTo>
                <a:cubicBezTo>
                  <a:pt x="13499" y="8749"/>
                  <a:pt x="13540" y="8073"/>
                  <a:pt x="13610" y="7425"/>
                </a:cubicBezTo>
                <a:lnTo>
                  <a:pt x="15524" y="7425"/>
                </a:lnTo>
                <a:cubicBezTo>
                  <a:pt x="16269" y="7425"/>
                  <a:pt x="16874" y="8332"/>
                  <a:pt x="16874" y="9450"/>
                </a:cubicBezTo>
                <a:cubicBezTo>
                  <a:pt x="16874" y="10569"/>
                  <a:pt x="16269" y="11475"/>
                  <a:pt x="15524" y="11475"/>
                </a:cubicBezTo>
                <a:lnTo>
                  <a:pt x="13610" y="11475"/>
                </a:lnTo>
                <a:cubicBezTo>
                  <a:pt x="13540" y="10826"/>
                  <a:pt x="13499" y="10151"/>
                  <a:pt x="13499" y="9450"/>
                </a:cubicBezTo>
                <a:moveTo>
                  <a:pt x="16874" y="0"/>
                </a:moveTo>
                <a:cubicBezTo>
                  <a:pt x="15489" y="0"/>
                  <a:pt x="14400" y="951"/>
                  <a:pt x="13618" y="2420"/>
                </a:cubicBezTo>
                <a:lnTo>
                  <a:pt x="13604" y="2412"/>
                </a:lnTo>
                <a:cubicBezTo>
                  <a:pt x="12469" y="4635"/>
                  <a:pt x="10778" y="6075"/>
                  <a:pt x="8926" y="6075"/>
                </a:cubicBezTo>
                <a:lnTo>
                  <a:pt x="8479" y="6075"/>
                </a:lnTo>
                <a:lnTo>
                  <a:pt x="5505" y="6075"/>
                </a:lnTo>
                <a:lnTo>
                  <a:pt x="2699" y="6075"/>
                </a:lnTo>
                <a:cubicBezTo>
                  <a:pt x="1185" y="6075"/>
                  <a:pt x="0" y="7558"/>
                  <a:pt x="0" y="9450"/>
                </a:cubicBezTo>
                <a:cubicBezTo>
                  <a:pt x="0" y="11343"/>
                  <a:pt x="1185" y="12825"/>
                  <a:pt x="2699" y="12825"/>
                </a:cubicBezTo>
                <a:cubicBezTo>
                  <a:pt x="3443" y="12827"/>
                  <a:pt x="4046" y="13430"/>
                  <a:pt x="4046" y="14175"/>
                </a:cubicBezTo>
                <a:lnTo>
                  <a:pt x="4046" y="20249"/>
                </a:lnTo>
                <a:cubicBezTo>
                  <a:pt x="4046" y="20996"/>
                  <a:pt x="4651" y="21599"/>
                  <a:pt x="5396" y="21599"/>
                </a:cubicBezTo>
                <a:lnTo>
                  <a:pt x="8096" y="21599"/>
                </a:lnTo>
                <a:cubicBezTo>
                  <a:pt x="8842" y="21599"/>
                  <a:pt x="9446" y="20996"/>
                  <a:pt x="9446" y="20249"/>
                </a:cubicBezTo>
                <a:lnTo>
                  <a:pt x="9446" y="19575"/>
                </a:lnTo>
                <a:cubicBezTo>
                  <a:pt x="9446" y="18900"/>
                  <a:pt x="8771" y="18598"/>
                  <a:pt x="8771" y="18225"/>
                </a:cubicBezTo>
                <a:lnTo>
                  <a:pt x="8771" y="13500"/>
                </a:lnTo>
                <a:cubicBezTo>
                  <a:pt x="8771" y="13484"/>
                  <a:pt x="8781" y="13473"/>
                  <a:pt x="8782" y="13458"/>
                </a:cubicBezTo>
                <a:cubicBezTo>
                  <a:pt x="8789" y="13361"/>
                  <a:pt x="8815" y="13271"/>
                  <a:pt x="8859" y="13191"/>
                </a:cubicBezTo>
                <a:cubicBezTo>
                  <a:pt x="8871" y="13169"/>
                  <a:pt x="8884" y="13151"/>
                  <a:pt x="8898" y="13132"/>
                </a:cubicBezTo>
                <a:cubicBezTo>
                  <a:pt x="8952" y="13051"/>
                  <a:pt x="9020" y="12985"/>
                  <a:pt x="9103" y="12934"/>
                </a:cubicBezTo>
                <a:cubicBezTo>
                  <a:pt x="9107" y="12931"/>
                  <a:pt x="9108" y="12927"/>
                  <a:pt x="9112" y="12925"/>
                </a:cubicBezTo>
                <a:cubicBezTo>
                  <a:pt x="9115" y="12925"/>
                  <a:pt x="9117" y="12922"/>
                  <a:pt x="9120" y="12922"/>
                </a:cubicBezTo>
                <a:cubicBezTo>
                  <a:pt x="9174" y="12892"/>
                  <a:pt x="9238" y="12885"/>
                  <a:pt x="9299" y="12868"/>
                </a:cubicBezTo>
                <a:cubicBezTo>
                  <a:pt x="11003" y="13049"/>
                  <a:pt x="12545" y="14424"/>
                  <a:pt x="13604" y="16495"/>
                </a:cubicBezTo>
                <a:lnTo>
                  <a:pt x="13621" y="16487"/>
                </a:lnTo>
                <a:cubicBezTo>
                  <a:pt x="14404" y="17950"/>
                  <a:pt x="15490" y="18900"/>
                  <a:pt x="16874" y="18900"/>
                </a:cubicBezTo>
                <a:cubicBezTo>
                  <a:pt x="19977" y="18900"/>
                  <a:pt x="21600" y="14145"/>
                  <a:pt x="21600" y="9450"/>
                </a:cubicBezTo>
                <a:cubicBezTo>
                  <a:pt x="21600" y="4754"/>
                  <a:pt x="19977" y="0"/>
                  <a:pt x="16874" y="0"/>
                </a:cubicBezTo>
              </a:path>
            </a:pathLst>
          </a:custGeom>
          <a:solidFill>
            <a:schemeClr val="bg1"/>
          </a:solidFill>
          <a:ln w="9525">
            <a:noFill/>
          </a:ln>
        </p:spPr>
        <p:txBody>
          <a:bodyPr lIns="14288" tIns="14288" rIns="14288" bIns="14288" anchor="ctr" anchorCtr="0"/>
          <a:p>
            <a:pPr algn="ctr" hangingPunct="0"/>
            <a:endParaRPr sz="1100">
              <a:solidFill>
                <a:srgbClr val="7F7F7F"/>
              </a:solidFill>
              <a:latin typeface="Gill Sans" charset="0"/>
              <a:ea typeface="宋体" panose="02010600030101010101" pitchFamily="2" charset="-122"/>
              <a:sym typeface="Gill Sans" charset="0"/>
            </a:endParaRPr>
          </a:p>
        </p:txBody>
      </p:sp>
      <p:sp>
        <p:nvSpPr>
          <p:cNvPr id="2" name="文本框 1"/>
          <p:cNvSpPr txBox="1"/>
          <p:nvPr/>
        </p:nvSpPr>
        <p:spPr>
          <a:xfrm>
            <a:off x="390525" y="674370"/>
            <a:ext cx="198374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噪声危害及控制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4" name="文本框 3"/>
          <p:cNvSpPr txBox="1"/>
          <p:nvPr/>
        </p:nvSpPr>
        <p:spPr>
          <a:xfrm>
            <a:off x="590550" y="4053840"/>
            <a:ext cx="4064000" cy="368300"/>
          </a:xfrm>
          <a:prstGeom prst="rect">
            <a:avLst/>
          </a:prstGeom>
          <a:noFill/>
        </p:spPr>
        <p:txBody>
          <a:bodyPr wrap="square" rtlCol="0">
            <a:spAutoFit/>
          </a:bodyPr>
          <a:p>
            <a:endParaRPr lang="zh-CN" altLang="en-US"/>
          </a:p>
        </p:txBody>
      </p:sp>
    </p:spTree>
    <p:custDataLst>
      <p:tags r:id="rId2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5330"/>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nodeType="afterEffect">
                                  <p:stCondLst>
                                    <p:cond delay="0"/>
                                  </p:stCondLst>
                                  <p:childTnLst>
                                    <p:set>
                                      <p:cBhvr>
                                        <p:cTn id="9" dur="1" fill="hold">
                                          <p:stCondLst>
                                            <p:cond delay="0"/>
                                          </p:stCondLst>
                                        </p:cTn>
                                        <p:tgtEl>
                                          <p:spTgt spid="55322"/>
                                        </p:tgtEl>
                                        <p:attrNameLst>
                                          <p:attrName>style.visibility</p:attrName>
                                        </p:attrNameLst>
                                      </p:cBhvr>
                                      <p:to>
                                        <p:strVal val="visible"/>
                                      </p:to>
                                    </p:set>
                                    <p:anim calcmode="lin" valueType="num">
                                      <p:cBhvr>
                                        <p:cTn id="10" dur="500" fill="hold"/>
                                        <p:tgtEl>
                                          <p:spTgt spid="55322"/>
                                        </p:tgtEl>
                                        <p:attrNameLst>
                                          <p:attrName>ppt_w</p:attrName>
                                        </p:attrNameLst>
                                      </p:cBhvr>
                                      <p:tavLst>
                                        <p:tav tm="0">
                                          <p:val>
                                            <p:fltVal val="0.000000"/>
                                          </p:val>
                                        </p:tav>
                                        <p:tav tm="100000">
                                          <p:val>
                                            <p:strVal val="#ppt_w"/>
                                          </p:val>
                                        </p:tav>
                                      </p:tavLst>
                                    </p:anim>
                                    <p:anim calcmode="lin" valueType="num">
                                      <p:cBhvr>
                                        <p:cTn id="11" dur="500" fill="hold"/>
                                        <p:tgtEl>
                                          <p:spTgt spid="55322"/>
                                        </p:tgtEl>
                                        <p:attrNameLst>
                                          <p:attrName>ppt_h</p:attrName>
                                        </p:attrNameLst>
                                      </p:cBhvr>
                                      <p:tavLst>
                                        <p:tav tm="0">
                                          <p:val>
                                            <p:fltVal val="0.000000"/>
                                          </p:val>
                                        </p:tav>
                                        <p:tav tm="100000">
                                          <p:val>
                                            <p:strVal val="#ppt_h"/>
                                          </p:val>
                                        </p:tav>
                                      </p:tavLst>
                                    </p:anim>
                                    <p:animEffect filter="fade">
                                      <p:cBhvr>
                                        <p:cTn id="12" dur="500"/>
                                        <p:tgtEl>
                                          <p:spTgt spid="5532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55317"/>
                                        </p:tgtEl>
                                        <p:attrNameLst>
                                          <p:attrName>style.visibility</p:attrName>
                                        </p:attrNameLst>
                                      </p:cBhvr>
                                      <p:to>
                                        <p:strVal val="visible"/>
                                      </p:to>
                                    </p:set>
                                    <p:anim calcmode="lin" valueType="num">
                                      <p:cBhvr>
                                        <p:cTn id="16" dur="500" fill="hold"/>
                                        <p:tgtEl>
                                          <p:spTgt spid="55317"/>
                                        </p:tgtEl>
                                        <p:attrNameLst>
                                          <p:attrName>ppt_w</p:attrName>
                                        </p:attrNameLst>
                                      </p:cBhvr>
                                      <p:tavLst>
                                        <p:tav tm="0">
                                          <p:val>
                                            <p:fltVal val="0.000000"/>
                                          </p:val>
                                        </p:tav>
                                        <p:tav tm="100000">
                                          <p:val>
                                            <p:strVal val="#ppt_w"/>
                                          </p:val>
                                        </p:tav>
                                      </p:tavLst>
                                    </p:anim>
                                    <p:anim calcmode="lin" valueType="num">
                                      <p:cBhvr>
                                        <p:cTn id="17" dur="500" fill="hold"/>
                                        <p:tgtEl>
                                          <p:spTgt spid="55317"/>
                                        </p:tgtEl>
                                        <p:attrNameLst>
                                          <p:attrName>ppt_h</p:attrName>
                                        </p:attrNameLst>
                                      </p:cBhvr>
                                      <p:tavLst>
                                        <p:tav tm="0">
                                          <p:val>
                                            <p:fltVal val="0.000000"/>
                                          </p:val>
                                        </p:tav>
                                        <p:tav tm="100000">
                                          <p:val>
                                            <p:strVal val="#ppt_h"/>
                                          </p:val>
                                        </p:tav>
                                      </p:tavLst>
                                    </p:anim>
                                    <p:animEffect filter="fade">
                                      <p:cBhvr>
                                        <p:cTn id="18" dur="500"/>
                                        <p:tgtEl>
                                          <p:spTgt spid="55317"/>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55301"/>
                                        </p:tgtEl>
                                        <p:attrNameLst>
                                          <p:attrName>style.visibility</p:attrName>
                                        </p:attrNameLst>
                                      </p:cBhvr>
                                      <p:to>
                                        <p:strVal val="visible"/>
                                      </p:to>
                                    </p:set>
                                    <p:anim calcmode="lin" valueType="num">
                                      <p:cBhvr>
                                        <p:cTn id="22" dur="500" fill="hold"/>
                                        <p:tgtEl>
                                          <p:spTgt spid="55301"/>
                                        </p:tgtEl>
                                        <p:attrNameLst>
                                          <p:attrName>ppt_w</p:attrName>
                                        </p:attrNameLst>
                                      </p:cBhvr>
                                      <p:tavLst>
                                        <p:tav tm="0">
                                          <p:val>
                                            <p:fltVal val="0.000000"/>
                                          </p:val>
                                        </p:tav>
                                        <p:tav tm="100000">
                                          <p:val>
                                            <p:strVal val="#ppt_w"/>
                                          </p:val>
                                        </p:tav>
                                      </p:tavLst>
                                    </p:anim>
                                    <p:anim calcmode="lin" valueType="num">
                                      <p:cBhvr>
                                        <p:cTn id="23" dur="500" fill="hold"/>
                                        <p:tgtEl>
                                          <p:spTgt spid="55301"/>
                                        </p:tgtEl>
                                        <p:attrNameLst>
                                          <p:attrName>ppt_h</p:attrName>
                                        </p:attrNameLst>
                                      </p:cBhvr>
                                      <p:tavLst>
                                        <p:tav tm="0">
                                          <p:val>
                                            <p:fltVal val="0.000000"/>
                                          </p:val>
                                        </p:tav>
                                        <p:tav tm="100000">
                                          <p:val>
                                            <p:strVal val="#ppt_h"/>
                                          </p:val>
                                        </p:tav>
                                      </p:tavLst>
                                    </p:anim>
                                    <p:animEffect filter="fade">
                                      <p:cBhvr>
                                        <p:cTn id="24" dur="500"/>
                                        <p:tgtEl>
                                          <p:spTgt spid="55301"/>
                                        </p:tgtEl>
                                      </p:cBhvr>
                                    </p:animEffect>
                                  </p:childTnLst>
                                </p:cTn>
                              </p:par>
                            </p:childTnLst>
                          </p:cTn>
                        </p:par>
                        <p:par>
                          <p:cTn id="25" fill="hold">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55305"/>
                                        </p:tgtEl>
                                        <p:attrNameLst>
                                          <p:attrName>style.visibility</p:attrName>
                                        </p:attrNameLst>
                                      </p:cBhvr>
                                      <p:to>
                                        <p:strVal val="visible"/>
                                      </p:to>
                                    </p:se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55321"/>
                                        </p:tgtEl>
                                        <p:attrNameLst>
                                          <p:attrName>style.visibility</p:attrName>
                                        </p:attrNameLst>
                                      </p:cBhvr>
                                      <p:to>
                                        <p:strVal val="visible"/>
                                      </p:to>
                                    </p:set>
                                    <p:animEffect filter="fade">
                                      <p:cBhvr>
                                        <p:cTn id="31" dur="500"/>
                                        <p:tgtEl>
                                          <p:spTgt spid="55321"/>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55302"/>
                                        </p:tgtEl>
                                        <p:attrNameLst>
                                          <p:attrName>style.visibility</p:attrName>
                                        </p:attrNameLst>
                                      </p:cBhvr>
                                      <p:to>
                                        <p:strVal val="visible"/>
                                      </p:to>
                                    </p:set>
                                    <p:anim calcmode="lin" valueType="num">
                                      <p:cBhvr>
                                        <p:cTn id="35" dur="500" fill="hold"/>
                                        <p:tgtEl>
                                          <p:spTgt spid="55302"/>
                                        </p:tgtEl>
                                        <p:attrNameLst>
                                          <p:attrName>ppt_w</p:attrName>
                                        </p:attrNameLst>
                                      </p:cBhvr>
                                      <p:tavLst>
                                        <p:tav tm="0">
                                          <p:val>
                                            <p:fltVal val="0.000000"/>
                                          </p:val>
                                        </p:tav>
                                        <p:tav tm="100000">
                                          <p:val>
                                            <p:strVal val="#ppt_w"/>
                                          </p:val>
                                        </p:tav>
                                      </p:tavLst>
                                    </p:anim>
                                    <p:anim calcmode="lin" valueType="num">
                                      <p:cBhvr>
                                        <p:cTn id="36" dur="500" fill="hold"/>
                                        <p:tgtEl>
                                          <p:spTgt spid="55302"/>
                                        </p:tgtEl>
                                        <p:attrNameLst>
                                          <p:attrName>ppt_h</p:attrName>
                                        </p:attrNameLst>
                                      </p:cBhvr>
                                      <p:tavLst>
                                        <p:tav tm="0">
                                          <p:val>
                                            <p:fltVal val="0.000000"/>
                                          </p:val>
                                        </p:tav>
                                        <p:tav tm="100000">
                                          <p:val>
                                            <p:strVal val="#ppt_h"/>
                                          </p:val>
                                        </p:tav>
                                      </p:tavLst>
                                    </p:anim>
                                    <p:animEffect filter="fade">
                                      <p:cBhvr>
                                        <p:cTn id="37" dur="500"/>
                                        <p:tgtEl>
                                          <p:spTgt spid="55302"/>
                                        </p:tgtEl>
                                      </p:cBhvr>
                                    </p:animEffect>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55314"/>
                                        </p:tgtEl>
                                        <p:attrNameLst>
                                          <p:attrName>style.visibility</p:attrName>
                                        </p:attrNameLst>
                                      </p:cBhvr>
                                      <p:to>
                                        <p:strVal val="visible"/>
                                      </p:to>
                                    </p:set>
                                  </p:childTnLst>
                                </p:cTn>
                              </p:par>
                            </p:childTnLst>
                          </p:cTn>
                        </p:par>
                        <p:par>
                          <p:cTn id="41" fill="hold">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55326"/>
                                        </p:tgtEl>
                                        <p:attrNameLst>
                                          <p:attrName>style.visibility</p:attrName>
                                        </p:attrNameLst>
                                      </p:cBhvr>
                                      <p:to>
                                        <p:strVal val="visible"/>
                                      </p:to>
                                    </p:set>
                                    <p:animEffect filter="fade">
                                      <p:cBhvr>
                                        <p:cTn id="44" dur="500"/>
                                        <p:tgtEl>
                                          <p:spTgt spid="55326"/>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55303"/>
                                        </p:tgtEl>
                                        <p:attrNameLst>
                                          <p:attrName>style.visibility</p:attrName>
                                        </p:attrNameLst>
                                      </p:cBhvr>
                                      <p:to>
                                        <p:strVal val="visible"/>
                                      </p:to>
                                    </p:set>
                                    <p:anim calcmode="lin" valueType="num">
                                      <p:cBhvr>
                                        <p:cTn id="48" dur="500" fill="hold"/>
                                        <p:tgtEl>
                                          <p:spTgt spid="55303"/>
                                        </p:tgtEl>
                                        <p:attrNameLst>
                                          <p:attrName>ppt_w</p:attrName>
                                        </p:attrNameLst>
                                      </p:cBhvr>
                                      <p:tavLst>
                                        <p:tav tm="0">
                                          <p:val>
                                            <p:fltVal val="0.000000"/>
                                          </p:val>
                                        </p:tav>
                                        <p:tav tm="100000">
                                          <p:val>
                                            <p:strVal val="#ppt_w"/>
                                          </p:val>
                                        </p:tav>
                                      </p:tavLst>
                                    </p:anim>
                                    <p:anim calcmode="lin" valueType="num">
                                      <p:cBhvr>
                                        <p:cTn id="49" dur="500" fill="hold"/>
                                        <p:tgtEl>
                                          <p:spTgt spid="55303"/>
                                        </p:tgtEl>
                                        <p:attrNameLst>
                                          <p:attrName>ppt_h</p:attrName>
                                        </p:attrNameLst>
                                      </p:cBhvr>
                                      <p:tavLst>
                                        <p:tav tm="0">
                                          <p:val>
                                            <p:fltVal val="0.000000"/>
                                          </p:val>
                                        </p:tav>
                                        <p:tav tm="100000">
                                          <p:val>
                                            <p:strVal val="#ppt_h"/>
                                          </p:val>
                                        </p:tav>
                                      </p:tavLst>
                                    </p:anim>
                                    <p:animEffect filter="fade">
                                      <p:cBhvr>
                                        <p:cTn id="50" dur="500"/>
                                        <p:tgtEl>
                                          <p:spTgt spid="55303"/>
                                        </p:tgtEl>
                                      </p:cBhvr>
                                    </p:animEffect>
                                  </p:childTnLst>
                                </p:cTn>
                              </p:par>
                            </p:childTnLst>
                          </p:cTn>
                        </p:par>
                        <p:par>
                          <p:cTn id="51" fill="hold">
                            <p:stCondLst>
                              <p:cond delay="3500"/>
                            </p:stCondLst>
                            <p:childTnLst>
                              <p:par>
                                <p:cTn id="52" presetID="1" presetClass="entr" presetSubtype="0" fill="hold" nodeType="afterEffect">
                                  <p:stCondLst>
                                    <p:cond delay="0"/>
                                  </p:stCondLst>
                                  <p:childTnLst>
                                    <p:set>
                                      <p:cBhvr>
                                        <p:cTn id="53" dur="1" fill="hold">
                                          <p:stCondLst>
                                            <p:cond delay="0"/>
                                          </p:stCondLst>
                                        </p:cTn>
                                        <p:tgtEl>
                                          <p:spTgt spid="55309"/>
                                        </p:tgtEl>
                                        <p:attrNameLst>
                                          <p:attrName>style.visibility</p:attrName>
                                        </p:attrNameLst>
                                      </p:cBhvr>
                                      <p:to>
                                        <p:strVal val="visible"/>
                                      </p:to>
                                    </p:set>
                                  </p:childTnLst>
                                </p:cTn>
                              </p:par>
                            </p:childTnLst>
                          </p:cTn>
                        </p:par>
                        <p:par>
                          <p:cTn id="54" fill="hold">
                            <p:stCondLst>
                              <p:cond delay="3500"/>
                            </p:stCondLst>
                            <p:childTnLst>
                              <p:par>
                                <p:cTn id="55" presetID="10" presetClass="entr" presetSubtype="0" fill="hold" grpId="0" nodeType="afterEffect">
                                  <p:stCondLst>
                                    <p:cond delay="0"/>
                                  </p:stCondLst>
                                  <p:childTnLst>
                                    <p:set>
                                      <p:cBhvr>
                                        <p:cTn id="56" dur="1" fill="hold">
                                          <p:stCondLst>
                                            <p:cond delay="0"/>
                                          </p:stCondLst>
                                        </p:cTn>
                                        <p:tgtEl>
                                          <p:spTgt spid="55327"/>
                                        </p:tgtEl>
                                        <p:attrNameLst>
                                          <p:attrName>style.visibility</p:attrName>
                                        </p:attrNameLst>
                                      </p:cBhvr>
                                      <p:to>
                                        <p:strVal val="visible"/>
                                      </p:to>
                                    </p:set>
                                    <p:animEffect filter="fade">
                                      <p:cBhvr>
                                        <p:cTn id="57" dur="500"/>
                                        <p:tgtEl>
                                          <p:spTgt spid="55327"/>
                                        </p:tgtEl>
                                      </p:cBhvr>
                                    </p:animEffect>
                                  </p:childTnLst>
                                </p:cTn>
                              </p:par>
                            </p:childTnLst>
                          </p:cTn>
                        </p:par>
                        <p:par>
                          <p:cTn id="58" fill="hold">
                            <p:stCondLst>
                              <p:cond delay="4000"/>
                            </p:stCondLst>
                            <p:childTnLst>
                              <p:par>
                                <p:cTn id="59" presetID="10" presetClass="entr" presetSubtype="0" fill="hold" grpId="0" nodeType="afterEffect">
                                  <p:stCondLst>
                                    <p:cond delay="0"/>
                                  </p:stCondLst>
                                  <p:childTnLst>
                                    <p:set>
                                      <p:cBhvr>
                                        <p:cTn id="60" dur="1" fill="hold">
                                          <p:stCondLst>
                                            <p:cond delay="0"/>
                                          </p:stCondLst>
                                        </p:cTn>
                                        <p:tgtEl>
                                          <p:spTgt spid="55304"/>
                                        </p:tgtEl>
                                        <p:attrNameLst>
                                          <p:attrName>style.visibility</p:attrName>
                                        </p:attrNameLst>
                                      </p:cBhvr>
                                      <p:to>
                                        <p:strVal val="visible"/>
                                      </p:to>
                                    </p:set>
                                    <p:anim calcmode="lin" valueType="num">
                                      <p:cBhvr>
                                        <p:cTn id="61" dur="500" fill="hold"/>
                                        <p:tgtEl>
                                          <p:spTgt spid="55304"/>
                                        </p:tgtEl>
                                        <p:attrNameLst>
                                          <p:attrName>ppt_w</p:attrName>
                                        </p:attrNameLst>
                                      </p:cBhvr>
                                      <p:tavLst>
                                        <p:tav tm="0">
                                          <p:val>
                                            <p:fltVal val="0.000000"/>
                                          </p:val>
                                        </p:tav>
                                        <p:tav tm="100000">
                                          <p:val>
                                            <p:strVal val="#ppt_w"/>
                                          </p:val>
                                        </p:tav>
                                      </p:tavLst>
                                    </p:anim>
                                    <p:anim calcmode="lin" valueType="num">
                                      <p:cBhvr>
                                        <p:cTn id="62" dur="500" fill="hold"/>
                                        <p:tgtEl>
                                          <p:spTgt spid="55304"/>
                                        </p:tgtEl>
                                        <p:attrNameLst>
                                          <p:attrName>ppt_h</p:attrName>
                                        </p:attrNameLst>
                                      </p:cBhvr>
                                      <p:tavLst>
                                        <p:tav tm="0">
                                          <p:val>
                                            <p:fltVal val="0.000000"/>
                                          </p:val>
                                        </p:tav>
                                        <p:tav tm="100000">
                                          <p:val>
                                            <p:strVal val="#ppt_h"/>
                                          </p:val>
                                        </p:tav>
                                      </p:tavLst>
                                    </p:anim>
                                    <p:animEffect filter="fade">
                                      <p:cBhvr>
                                        <p:cTn id="63" dur="500"/>
                                        <p:tgtEl>
                                          <p:spTgt spid="55304"/>
                                        </p:tgtEl>
                                      </p:cBhvr>
                                    </p:animEffect>
                                  </p:childTnLst>
                                </p:cTn>
                              </p:par>
                            </p:childTnLst>
                          </p:cTn>
                        </p:par>
                        <p:par>
                          <p:cTn id="64" fill="hold">
                            <p:stCondLst>
                              <p:cond delay="4500"/>
                            </p:stCondLst>
                            <p:childTnLst>
                              <p:par>
                                <p:cTn id="65" presetID="1" presetClass="entr" presetSubtype="0" fill="hold" nodeType="afterEffect">
                                  <p:stCondLst>
                                    <p:cond delay="0"/>
                                  </p:stCondLst>
                                  <p:childTnLst>
                                    <p:set>
                                      <p:cBhvr>
                                        <p:cTn id="66" dur="1" fill="hold">
                                          <p:stCondLst>
                                            <p:cond delay="0"/>
                                          </p:stCondLst>
                                        </p:cTn>
                                        <p:tgtEl>
                                          <p:spTgt spid="55306"/>
                                        </p:tgtEl>
                                        <p:attrNameLst>
                                          <p:attrName>style.visibility</p:attrName>
                                        </p:attrNameLst>
                                      </p:cBhvr>
                                      <p:to>
                                        <p:strVal val="visible"/>
                                      </p:to>
                                    </p:set>
                                  </p:childTnLst>
                                </p:cTn>
                              </p:par>
                            </p:childTnLst>
                          </p:cTn>
                        </p:par>
                        <p:par>
                          <p:cTn id="67" fill="hold">
                            <p:stCondLst>
                              <p:cond delay="4500"/>
                            </p:stCondLst>
                            <p:childTnLst>
                              <p:par>
                                <p:cTn id="68" presetID="10" presetClass="entr" presetSubtype="0" fill="hold" grpId="0" nodeType="afterEffect">
                                  <p:stCondLst>
                                    <p:cond delay="0"/>
                                  </p:stCondLst>
                                  <p:childTnLst>
                                    <p:set>
                                      <p:cBhvr>
                                        <p:cTn id="69" dur="1" fill="hold">
                                          <p:stCondLst>
                                            <p:cond delay="0"/>
                                          </p:stCondLst>
                                        </p:cTn>
                                        <p:tgtEl>
                                          <p:spTgt spid="55328"/>
                                        </p:tgtEl>
                                        <p:attrNameLst>
                                          <p:attrName>style.visibility</p:attrName>
                                        </p:attrNameLst>
                                      </p:cBhvr>
                                      <p:to>
                                        <p:strVal val="visible"/>
                                      </p:to>
                                    </p:set>
                                    <p:animEffect filter="fade">
                                      <p:cBhvr>
                                        <p:cTn id="70" dur="500"/>
                                        <p:tgtEl>
                                          <p:spTgt spid="55328"/>
                                        </p:tgtEl>
                                      </p:cBhvr>
                                    </p:animEffect>
                                  </p:childTnLst>
                                </p:cTn>
                              </p:par>
                            </p:childTnLst>
                          </p:cTn>
                        </p:par>
                        <p:par>
                          <p:cTn id="71" fill="hold">
                            <p:stCondLst>
                              <p:cond delay="5000"/>
                            </p:stCondLst>
                            <p:childTnLst>
                              <p:par>
                                <p:cTn id="72" presetID="10" presetClass="entr" presetSubtype="0" fill="hold" nodeType="afterEffect">
                                  <p:stCondLst>
                                    <p:cond delay="0"/>
                                  </p:stCondLst>
                                  <p:childTnLst>
                                    <p:set>
                                      <p:cBhvr>
                                        <p:cTn id="73" dur="1" fill="hold">
                                          <p:stCondLst>
                                            <p:cond delay="0"/>
                                          </p:stCondLst>
                                        </p:cTn>
                                        <p:tgtEl>
                                          <p:spTgt spid="55318"/>
                                        </p:tgtEl>
                                        <p:attrNameLst>
                                          <p:attrName>style.visibility</p:attrName>
                                        </p:attrNameLst>
                                      </p:cBhvr>
                                      <p:to>
                                        <p:strVal val="visible"/>
                                      </p:to>
                                    </p:set>
                                    <p:anim calcmode="lin" valueType="num">
                                      <p:cBhvr>
                                        <p:cTn id="74" dur="500" fill="hold"/>
                                        <p:tgtEl>
                                          <p:spTgt spid="55318"/>
                                        </p:tgtEl>
                                        <p:attrNameLst>
                                          <p:attrName>ppt_w</p:attrName>
                                        </p:attrNameLst>
                                      </p:cBhvr>
                                      <p:tavLst>
                                        <p:tav tm="0">
                                          <p:val>
                                            <p:fltVal val="0.000000"/>
                                          </p:val>
                                        </p:tav>
                                        <p:tav tm="100000">
                                          <p:val>
                                            <p:strVal val="#ppt_w"/>
                                          </p:val>
                                        </p:tav>
                                      </p:tavLst>
                                    </p:anim>
                                    <p:anim calcmode="lin" valueType="num">
                                      <p:cBhvr>
                                        <p:cTn id="75" dur="500" fill="hold"/>
                                        <p:tgtEl>
                                          <p:spTgt spid="55318"/>
                                        </p:tgtEl>
                                        <p:attrNameLst>
                                          <p:attrName>ppt_h</p:attrName>
                                        </p:attrNameLst>
                                      </p:cBhvr>
                                      <p:tavLst>
                                        <p:tav tm="0">
                                          <p:val>
                                            <p:fltVal val="0.000000"/>
                                          </p:val>
                                        </p:tav>
                                        <p:tav tm="100000">
                                          <p:val>
                                            <p:strVal val="#ppt_h"/>
                                          </p:val>
                                        </p:tav>
                                      </p:tavLst>
                                    </p:anim>
                                    <p:animEffect filter="fade">
                                      <p:cBhvr>
                                        <p:cTn id="76" dur="500"/>
                                        <p:tgtEl>
                                          <p:spTgt spid="55318"/>
                                        </p:tgtEl>
                                      </p:cBhvr>
                                    </p:animEffect>
                                  </p:childTnLst>
                                </p:cTn>
                              </p:par>
                            </p:childTnLst>
                          </p:cTn>
                        </p:par>
                        <p:par>
                          <p:cTn id="77" fill="hold">
                            <p:stCondLst>
                              <p:cond delay="5500"/>
                            </p:stCondLst>
                            <p:childTnLst>
                              <p:par>
                                <p:cTn id="78" presetID="10" presetClass="entr" presetSubtype="0" fill="hold" grpId="0" nodeType="afterEffect">
                                  <p:stCondLst>
                                    <p:cond delay="0"/>
                                  </p:stCondLst>
                                  <p:childTnLst>
                                    <p:set>
                                      <p:cBhvr>
                                        <p:cTn id="79" dur="1" fill="hold">
                                          <p:stCondLst>
                                            <p:cond delay="0"/>
                                          </p:stCondLst>
                                        </p:cTn>
                                        <p:tgtEl>
                                          <p:spTgt spid="55325"/>
                                        </p:tgtEl>
                                        <p:attrNameLst>
                                          <p:attrName>style.visibility</p:attrName>
                                        </p:attrNameLst>
                                      </p:cBhvr>
                                      <p:to>
                                        <p:strVal val="visible"/>
                                      </p:to>
                                    </p:set>
                                    <p:animEffect filter="fade">
                                      <p:cBhvr>
                                        <p:cTn id="80" dur="500"/>
                                        <p:tgtEl>
                                          <p:spTgt spid="55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bldLvl="0" animBg="1"/>
      <p:bldP spid="55302" grpId="0" bldLvl="0" animBg="1"/>
      <p:bldP spid="55303" grpId="0" bldLvl="0" animBg="1"/>
      <p:bldP spid="55304" grpId="0" bldLvl="0" animBg="1"/>
      <p:bldP spid="55305" grpId="0" bldLvl="0" animBg="1"/>
      <p:bldP spid="55317" grpId="0" bldLvl="0" animBg="1"/>
      <p:bldP spid="55321" grpId="0" bldLvl="0"/>
      <p:bldP spid="55325" grpId="0" bldLvl="0"/>
      <p:bldP spid="55326" grpId="0" bldLvl="0"/>
      <p:bldP spid="55327" grpId="0" bldLvl="0"/>
      <p:bldP spid="55328" grpId="0" bldLvl="0"/>
      <p:bldP spid="55330" grpId="0" bldLvl="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56322" name="组合 3"/>
          <p:cNvGrpSpPr/>
          <p:nvPr/>
        </p:nvGrpSpPr>
        <p:grpSpPr>
          <a:xfrm>
            <a:off x="1405255" y="1532890"/>
            <a:ext cx="5631180" cy="3650615"/>
            <a:chOff x="0" y="0"/>
            <a:chExt cx="5166137" cy="3495290"/>
          </a:xfrm>
        </p:grpSpPr>
        <p:grpSp>
          <p:nvGrpSpPr>
            <p:cNvPr id="56323" name="组合 4"/>
            <p:cNvGrpSpPr/>
            <p:nvPr/>
          </p:nvGrpSpPr>
          <p:grpSpPr>
            <a:xfrm flipH="1">
              <a:off x="1236168" y="19003"/>
              <a:ext cx="3929969" cy="3391961"/>
              <a:chOff x="0" y="0"/>
              <a:chExt cx="3929969" cy="3391961"/>
            </a:xfrm>
          </p:grpSpPr>
          <p:grpSp>
            <p:nvGrpSpPr>
              <p:cNvPr id="56324" name="组合 6"/>
              <p:cNvGrpSpPr/>
              <p:nvPr/>
            </p:nvGrpSpPr>
            <p:grpSpPr>
              <a:xfrm>
                <a:off x="0" y="0"/>
                <a:ext cx="3929969" cy="3391961"/>
                <a:chOff x="0" y="0"/>
                <a:chExt cx="2968626" cy="2562225"/>
              </a:xfrm>
            </p:grpSpPr>
            <p:sp>
              <p:nvSpPr>
                <p:cNvPr id="56325" name="Freeform 5"/>
                <p:cNvSpPr/>
                <p:nvPr>
                  <p:custDataLst>
                    <p:tags r:id="rId4"/>
                  </p:custDataLst>
                </p:nvPr>
              </p:nvSpPr>
              <p:spPr>
                <a:xfrm>
                  <a:off x="447675" y="833438"/>
                  <a:ext cx="1531938" cy="1492250"/>
                </a:xfrm>
                <a:custGeom>
                  <a:avLst/>
                  <a:gdLst>
                    <a:gd name="txL" fmla="*/ 0 w 407"/>
                    <a:gd name="txT" fmla="*/ 0 h 396"/>
                    <a:gd name="txR" fmla="*/ 407 w 407"/>
                    <a:gd name="txB" fmla="*/ 396 h 396"/>
                  </a:gdLst>
                  <a:ahLst/>
                  <a:cxnLst>
                    <a:cxn ang="0">
                      <a:pos x="133" y="396"/>
                    </a:cxn>
                    <a:cxn ang="0">
                      <a:pos x="0" y="396"/>
                    </a:cxn>
                    <a:cxn ang="0">
                      <a:pos x="0" y="379"/>
                    </a:cxn>
                    <a:cxn ang="0">
                      <a:pos x="133" y="379"/>
                    </a:cxn>
                    <a:cxn ang="0">
                      <a:pos x="167" y="370"/>
                    </a:cxn>
                    <a:cxn ang="0">
                      <a:pos x="180" y="355"/>
                    </a:cxn>
                    <a:cxn ang="0">
                      <a:pos x="208" y="286"/>
                    </a:cxn>
                    <a:cxn ang="0">
                      <a:pos x="224" y="173"/>
                    </a:cxn>
                    <a:cxn ang="0">
                      <a:pos x="248" y="49"/>
                    </a:cxn>
                    <a:cxn ang="0">
                      <a:pos x="266" y="19"/>
                    </a:cxn>
                    <a:cxn ang="0">
                      <a:pos x="285" y="6"/>
                    </a:cxn>
                    <a:cxn ang="0">
                      <a:pos x="321" y="1"/>
                    </a:cxn>
                    <a:cxn ang="0">
                      <a:pos x="329" y="1"/>
                    </a:cxn>
                    <a:cxn ang="0">
                      <a:pos x="407" y="1"/>
                    </a:cxn>
                    <a:cxn ang="0">
                      <a:pos x="407" y="18"/>
                    </a:cxn>
                    <a:cxn ang="0">
                      <a:pos x="321" y="18"/>
                    </a:cxn>
                    <a:cxn ang="0">
                      <a:pos x="293" y="21"/>
                    </a:cxn>
                    <a:cxn ang="0">
                      <a:pos x="278" y="31"/>
                    </a:cxn>
                    <a:cxn ang="0">
                      <a:pos x="264" y="55"/>
                    </a:cxn>
                    <a:cxn ang="0">
                      <a:pos x="241" y="174"/>
                    </a:cxn>
                    <a:cxn ang="0">
                      <a:pos x="224" y="290"/>
                    </a:cxn>
                    <a:cxn ang="0">
                      <a:pos x="194" y="365"/>
                    </a:cxn>
                    <a:cxn ang="0">
                      <a:pos x="178" y="383"/>
                    </a:cxn>
                    <a:cxn ang="0">
                      <a:pos x="133" y="396"/>
                    </a:cxn>
                  </a:cxnLst>
                  <a:rect l="txL" t="txT" r="txR" b="txB"/>
                  <a:pathLst>
                    <a:path w="407" h="396">
                      <a:moveTo>
                        <a:pt x="133" y="396"/>
                      </a:moveTo>
                      <a:cubicBezTo>
                        <a:pt x="0" y="396"/>
                        <a:pt x="0" y="396"/>
                        <a:pt x="0" y="396"/>
                      </a:cubicBezTo>
                      <a:cubicBezTo>
                        <a:pt x="0" y="379"/>
                        <a:pt x="0" y="379"/>
                        <a:pt x="0" y="379"/>
                      </a:cubicBezTo>
                      <a:cubicBezTo>
                        <a:pt x="133" y="379"/>
                        <a:pt x="133" y="379"/>
                        <a:pt x="133" y="379"/>
                      </a:cubicBezTo>
                      <a:cubicBezTo>
                        <a:pt x="147" y="379"/>
                        <a:pt x="158" y="377"/>
                        <a:pt x="167" y="370"/>
                      </a:cubicBezTo>
                      <a:cubicBezTo>
                        <a:pt x="172" y="366"/>
                        <a:pt x="176" y="361"/>
                        <a:pt x="180" y="355"/>
                      </a:cubicBezTo>
                      <a:cubicBezTo>
                        <a:pt x="195" y="334"/>
                        <a:pt x="203" y="307"/>
                        <a:pt x="208" y="286"/>
                      </a:cubicBezTo>
                      <a:cubicBezTo>
                        <a:pt x="216" y="254"/>
                        <a:pt x="221" y="218"/>
                        <a:pt x="224" y="173"/>
                      </a:cubicBezTo>
                      <a:cubicBezTo>
                        <a:pt x="227" y="137"/>
                        <a:pt x="232" y="91"/>
                        <a:pt x="248" y="49"/>
                      </a:cubicBezTo>
                      <a:cubicBezTo>
                        <a:pt x="252" y="38"/>
                        <a:pt x="257" y="27"/>
                        <a:pt x="266" y="19"/>
                      </a:cubicBezTo>
                      <a:cubicBezTo>
                        <a:pt x="271" y="14"/>
                        <a:pt x="277" y="9"/>
                        <a:pt x="285" y="6"/>
                      </a:cubicBezTo>
                      <a:cubicBezTo>
                        <a:pt x="298" y="0"/>
                        <a:pt x="310" y="0"/>
                        <a:pt x="321" y="1"/>
                      </a:cubicBezTo>
                      <a:cubicBezTo>
                        <a:pt x="329" y="1"/>
                        <a:pt x="329" y="1"/>
                        <a:pt x="329" y="1"/>
                      </a:cubicBezTo>
                      <a:cubicBezTo>
                        <a:pt x="407" y="1"/>
                        <a:pt x="407" y="1"/>
                        <a:pt x="407" y="1"/>
                      </a:cubicBezTo>
                      <a:cubicBezTo>
                        <a:pt x="407" y="18"/>
                        <a:pt x="407" y="18"/>
                        <a:pt x="407" y="18"/>
                      </a:cubicBezTo>
                      <a:cubicBezTo>
                        <a:pt x="321" y="18"/>
                        <a:pt x="321" y="18"/>
                        <a:pt x="321" y="18"/>
                      </a:cubicBezTo>
                      <a:cubicBezTo>
                        <a:pt x="310" y="17"/>
                        <a:pt x="301" y="17"/>
                        <a:pt x="293" y="21"/>
                      </a:cubicBezTo>
                      <a:cubicBezTo>
                        <a:pt x="286" y="24"/>
                        <a:pt x="281" y="27"/>
                        <a:pt x="278" y="31"/>
                      </a:cubicBezTo>
                      <a:cubicBezTo>
                        <a:pt x="271" y="37"/>
                        <a:pt x="267" y="46"/>
                        <a:pt x="264" y="55"/>
                      </a:cubicBezTo>
                      <a:cubicBezTo>
                        <a:pt x="249" y="95"/>
                        <a:pt x="244" y="140"/>
                        <a:pt x="241" y="174"/>
                      </a:cubicBezTo>
                      <a:cubicBezTo>
                        <a:pt x="238" y="220"/>
                        <a:pt x="233" y="257"/>
                        <a:pt x="224" y="290"/>
                      </a:cubicBezTo>
                      <a:cubicBezTo>
                        <a:pt x="219" y="312"/>
                        <a:pt x="211" y="341"/>
                        <a:pt x="194" y="365"/>
                      </a:cubicBezTo>
                      <a:cubicBezTo>
                        <a:pt x="189" y="372"/>
                        <a:pt x="184" y="378"/>
                        <a:pt x="178" y="383"/>
                      </a:cubicBezTo>
                      <a:cubicBezTo>
                        <a:pt x="165" y="394"/>
                        <a:pt x="148" y="396"/>
                        <a:pt x="133" y="396"/>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26" name="Oval 6"/>
                <p:cNvSpPr/>
                <p:nvPr>
                  <p:custDataLst>
                    <p:tags r:id="rId5"/>
                  </p:custDataLst>
                </p:nvPr>
              </p:nvSpPr>
              <p:spPr>
                <a:xfrm>
                  <a:off x="11113" y="2035175"/>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27" name="Freeform 7"/>
                <p:cNvSpPr>
                  <a:spLocks noEditPoints="1"/>
                </p:cNvSpPr>
                <p:nvPr>
                  <p:custDataLst>
                    <p:tags r:id="rId6"/>
                  </p:custDataLst>
                </p:nvPr>
              </p:nvSpPr>
              <p:spPr>
                <a:xfrm>
                  <a:off x="0" y="2019300"/>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3"/>
                        <a:pt x="32" y="0"/>
                        <a:pt x="72" y="0"/>
                      </a:cubicBezTo>
                      <a:cubicBezTo>
                        <a:pt x="111" y="0"/>
                        <a:pt x="144" y="33"/>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28" name="Freeform 11"/>
                <p:cNvSpPr/>
                <p:nvPr>
                  <p:custDataLst>
                    <p:tags r:id="rId7"/>
                  </p:custDataLst>
                </p:nvPr>
              </p:nvSpPr>
              <p:spPr>
                <a:xfrm>
                  <a:off x="420688" y="690563"/>
                  <a:ext cx="1524000" cy="960438"/>
                </a:xfrm>
                <a:custGeom>
                  <a:avLst/>
                  <a:gdLst>
                    <a:gd name="txL" fmla="*/ 0 w 405"/>
                    <a:gd name="txT" fmla="*/ 0 h 255"/>
                    <a:gd name="txR" fmla="*/ 405 w 405"/>
                    <a:gd name="txB" fmla="*/ 255 h 255"/>
                  </a:gdLst>
                  <a:ahLst/>
                  <a:cxnLst>
                    <a:cxn ang="0">
                      <a:pos x="100" y="255"/>
                    </a:cxn>
                    <a:cxn ang="0">
                      <a:pos x="94" y="255"/>
                    </a:cxn>
                    <a:cxn ang="0">
                      <a:pos x="0" y="255"/>
                    </a:cxn>
                    <a:cxn ang="0">
                      <a:pos x="0" y="238"/>
                    </a:cxn>
                    <a:cxn ang="0">
                      <a:pos x="94" y="238"/>
                    </a:cxn>
                    <a:cxn ang="0">
                      <a:pos x="137" y="230"/>
                    </a:cxn>
                    <a:cxn ang="0">
                      <a:pos x="170" y="164"/>
                    </a:cxn>
                    <a:cxn ang="0">
                      <a:pos x="183" y="98"/>
                    </a:cxn>
                    <a:cxn ang="0">
                      <a:pos x="195" y="48"/>
                    </a:cxn>
                    <a:cxn ang="0">
                      <a:pos x="228" y="9"/>
                    </a:cxn>
                    <a:cxn ang="0">
                      <a:pos x="277" y="0"/>
                    </a:cxn>
                    <a:cxn ang="0">
                      <a:pos x="405" y="0"/>
                    </a:cxn>
                    <a:cxn ang="0">
                      <a:pos x="405" y="17"/>
                    </a:cxn>
                    <a:cxn ang="0">
                      <a:pos x="277" y="17"/>
                    </a:cxn>
                    <a:cxn ang="0">
                      <a:pos x="237" y="24"/>
                    </a:cxn>
                    <a:cxn ang="0">
                      <a:pos x="211" y="54"/>
                    </a:cxn>
                    <a:cxn ang="0">
                      <a:pos x="199" y="101"/>
                    </a:cxn>
                    <a:cxn ang="0">
                      <a:pos x="186" y="167"/>
                    </a:cxn>
                    <a:cxn ang="0">
                      <a:pos x="148" y="243"/>
                    </a:cxn>
                    <a:cxn ang="0">
                      <a:pos x="100" y="255"/>
                    </a:cxn>
                  </a:cxnLst>
                  <a:rect l="txL" t="txT" r="txR" b="txB"/>
                  <a:pathLst>
                    <a:path w="405" h="255">
                      <a:moveTo>
                        <a:pt x="100" y="255"/>
                      </a:moveTo>
                      <a:cubicBezTo>
                        <a:pt x="98" y="255"/>
                        <a:pt x="96" y="255"/>
                        <a:pt x="94" y="255"/>
                      </a:cubicBezTo>
                      <a:cubicBezTo>
                        <a:pt x="0" y="255"/>
                        <a:pt x="0" y="255"/>
                        <a:pt x="0" y="255"/>
                      </a:cubicBezTo>
                      <a:cubicBezTo>
                        <a:pt x="0" y="238"/>
                        <a:pt x="0" y="238"/>
                        <a:pt x="0" y="238"/>
                      </a:cubicBezTo>
                      <a:cubicBezTo>
                        <a:pt x="94" y="238"/>
                        <a:pt x="94" y="238"/>
                        <a:pt x="94" y="238"/>
                      </a:cubicBezTo>
                      <a:cubicBezTo>
                        <a:pt x="109" y="238"/>
                        <a:pt x="126" y="238"/>
                        <a:pt x="137" y="230"/>
                      </a:cubicBezTo>
                      <a:cubicBezTo>
                        <a:pt x="157" y="215"/>
                        <a:pt x="163" y="189"/>
                        <a:pt x="170" y="164"/>
                      </a:cubicBezTo>
                      <a:cubicBezTo>
                        <a:pt x="175" y="141"/>
                        <a:pt x="179" y="119"/>
                        <a:pt x="183" y="98"/>
                      </a:cubicBezTo>
                      <a:cubicBezTo>
                        <a:pt x="186" y="81"/>
                        <a:pt x="189" y="64"/>
                        <a:pt x="195" y="48"/>
                      </a:cubicBezTo>
                      <a:cubicBezTo>
                        <a:pt x="201" y="32"/>
                        <a:pt x="213" y="18"/>
                        <a:pt x="228" y="9"/>
                      </a:cubicBezTo>
                      <a:cubicBezTo>
                        <a:pt x="245" y="0"/>
                        <a:pt x="260" y="0"/>
                        <a:pt x="277" y="0"/>
                      </a:cubicBezTo>
                      <a:cubicBezTo>
                        <a:pt x="405" y="0"/>
                        <a:pt x="405" y="0"/>
                        <a:pt x="405" y="0"/>
                      </a:cubicBezTo>
                      <a:cubicBezTo>
                        <a:pt x="405" y="17"/>
                        <a:pt x="405" y="17"/>
                        <a:pt x="405" y="17"/>
                      </a:cubicBezTo>
                      <a:cubicBezTo>
                        <a:pt x="277" y="17"/>
                        <a:pt x="277" y="17"/>
                        <a:pt x="277" y="17"/>
                      </a:cubicBezTo>
                      <a:cubicBezTo>
                        <a:pt x="262" y="17"/>
                        <a:pt x="249" y="17"/>
                        <a:pt x="237" y="24"/>
                      </a:cubicBezTo>
                      <a:cubicBezTo>
                        <a:pt x="225" y="31"/>
                        <a:pt x="215" y="42"/>
                        <a:pt x="211" y="54"/>
                      </a:cubicBezTo>
                      <a:cubicBezTo>
                        <a:pt x="205" y="69"/>
                        <a:pt x="202" y="84"/>
                        <a:pt x="199" y="101"/>
                      </a:cubicBezTo>
                      <a:cubicBezTo>
                        <a:pt x="196" y="122"/>
                        <a:pt x="192" y="145"/>
                        <a:pt x="186" y="167"/>
                      </a:cubicBezTo>
                      <a:cubicBezTo>
                        <a:pt x="179" y="195"/>
                        <a:pt x="172" y="225"/>
                        <a:pt x="148" y="243"/>
                      </a:cubicBezTo>
                      <a:cubicBezTo>
                        <a:pt x="134" y="254"/>
                        <a:pt x="116" y="255"/>
                        <a:pt x="100" y="25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29" name="Oval 12"/>
                <p:cNvSpPr/>
                <p:nvPr>
                  <p:custDataLst>
                    <p:tags r:id="rId8"/>
                  </p:custDataLst>
                </p:nvPr>
              </p:nvSpPr>
              <p:spPr>
                <a:xfrm>
                  <a:off x="11113" y="1360488"/>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0" name="Freeform 13"/>
                <p:cNvSpPr>
                  <a:spLocks noEditPoints="1"/>
                </p:cNvSpPr>
                <p:nvPr>
                  <p:custDataLst>
                    <p:tags r:id="rId9"/>
                  </p:custDataLst>
                </p:nvPr>
              </p:nvSpPr>
              <p:spPr>
                <a:xfrm>
                  <a:off x="0" y="1346200"/>
                  <a:ext cx="541338" cy="546100"/>
                </a:xfrm>
                <a:custGeom>
                  <a:avLst/>
                  <a:gdLst>
                    <a:gd name="txL" fmla="*/ 0 w 144"/>
                    <a:gd name="txT" fmla="*/ 0 h 145"/>
                    <a:gd name="txR" fmla="*/ 144 w 144"/>
                    <a:gd name="txB" fmla="*/ 145 h 145"/>
                  </a:gdLst>
                  <a:ahLst/>
                  <a:cxnLst>
                    <a:cxn ang="0">
                      <a:pos x="72" y="145"/>
                    </a:cxn>
                    <a:cxn ang="0">
                      <a:pos x="0" y="73"/>
                    </a:cxn>
                    <a:cxn ang="0">
                      <a:pos x="72" y="0"/>
                    </a:cxn>
                    <a:cxn ang="0">
                      <a:pos x="144" y="73"/>
                    </a:cxn>
                    <a:cxn ang="0">
                      <a:pos x="72" y="145"/>
                    </a:cxn>
                    <a:cxn ang="0">
                      <a:pos x="72" y="7"/>
                    </a:cxn>
                    <a:cxn ang="0">
                      <a:pos x="7" y="73"/>
                    </a:cxn>
                    <a:cxn ang="0">
                      <a:pos x="72" y="138"/>
                    </a:cxn>
                    <a:cxn ang="0">
                      <a:pos x="137" y="73"/>
                    </a:cxn>
                    <a:cxn ang="0">
                      <a:pos x="72" y="7"/>
                    </a:cxn>
                  </a:cxnLst>
                  <a:rect l="txL" t="txT" r="txR" b="txB"/>
                  <a:pathLst>
                    <a:path w="144" h="145">
                      <a:moveTo>
                        <a:pt x="72" y="145"/>
                      </a:moveTo>
                      <a:cubicBezTo>
                        <a:pt x="32" y="145"/>
                        <a:pt x="0" y="112"/>
                        <a:pt x="0" y="73"/>
                      </a:cubicBezTo>
                      <a:cubicBezTo>
                        <a:pt x="0" y="33"/>
                        <a:pt x="32" y="0"/>
                        <a:pt x="72" y="0"/>
                      </a:cubicBezTo>
                      <a:cubicBezTo>
                        <a:pt x="111" y="0"/>
                        <a:pt x="144" y="33"/>
                        <a:pt x="144" y="73"/>
                      </a:cubicBezTo>
                      <a:cubicBezTo>
                        <a:pt x="144" y="112"/>
                        <a:pt x="111" y="145"/>
                        <a:pt x="72" y="145"/>
                      </a:cubicBezTo>
                      <a:close/>
                      <a:moveTo>
                        <a:pt x="72" y="7"/>
                      </a:moveTo>
                      <a:cubicBezTo>
                        <a:pt x="36" y="7"/>
                        <a:pt x="7" y="37"/>
                        <a:pt x="7" y="73"/>
                      </a:cubicBezTo>
                      <a:cubicBezTo>
                        <a:pt x="7" y="108"/>
                        <a:pt x="36" y="138"/>
                        <a:pt x="72" y="138"/>
                      </a:cubicBezTo>
                      <a:cubicBezTo>
                        <a:pt x="108" y="138"/>
                        <a:pt x="137" y="108"/>
                        <a:pt x="137" y="73"/>
                      </a:cubicBezTo>
                      <a:cubicBezTo>
                        <a:pt x="137" y="37"/>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1" name="Freeform 17"/>
                <p:cNvSpPr/>
                <p:nvPr>
                  <p:custDataLst>
                    <p:tags r:id="rId10"/>
                  </p:custDataLst>
                </p:nvPr>
              </p:nvSpPr>
              <p:spPr>
                <a:xfrm>
                  <a:off x="420688" y="542925"/>
                  <a:ext cx="1501775" cy="433388"/>
                </a:xfrm>
                <a:custGeom>
                  <a:avLst/>
                  <a:gdLst>
                    <a:gd name="txL" fmla="*/ 0 w 399"/>
                    <a:gd name="txT" fmla="*/ 0 h 115"/>
                    <a:gd name="txR" fmla="*/ 399 w 399"/>
                    <a:gd name="txB" fmla="*/ 115 h 115"/>
                  </a:gdLst>
                  <a:ahLst/>
                  <a:cxnLst>
                    <a:cxn ang="0">
                      <a:pos x="106" y="115"/>
                    </a:cxn>
                    <a:cxn ang="0">
                      <a:pos x="103" y="115"/>
                    </a:cxn>
                    <a:cxn ang="0">
                      <a:pos x="0" y="115"/>
                    </a:cxn>
                    <a:cxn ang="0">
                      <a:pos x="0" y="98"/>
                    </a:cxn>
                    <a:cxn ang="0">
                      <a:pos x="104" y="98"/>
                    </a:cxn>
                    <a:cxn ang="0">
                      <a:pos x="160" y="55"/>
                    </a:cxn>
                    <a:cxn ang="0">
                      <a:pos x="232" y="2"/>
                    </a:cxn>
                    <a:cxn ang="0">
                      <a:pos x="399" y="2"/>
                    </a:cxn>
                    <a:cxn ang="0">
                      <a:pos x="399" y="19"/>
                    </a:cxn>
                    <a:cxn ang="0">
                      <a:pos x="232" y="19"/>
                    </a:cxn>
                    <a:cxn ang="0">
                      <a:pos x="176" y="62"/>
                    </a:cxn>
                    <a:cxn ang="0">
                      <a:pos x="106" y="115"/>
                    </a:cxn>
                  </a:cxnLst>
                  <a:rect l="txL" t="txT" r="txR" b="txB"/>
                  <a:pathLst>
                    <a:path w="399" h="115">
                      <a:moveTo>
                        <a:pt x="106" y="115"/>
                      </a:moveTo>
                      <a:cubicBezTo>
                        <a:pt x="104" y="115"/>
                        <a:pt x="103" y="115"/>
                        <a:pt x="103" y="115"/>
                      </a:cubicBezTo>
                      <a:cubicBezTo>
                        <a:pt x="0" y="115"/>
                        <a:pt x="0" y="115"/>
                        <a:pt x="0" y="115"/>
                      </a:cubicBezTo>
                      <a:cubicBezTo>
                        <a:pt x="0" y="98"/>
                        <a:pt x="0" y="98"/>
                        <a:pt x="0" y="98"/>
                      </a:cubicBezTo>
                      <a:cubicBezTo>
                        <a:pt x="104" y="98"/>
                        <a:pt x="104" y="98"/>
                        <a:pt x="104" y="98"/>
                      </a:cubicBezTo>
                      <a:cubicBezTo>
                        <a:pt x="106" y="99"/>
                        <a:pt x="141" y="102"/>
                        <a:pt x="160" y="55"/>
                      </a:cubicBezTo>
                      <a:cubicBezTo>
                        <a:pt x="182" y="0"/>
                        <a:pt x="230" y="2"/>
                        <a:pt x="232" y="2"/>
                      </a:cubicBezTo>
                      <a:cubicBezTo>
                        <a:pt x="399" y="2"/>
                        <a:pt x="399" y="2"/>
                        <a:pt x="399" y="2"/>
                      </a:cubicBezTo>
                      <a:cubicBezTo>
                        <a:pt x="399" y="19"/>
                        <a:pt x="399" y="19"/>
                        <a:pt x="399" y="19"/>
                      </a:cubicBezTo>
                      <a:cubicBezTo>
                        <a:pt x="232" y="19"/>
                        <a:pt x="232" y="19"/>
                        <a:pt x="232" y="19"/>
                      </a:cubicBezTo>
                      <a:cubicBezTo>
                        <a:pt x="230" y="19"/>
                        <a:pt x="193" y="18"/>
                        <a:pt x="176" y="62"/>
                      </a:cubicBezTo>
                      <a:cubicBezTo>
                        <a:pt x="156" y="111"/>
                        <a:pt x="118" y="115"/>
                        <a:pt x="106" y="115"/>
                      </a:cubicBez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2" name="Oval 18"/>
                <p:cNvSpPr/>
                <p:nvPr>
                  <p:custDataLst>
                    <p:tags r:id="rId11"/>
                  </p:custDataLst>
                </p:nvPr>
              </p:nvSpPr>
              <p:spPr>
                <a:xfrm>
                  <a:off x="11113" y="685800"/>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3" name="Freeform 19"/>
                <p:cNvSpPr>
                  <a:spLocks noEditPoints="1"/>
                </p:cNvSpPr>
                <p:nvPr>
                  <p:custDataLst>
                    <p:tags r:id="rId12"/>
                  </p:custDataLst>
                </p:nvPr>
              </p:nvSpPr>
              <p:spPr>
                <a:xfrm>
                  <a:off x="0" y="674688"/>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1"/>
                        <a:pt x="0" y="72"/>
                      </a:cubicBezTo>
                      <a:cubicBezTo>
                        <a:pt x="0" y="32"/>
                        <a:pt x="32" y="0"/>
                        <a:pt x="72" y="0"/>
                      </a:cubicBezTo>
                      <a:cubicBezTo>
                        <a:pt x="111" y="0"/>
                        <a:pt x="144" y="32"/>
                        <a:pt x="144" y="72"/>
                      </a:cubicBezTo>
                      <a:cubicBezTo>
                        <a:pt x="144" y="111"/>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4" name="Freeform 23"/>
                <p:cNvSpPr/>
                <p:nvPr>
                  <p:custDataLst>
                    <p:tags r:id="rId13"/>
                  </p:custDataLst>
                </p:nvPr>
              </p:nvSpPr>
              <p:spPr>
                <a:xfrm>
                  <a:off x="420688" y="260350"/>
                  <a:ext cx="1539875" cy="214313"/>
                </a:xfrm>
                <a:custGeom>
                  <a:avLst/>
                  <a:gdLst>
                    <a:gd name="txL" fmla="*/ 0 w 409"/>
                    <a:gd name="txT" fmla="*/ 0 h 57"/>
                    <a:gd name="txR" fmla="*/ 409 w 409"/>
                    <a:gd name="txB" fmla="*/ 57 h 57"/>
                  </a:gdLst>
                  <a:ahLst/>
                  <a:cxnLst>
                    <a:cxn ang="0">
                      <a:pos x="409" y="57"/>
                    </a:cxn>
                    <a:cxn ang="0">
                      <a:pos x="243" y="57"/>
                    </a:cxn>
                    <a:cxn ang="0">
                      <a:pos x="179" y="34"/>
                    </a:cxn>
                    <a:cxn ang="0">
                      <a:pos x="117" y="17"/>
                    </a:cxn>
                    <a:cxn ang="0">
                      <a:pos x="0" y="17"/>
                    </a:cxn>
                    <a:cxn ang="0">
                      <a:pos x="0" y="0"/>
                    </a:cxn>
                    <a:cxn ang="0">
                      <a:pos x="117" y="0"/>
                    </a:cxn>
                    <a:cxn ang="0">
                      <a:pos x="190" y="21"/>
                    </a:cxn>
                    <a:cxn ang="0">
                      <a:pos x="243" y="40"/>
                    </a:cxn>
                    <a:cxn ang="0">
                      <a:pos x="409" y="40"/>
                    </a:cxn>
                    <a:cxn ang="0">
                      <a:pos x="409" y="57"/>
                    </a:cxn>
                  </a:cxnLst>
                  <a:rect l="txL" t="txT" r="txR" b="txB"/>
                  <a:pathLst>
                    <a:path w="409" h="57">
                      <a:moveTo>
                        <a:pt x="409" y="57"/>
                      </a:moveTo>
                      <a:cubicBezTo>
                        <a:pt x="243" y="57"/>
                        <a:pt x="243" y="57"/>
                        <a:pt x="243" y="57"/>
                      </a:cubicBezTo>
                      <a:cubicBezTo>
                        <a:pt x="220" y="57"/>
                        <a:pt x="195" y="48"/>
                        <a:pt x="179" y="34"/>
                      </a:cubicBezTo>
                      <a:cubicBezTo>
                        <a:pt x="162" y="19"/>
                        <a:pt x="140" y="17"/>
                        <a:pt x="117" y="17"/>
                      </a:cubicBezTo>
                      <a:cubicBezTo>
                        <a:pt x="0" y="17"/>
                        <a:pt x="0" y="17"/>
                        <a:pt x="0" y="17"/>
                      </a:cubicBezTo>
                      <a:cubicBezTo>
                        <a:pt x="0" y="0"/>
                        <a:pt x="0" y="0"/>
                        <a:pt x="0" y="0"/>
                      </a:cubicBezTo>
                      <a:cubicBezTo>
                        <a:pt x="117" y="0"/>
                        <a:pt x="117" y="0"/>
                        <a:pt x="117" y="0"/>
                      </a:cubicBezTo>
                      <a:cubicBezTo>
                        <a:pt x="142" y="0"/>
                        <a:pt x="168" y="2"/>
                        <a:pt x="190" y="21"/>
                      </a:cubicBezTo>
                      <a:cubicBezTo>
                        <a:pt x="203" y="33"/>
                        <a:pt x="223" y="40"/>
                        <a:pt x="243" y="40"/>
                      </a:cubicBezTo>
                      <a:cubicBezTo>
                        <a:pt x="409" y="40"/>
                        <a:pt x="409" y="40"/>
                        <a:pt x="409" y="40"/>
                      </a:cubicBezTo>
                      <a:lnTo>
                        <a:pt x="409" y="57"/>
                      </a:lnTo>
                      <a:close/>
                    </a:path>
                  </a:pathLst>
                </a:custGeom>
                <a:solidFill>
                  <a:srgbClr val="A5A5A5"/>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5" name="Oval 24"/>
                <p:cNvSpPr/>
                <p:nvPr>
                  <p:custDataLst>
                    <p:tags r:id="rId14"/>
                  </p:custDataLst>
                </p:nvPr>
              </p:nvSpPr>
              <p:spPr>
                <a:xfrm>
                  <a:off x="11113" y="12700"/>
                  <a:ext cx="515938" cy="515938"/>
                </a:xfrm>
                <a:prstGeom prst="ellipse">
                  <a:avLst/>
                </a:prstGeom>
                <a:solidFill>
                  <a:srgbClr val="E8E8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6" name="Freeform 25"/>
                <p:cNvSpPr>
                  <a:spLocks noEditPoints="1"/>
                </p:cNvSpPr>
                <p:nvPr>
                  <p:custDataLst>
                    <p:tags r:id="rId15"/>
                  </p:custDataLst>
                </p:nvPr>
              </p:nvSpPr>
              <p:spPr>
                <a:xfrm>
                  <a:off x="0" y="0"/>
                  <a:ext cx="541338" cy="542925"/>
                </a:xfrm>
                <a:custGeom>
                  <a:avLst/>
                  <a:gdLst>
                    <a:gd name="txL" fmla="*/ 0 w 144"/>
                    <a:gd name="txT" fmla="*/ 0 h 144"/>
                    <a:gd name="txR" fmla="*/ 144 w 144"/>
                    <a:gd name="txB" fmla="*/ 144 h 144"/>
                  </a:gdLst>
                  <a:ahLst/>
                  <a:cxnLst>
                    <a:cxn ang="0">
                      <a:pos x="72" y="144"/>
                    </a:cxn>
                    <a:cxn ang="0">
                      <a:pos x="0" y="72"/>
                    </a:cxn>
                    <a:cxn ang="0">
                      <a:pos x="72" y="0"/>
                    </a:cxn>
                    <a:cxn ang="0">
                      <a:pos x="144" y="72"/>
                    </a:cxn>
                    <a:cxn ang="0">
                      <a:pos x="72" y="144"/>
                    </a:cxn>
                    <a:cxn ang="0">
                      <a:pos x="72" y="7"/>
                    </a:cxn>
                    <a:cxn ang="0">
                      <a:pos x="7" y="72"/>
                    </a:cxn>
                    <a:cxn ang="0">
                      <a:pos x="72" y="137"/>
                    </a:cxn>
                    <a:cxn ang="0">
                      <a:pos x="137" y="72"/>
                    </a:cxn>
                    <a:cxn ang="0">
                      <a:pos x="72" y="7"/>
                    </a:cxn>
                  </a:cxnLst>
                  <a:rect l="txL" t="txT" r="txR" b="txB"/>
                  <a:pathLst>
                    <a:path w="144" h="144">
                      <a:moveTo>
                        <a:pt x="72" y="144"/>
                      </a:moveTo>
                      <a:cubicBezTo>
                        <a:pt x="32" y="144"/>
                        <a:pt x="0" y="112"/>
                        <a:pt x="0" y="72"/>
                      </a:cubicBezTo>
                      <a:cubicBezTo>
                        <a:pt x="0" y="32"/>
                        <a:pt x="32" y="0"/>
                        <a:pt x="72" y="0"/>
                      </a:cubicBezTo>
                      <a:cubicBezTo>
                        <a:pt x="111" y="0"/>
                        <a:pt x="144" y="32"/>
                        <a:pt x="144" y="72"/>
                      </a:cubicBezTo>
                      <a:cubicBezTo>
                        <a:pt x="144" y="112"/>
                        <a:pt x="111" y="144"/>
                        <a:pt x="72" y="144"/>
                      </a:cubicBezTo>
                      <a:close/>
                      <a:moveTo>
                        <a:pt x="72" y="7"/>
                      </a:moveTo>
                      <a:cubicBezTo>
                        <a:pt x="36" y="7"/>
                        <a:pt x="7" y="36"/>
                        <a:pt x="7" y="72"/>
                      </a:cubicBezTo>
                      <a:cubicBezTo>
                        <a:pt x="7" y="108"/>
                        <a:pt x="36" y="137"/>
                        <a:pt x="72" y="137"/>
                      </a:cubicBezTo>
                      <a:cubicBezTo>
                        <a:pt x="108" y="137"/>
                        <a:pt x="137" y="108"/>
                        <a:pt x="137" y="72"/>
                      </a:cubicBezTo>
                      <a:cubicBezTo>
                        <a:pt x="137" y="36"/>
                        <a:pt x="108" y="7"/>
                        <a:pt x="72" y="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7" name="Freeform 29"/>
                <p:cNvSpPr>
                  <a:spLocks noEditPoints="1"/>
                </p:cNvSpPr>
                <p:nvPr>
                  <p:custDataLst>
                    <p:tags r:id="rId16"/>
                  </p:custDataLst>
                </p:nvPr>
              </p:nvSpPr>
              <p:spPr>
                <a:xfrm>
                  <a:off x="1820863" y="68263"/>
                  <a:ext cx="1147763" cy="1149350"/>
                </a:xfrm>
                <a:custGeom>
                  <a:avLst/>
                  <a:gdLst>
                    <a:gd name="txL" fmla="*/ 0 w 305"/>
                    <a:gd name="txT" fmla="*/ 0 h 305"/>
                    <a:gd name="txR" fmla="*/ 305 w 305"/>
                    <a:gd name="txB" fmla="*/ 305 h 305"/>
                  </a:gdLst>
                  <a:ahLst/>
                  <a:cxnLst>
                    <a:cxn ang="0">
                      <a:pos x="305" y="154"/>
                    </a:cxn>
                    <a:cxn ang="0">
                      <a:pos x="283" y="120"/>
                    </a:cxn>
                    <a:cxn ang="0">
                      <a:pos x="295" y="98"/>
                    </a:cxn>
                    <a:cxn ang="0">
                      <a:pos x="260" y="72"/>
                    </a:cxn>
                    <a:cxn ang="0">
                      <a:pos x="262" y="46"/>
                    </a:cxn>
                    <a:cxn ang="0">
                      <a:pos x="222" y="38"/>
                    </a:cxn>
                    <a:cxn ang="0">
                      <a:pos x="214" y="13"/>
                    </a:cxn>
                    <a:cxn ang="0">
                      <a:pos x="171" y="20"/>
                    </a:cxn>
                    <a:cxn ang="0">
                      <a:pos x="155" y="0"/>
                    </a:cxn>
                    <a:cxn ang="0">
                      <a:pos x="120" y="22"/>
                    </a:cxn>
                    <a:cxn ang="0">
                      <a:pos x="98" y="11"/>
                    </a:cxn>
                    <a:cxn ang="0">
                      <a:pos x="72" y="46"/>
                    </a:cxn>
                    <a:cxn ang="0">
                      <a:pos x="46" y="44"/>
                    </a:cxn>
                    <a:cxn ang="0">
                      <a:pos x="38" y="84"/>
                    </a:cxn>
                    <a:cxn ang="0">
                      <a:pos x="13" y="91"/>
                    </a:cxn>
                    <a:cxn ang="0">
                      <a:pos x="20" y="134"/>
                    </a:cxn>
                    <a:cxn ang="0">
                      <a:pos x="0" y="151"/>
                    </a:cxn>
                    <a:cxn ang="0">
                      <a:pos x="23" y="185"/>
                    </a:cxn>
                    <a:cxn ang="0">
                      <a:pos x="11" y="207"/>
                    </a:cxn>
                    <a:cxn ang="0">
                      <a:pos x="46" y="234"/>
                    </a:cxn>
                    <a:cxn ang="0">
                      <a:pos x="44" y="259"/>
                    </a:cxn>
                    <a:cxn ang="0">
                      <a:pos x="84" y="268"/>
                    </a:cxn>
                    <a:cxn ang="0">
                      <a:pos x="91" y="292"/>
                    </a:cxn>
                    <a:cxn ang="0">
                      <a:pos x="134" y="285"/>
                    </a:cxn>
                    <a:cxn ang="0">
                      <a:pos x="151" y="305"/>
                    </a:cxn>
                    <a:cxn ang="0">
                      <a:pos x="185" y="283"/>
                    </a:cxn>
                    <a:cxn ang="0">
                      <a:pos x="207" y="295"/>
                    </a:cxn>
                    <a:cxn ang="0">
                      <a:pos x="234" y="259"/>
                    </a:cxn>
                    <a:cxn ang="0">
                      <a:pos x="259" y="261"/>
                    </a:cxn>
                    <a:cxn ang="0">
                      <a:pos x="267" y="222"/>
                    </a:cxn>
                    <a:cxn ang="0">
                      <a:pos x="292" y="214"/>
                    </a:cxn>
                    <a:cxn ang="0">
                      <a:pos x="285" y="171"/>
                    </a:cxn>
                    <a:cxn ang="0">
                      <a:pos x="187" y="259"/>
                    </a:cxn>
                    <a:cxn ang="0">
                      <a:pos x="118" y="47"/>
                    </a:cxn>
                    <a:cxn ang="0">
                      <a:pos x="187" y="259"/>
                    </a:cxn>
                  </a:cxnLst>
                  <a:rect l="txL" t="txT" r="txR" b="txB"/>
                  <a:pathLst>
                    <a:path w="305" h="305">
                      <a:moveTo>
                        <a:pt x="304" y="172"/>
                      </a:moveTo>
                      <a:cubicBezTo>
                        <a:pt x="305" y="154"/>
                        <a:pt x="305" y="154"/>
                        <a:pt x="305" y="154"/>
                      </a:cubicBezTo>
                      <a:cubicBezTo>
                        <a:pt x="287" y="153"/>
                        <a:pt x="287" y="153"/>
                        <a:pt x="287" y="153"/>
                      </a:cubicBezTo>
                      <a:cubicBezTo>
                        <a:pt x="287" y="142"/>
                        <a:pt x="285" y="131"/>
                        <a:pt x="283" y="120"/>
                      </a:cubicBezTo>
                      <a:cubicBezTo>
                        <a:pt x="300" y="115"/>
                        <a:pt x="300" y="115"/>
                        <a:pt x="300" y="115"/>
                      </a:cubicBezTo>
                      <a:cubicBezTo>
                        <a:pt x="295" y="98"/>
                        <a:pt x="295" y="98"/>
                        <a:pt x="295" y="98"/>
                      </a:cubicBezTo>
                      <a:cubicBezTo>
                        <a:pt x="277" y="103"/>
                        <a:pt x="277" y="103"/>
                        <a:pt x="277" y="103"/>
                      </a:cubicBezTo>
                      <a:cubicBezTo>
                        <a:pt x="273" y="92"/>
                        <a:pt x="267" y="81"/>
                        <a:pt x="260" y="72"/>
                      </a:cubicBezTo>
                      <a:cubicBezTo>
                        <a:pt x="273" y="60"/>
                        <a:pt x="273" y="60"/>
                        <a:pt x="273" y="60"/>
                      </a:cubicBezTo>
                      <a:cubicBezTo>
                        <a:pt x="262" y="46"/>
                        <a:pt x="262" y="46"/>
                        <a:pt x="262" y="46"/>
                      </a:cubicBezTo>
                      <a:cubicBezTo>
                        <a:pt x="248" y="58"/>
                        <a:pt x="248" y="58"/>
                        <a:pt x="248" y="58"/>
                      </a:cubicBezTo>
                      <a:cubicBezTo>
                        <a:pt x="240" y="50"/>
                        <a:pt x="231" y="43"/>
                        <a:pt x="222" y="38"/>
                      </a:cubicBezTo>
                      <a:cubicBezTo>
                        <a:pt x="230" y="22"/>
                        <a:pt x="230" y="22"/>
                        <a:pt x="230" y="22"/>
                      </a:cubicBezTo>
                      <a:cubicBezTo>
                        <a:pt x="214" y="13"/>
                        <a:pt x="214" y="13"/>
                        <a:pt x="214" y="13"/>
                      </a:cubicBezTo>
                      <a:cubicBezTo>
                        <a:pt x="206" y="30"/>
                        <a:pt x="206" y="30"/>
                        <a:pt x="206" y="30"/>
                      </a:cubicBezTo>
                      <a:cubicBezTo>
                        <a:pt x="195" y="24"/>
                        <a:pt x="183" y="21"/>
                        <a:pt x="171" y="20"/>
                      </a:cubicBezTo>
                      <a:cubicBezTo>
                        <a:pt x="172" y="1"/>
                        <a:pt x="172" y="1"/>
                        <a:pt x="172" y="1"/>
                      </a:cubicBezTo>
                      <a:cubicBezTo>
                        <a:pt x="155" y="0"/>
                        <a:pt x="155" y="0"/>
                        <a:pt x="155" y="0"/>
                      </a:cubicBezTo>
                      <a:cubicBezTo>
                        <a:pt x="153" y="18"/>
                        <a:pt x="153" y="18"/>
                        <a:pt x="153" y="18"/>
                      </a:cubicBezTo>
                      <a:cubicBezTo>
                        <a:pt x="142" y="18"/>
                        <a:pt x="131" y="20"/>
                        <a:pt x="120" y="22"/>
                      </a:cubicBezTo>
                      <a:cubicBezTo>
                        <a:pt x="115" y="5"/>
                        <a:pt x="115" y="5"/>
                        <a:pt x="115" y="5"/>
                      </a:cubicBezTo>
                      <a:cubicBezTo>
                        <a:pt x="98" y="11"/>
                        <a:pt x="98" y="11"/>
                        <a:pt x="98" y="11"/>
                      </a:cubicBezTo>
                      <a:cubicBezTo>
                        <a:pt x="103" y="28"/>
                        <a:pt x="103" y="28"/>
                        <a:pt x="103" y="28"/>
                      </a:cubicBezTo>
                      <a:cubicBezTo>
                        <a:pt x="92" y="32"/>
                        <a:pt x="81" y="39"/>
                        <a:pt x="72" y="46"/>
                      </a:cubicBezTo>
                      <a:cubicBezTo>
                        <a:pt x="60" y="32"/>
                        <a:pt x="60" y="32"/>
                        <a:pt x="60" y="32"/>
                      </a:cubicBezTo>
                      <a:cubicBezTo>
                        <a:pt x="46" y="44"/>
                        <a:pt x="46" y="44"/>
                        <a:pt x="46" y="44"/>
                      </a:cubicBezTo>
                      <a:cubicBezTo>
                        <a:pt x="58" y="57"/>
                        <a:pt x="58" y="57"/>
                        <a:pt x="58" y="57"/>
                      </a:cubicBezTo>
                      <a:cubicBezTo>
                        <a:pt x="50" y="65"/>
                        <a:pt x="43" y="74"/>
                        <a:pt x="38" y="84"/>
                      </a:cubicBezTo>
                      <a:cubicBezTo>
                        <a:pt x="22" y="75"/>
                        <a:pt x="22" y="75"/>
                        <a:pt x="22" y="75"/>
                      </a:cubicBezTo>
                      <a:cubicBezTo>
                        <a:pt x="13" y="91"/>
                        <a:pt x="13" y="91"/>
                        <a:pt x="13" y="91"/>
                      </a:cubicBezTo>
                      <a:cubicBezTo>
                        <a:pt x="30" y="99"/>
                        <a:pt x="30" y="99"/>
                        <a:pt x="30" y="99"/>
                      </a:cubicBezTo>
                      <a:cubicBezTo>
                        <a:pt x="25" y="110"/>
                        <a:pt x="21" y="122"/>
                        <a:pt x="20" y="134"/>
                      </a:cubicBezTo>
                      <a:cubicBezTo>
                        <a:pt x="2" y="133"/>
                        <a:pt x="2" y="133"/>
                        <a:pt x="2" y="133"/>
                      </a:cubicBezTo>
                      <a:cubicBezTo>
                        <a:pt x="0" y="151"/>
                        <a:pt x="0" y="151"/>
                        <a:pt x="0" y="151"/>
                      </a:cubicBezTo>
                      <a:cubicBezTo>
                        <a:pt x="18" y="152"/>
                        <a:pt x="18" y="152"/>
                        <a:pt x="18" y="152"/>
                      </a:cubicBezTo>
                      <a:cubicBezTo>
                        <a:pt x="18" y="163"/>
                        <a:pt x="20" y="174"/>
                        <a:pt x="23" y="185"/>
                      </a:cubicBezTo>
                      <a:cubicBezTo>
                        <a:pt x="5" y="190"/>
                        <a:pt x="5" y="190"/>
                        <a:pt x="5" y="190"/>
                      </a:cubicBezTo>
                      <a:cubicBezTo>
                        <a:pt x="11" y="207"/>
                        <a:pt x="11" y="207"/>
                        <a:pt x="11" y="207"/>
                      </a:cubicBezTo>
                      <a:cubicBezTo>
                        <a:pt x="28" y="202"/>
                        <a:pt x="28" y="202"/>
                        <a:pt x="28" y="202"/>
                      </a:cubicBezTo>
                      <a:cubicBezTo>
                        <a:pt x="32" y="213"/>
                        <a:pt x="38" y="224"/>
                        <a:pt x="46" y="234"/>
                      </a:cubicBezTo>
                      <a:cubicBezTo>
                        <a:pt x="32" y="245"/>
                        <a:pt x="32" y="245"/>
                        <a:pt x="32" y="245"/>
                      </a:cubicBezTo>
                      <a:cubicBezTo>
                        <a:pt x="44" y="259"/>
                        <a:pt x="44" y="259"/>
                        <a:pt x="44" y="259"/>
                      </a:cubicBezTo>
                      <a:cubicBezTo>
                        <a:pt x="57" y="247"/>
                        <a:pt x="57" y="247"/>
                        <a:pt x="57" y="247"/>
                      </a:cubicBezTo>
                      <a:cubicBezTo>
                        <a:pt x="65" y="255"/>
                        <a:pt x="74" y="262"/>
                        <a:pt x="84" y="268"/>
                      </a:cubicBezTo>
                      <a:cubicBezTo>
                        <a:pt x="75" y="284"/>
                        <a:pt x="75" y="284"/>
                        <a:pt x="75" y="284"/>
                      </a:cubicBezTo>
                      <a:cubicBezTo>
                        <a:pt x="91" y="292"/>
                        <a:pt x="91" y="292"/>
                        <a:pt x="91" y="292"/>
                      </a:cubicBezTo>
                      <a:cubicBezTo>
                        <a:pt x="99" y="275"/>
                        <a:pt x="99" y="275"/>
                        <a:pt x="99" y="275"/>
                      </a:cubicBezTo>
                      <a:cubicBezTo>
                        <a:pt x="110" y="280"/>
                        <a:pt x="122" y="284"/>
                        <a:pt x="134" y="285"/>
                      </a:cubicBezTo>
                      <a:cubicBezTo>
                        <a:pt x="133" y="304"/>
                        <a:pt x="133" y="304"/>
                        <a:pt x="133" y="304"/>
                      </a:cubicBezTo>
                      <a:cubicBezTo>
                        <a:pt x="151" y="305"/>
                        <a:pt x="151" y="305"/>
                        <a:pt x="151" y="305"/>
                      </a:cubicBezTo>
                      <a:cubicBezTo>
                        <a:pt x="152" y="287"/>
                        <a:pt x="152" y="287"/>
                        <a:pt x="152" y="287"/>
                      </a:cubicBezTo>
                      <a:cubicBezTo>
                        <a:pt x="163" y="287"/>
                        <a:pt x="174" y="285"/>
                        <a:pt x="185" y="283"/>
                      </a:cubicBezTo>
                      <a:cubicBezTo>
                        <a:pt x="190" y="300"/>
                        <a:pt x="190" y="300"/>
                        <a:pt x="190" y="300"/>
                      </a:cubicBezTo>
                      <a:cubicBezTo>
                        <a:pt x="207" y="295"/>
                        <a:pt x="207" y="295"/>
                        <a:pt x="207" y="295"/>
                      </a:cubicBezTo>
                      <a:cubicBezTo>
                        <a:pt x="202" y="277"/>
                        <a:pt x="202" y="277"/>
                        <a:pt x="202" y="277"/>
                      </a:cubicBezTo>
                      <a:cubicBezTo>
                        <a:pt x="214" y="273"/>
                        <a:pt x="224" y="267"/>
                        <a:pt x="234" y="259"/>
                      </a:cubicBezTo>
                      <a:cubicBezTo>
                        <a:pt x="245" y="273"/>
                        <a:pt x="245" y="273"/>
                        <a:pt x="245" y="273"/>
                      </a:cubicBezTo>
                      <a:cubicBezTo>
                        <a:pt x="259" y="261"/>
                        <a:pt x="259" y="261"/>
                        <a:pt x="259" y="261"/>
                      </a:cubicBezTo>
                      <a:cubicBezTo>
                        <a:pt x="247" y="248"/>
                        <a:pt x="247" y="248"/>
                        <a:pt x="247" y="248"/>
                      </a:cubicBezTo>
                      <a:cubicBezTo>
                        <a:pt x="255" y="240"/>
                        <a:pt x="262" y="231"/>
                        <a:pt x="267" y="222"/>
                      </a:cubicBezTo>
                      <a:cubicBezTo>
                        <a:pt x="284" y="230"/>
                        <a:pt x="284" y="230"/>
                        <a:pt x="284" y="230"/>
                      </a:cubicBezTo>
                      <a:cubicBezTo>
                        <a:pt x="292" y="214"/>
                        <a:pt x="292" y="214"/>
                        <a:pt x="292" y="214"/>
                      </a:cubicBezTo>
                      <a:cubicBezTo>
                        <a:pt x="276" y="206"/>
                        <a:pt x="276" y="206"/>
                        <a:pt x="276" y="206"/>
                      </a:cubicBezTo>
                      <a:cubicBezTo>
                        <a:pt x="281" y="195"/>
                        <a:pt x="284" y="183"/>
                        <a:pt x="285" y="171"/>
                      </a:cubicBezTo>
                      <a:lnTo>
                        <a:pt x="304" y="172"/>
                      </a:lnTo>
                      <a:close/>
                      <a:moveTo>
                        <a:pt x="187" y="259"/>
                      </a:moveTo>
                      <a:cubicBezTo>
                        <a:pt x="128" y="277"/>
                        <a:pt x="65" y="245"/>
                        <a:pt x="47" y="186"/>
                      </a:cubicBezTo>
                      <a:cubicBezTo>
                        <a:pt x="28" y="128"/>
                        <a:pt x="60" y="65"/>
                        <a:pt x="118" y="47"/>
                      </a:cubicBezTo>
                      <a:cubicBezTo>
                        <a:pt x="177" y="28"/>
                        <a:pt x="240" y="60"/>
                        <a:pt x="258" y="118"/>
                      </a:cubicBezTo>
                      <a:cubicBezTo>
                        <a:pt x="277" y="177"/>
                        <a:pt x="245" y="240"/>
                        <a:pt x="187" y="25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6338" name="Freeform 30"/>
                <p:cNvSpPr/>
                <p:nvPr>
                  <p:custDataLst>
                    <p:tags r:id="rId17"/>
                  </p:custDataLst>
                </p:nvPr>
              </p:nvSpPr>
              <p:spPr>
                <a:xfrm>
                  <a:off x="2006600" y="257175"/>
                  <a:ext cx="769938" cy="771525"/>
                </a:xfrm>
                <a:custGeom>
                  <a:avLst/>
                  <a:gdLst>
                    <a:gd name="txL" fmla="*/ 0 w 205"/>
                    <a:gd name="txT" fmla="*/ 0 h 205"/>
                    <a:gd name="txR" fmla="*/ 205 w 205"/>
                    <a:gd name="txB" fmla="*/ 205 h 205"/>
                  </a:gdLst>
                  <a:ahLst/>
                  <a:cxnLst>
                    <a:cxn ang="0">
                      <a:pos x="190" y="74"/>
                    </a:cxn>
                    <a:cxn ang="0">
                      <a:pos x="131" y="190"/>
                    </a:cxn>
                    <a:cxn ang="0">
                      <a:pos x="15" y="130"/>
                    </a:cxn>
                    <a:cxn ang="0">
                      <a:pos x="74" y="15"/>
                    </a:cxn>
                    <a:cxn ang="0">
                      <a:pos x="190" y="74"/>
                    </a:cxn>
                  </a:cxnLst>
                  <a:rect l="txL" t="txT" r="txR" b="txB"/>
                  <a:pathLst>
                    <a:path w="205" h="205">
                      <a:moveTo>
                        <a:pt x="190" y="74"/>
                      </a:moveTo>
                      <a:cubicBezTo>
                        <a:pt x="205" y="123"/>
                        <a:pt x="179" y="174"/>
                        <a:pt x="131" y="190"/>
                      </a:cubicBezTo>
                      <a:cubicBezTo>
                        <a:pt x="82" y="205"/>
                        <a:pt x="31" y="179"/>
                        <a:pt x="15" y="130"/>
                      </a:cubicBezTo>
                      <a:cubicBezTo>
                        <a:pt x="0" y="82"/>
                        <a:pt x="27" y="31"/>
                        <a:pt x="74" y="15"/>
                      </a:cubicBezTo>
                      <a:cubicBezTo>
                        <a:pt x="123" y="0"/>
                        <a:pt x="174" y="26"/>
                        <a:pt x="190" y="7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56339" name="文本框 147"/>
              <p:cNvSpPr/>
              <p:nvPr>
                <p:custDataLst>
                  <p:tags r:id="rId18"/>
                </p:custDataLst>
              </p:nvPr>
            </p:nvSpPr>
            <p:spPr>
              <a:xfrm>
                <a:off x="2620886" y="607175"/>
                <a:ext cx="1103401" cy="440787"/>
              </a:xfrm>
              <a:prstGeom prst="rect">
                <a:avLst/>
              </a:prstGeom>
              <a:noFill/>
              <a:ln w="9525">
                <a:noFill/>
              </a:ln>
            </p:spPr>
            <p:txBody>
              <a:bodyPr wrap="square">
                <a:spAutoFit/>
              </a:bodyPr>
              <a:p>
                <a:pPr algn="ctr"/>
                <a:r>
                  <a:rPr lang="zh-CN" altLang="en-US" sz="2400" b="1" dirty="0">
                    <a:solidFill>
                      <a:schemeClr val="bg1"/>
                    </a:solidFill>
                    <a:latin typeface="微软雅黑" panose="020B0503020204020204" charset="-122"/>
                    <a:ea typeface="微软雅黑" panose="020B0503020204020204" charset="-122"/>
                    <a:sym typeface="微软雅黑" panose="020B0503020204020204" charset="-122"/>
                  </a:rPr>
                  <a:t>危害</a:t>
                </a:r>
                <a:endParaRPr lang="zh-CN" altLang="en-US" sz="24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6340" name="文本框 148"/>
              <p:cNvSpPr/>
              <p:nvPr>
                <p:custDataLst>
                  <p:tags r:id="rId19"/>
                </p:custDataLst>
              </p:nvPr>
            </p:nvSpPr>
            <p:spPr>
              <a:xfrm>
                <a:off x="52608" y="123873"/>
                <a:ext cx="506821" cy="352630"/>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A</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6341" name="文本框 149"/>
              <p:cNvSpPr/>
              <p:nvPr>
                <p:custDataLst>
                  <p:tags r:id="rId20"/>
                </p:custDataLst>
              </p:nvPr>
            </p:nvSpPr>
            <p:spPr>
              <a:xfrm>
                <a:off x="46257" y="1025096"/>
                <a:ext cx="506821" cy="352630"/>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B</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6342" name="文本框 150"/>
              <p:cNvSpPr/>
              <p:nvPr>
                <p:custDataLst>
                  <p:tags r:id="rId21"/>
                </p:custDataLst>
              </p:nvPr>
            </p:nvSpPr>
            <p:spPr>
              <a:xfrm>
                <a:off x="65308" y="1923942"/>
                <a:ext cx="506821" cy="352630"/>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C</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56343" name="文本框 151"/>
              <p:cNvSpPr/>
              <p:nvPr>
                <p:custDataLst>
                  <p:tags r:id="rId22"/>
                </p:custDataLst>
              </p:nvPr>
            </p:nvSpPr>
            <p:spPr>
              <a:xfrm>
                <a:off x="55783" y="2812654"/>
                <a:ext cx="506821" cy="352630"/>
              </a:xfrm>
              <a:prstGeom prst="rect">
                <a:avLst/>
              </a:prstGeom>
              <a:noFill/>
              <a:ln w="9525">
                <a:noFill/>
              </a:ln>
            </p:spPr>
            <p:txBody>
              <a:bodyPr wrap="square">
                <a:spAutoFit/>
              </a:bodyPr>
              <a:p>
                <a:r>
                  <a:rPr lang="en-US" altLang="zh-CN" b="1" dirty="0">
                    <a:solidFill>
                      <a:srgbClr val="E74C2E"/>
                    </a:solidFill>
                    <a:latin typeface="微软雅黑" panose="020B0503020204020204" charset="-122"/>
                    <a:ea typeface="微软雅黑" panose="020B0503020204020204" charset="-122"/>
                    <a:sym typeface="微软雅黑" panose="020B0503020204020204" charset="-122"/>
                  </a:rPr>
                  <a:t>D</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pic>
          <p:nvPicPr>
            <p:cNvPr id="56344" name="图片 5"/>
            <p:cNvPicPr>
              <a:picLocks noChangeAspect="1"/>
            </p:cNvPicPr>
            <p:nvPr>
              <p:custDataLst>
                <p:tags r:id="rId23"/>
              </p:custDataLst>
            </p:nvPr>
          </p:nvPicPr>
          <p:blipFill>
            <a:blip r:embed="rId24">
              <a:lum bright="-19998" contrast="40000"/>
            </a:blip>
            <a:stretch>
              <a:fillRect/>
            </a:stretch>
          </p:blipFill>
          <p:spPr>
            <a:xfrm>
              <a:off x="0" y="0"/>
              <a:ext cx="1142690" cy="3495290"/>
            </a:xfrm>
            <a:prstGeom prst="rect">
              <a:avLst/>
            </a:prstGeom>
            <a:noFill/>
            <a:ln w="9525">
              <a:noFill/>
            </a:ln>
          </p:spPr>
        </p:pic>
      </p:grpSp>
      <p:sp>
        <p:nvSpPr>
          <p:cNvPr id="56345" name="文本框 8"/>
          <p:cNvSpPr/>
          <p:nvPr>
            <p:custDataLst>
              <p:tags r:id="rId25"/>
            </p:custDataLst>
          </p:nvPr>
        </p:nvSpPr>
        <p:spPr>
          <a:xfrm>
            <a:off x="7225030" y="923290"/>
            <a:ext cx="3917950" cy="1757045"/>
          </a:xfrm>
          <a:prstGeom prst="rect">
            <a:avLst/>
          </a:prstGeom>
          <a:noFill/>
          <a:ln w="9525">
            <a:noFill/>
          </a:ln>
        </p:spPr>
        <p:txBody>
          <a:bodyPr wrap="square" lIns="68580" tIns="34290" rIns="68580" bIns="34290">
            <a:noAutofit/>
          </a:bodyPr>
          <a:p>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听力系统</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ts val="184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噪声作用初期，听阈暂时性升高，听力下降，这是保护性反应；强噪声作用下，可导致永久性听力下降，引起噪声性耳聋；极强噪声可导致听力器官发生急性外伤，即爆震性耳聋。</a:t>
            </a:r>
            <a:endParaRPr lang="zh-CN" altLang="en-US" b="1" dirty="0">
              <a:solidFill>
                <a:srgbClr val="7F7F7F"/>
              </a:solidFill>
              <a:latin typeface="微软雅黑" panose="020B0503020204020204" charset="-122"/>
              <a:ea typeface="微软雅黑" panose="020B0503020204020204" charset="-122"/>
              <a:sym typeface="微软雅黑" panose="020B0503020204020204" charset="-122"/>
            </a:endParaRPr>
          </a:p>
        </p:txBody>
      </p:sp>
      <p:sp>
        <p:nvSpPr>
          <p:cNvPr id="56346" name="文本框 8"/>
          <p:cNvSpPr/>
          <p:nvPr>
            <p:custDataLst>
              <p:tags r:id="rId26"/>
            </p:custDataLst>
          </p:nvPr>
        </p:nvSpPr>
        <p:spPr>
          <a:xfrm>
            <a:off x="7272655" y="2705100"/>
            <a:ext cx="3253105" cy="391160"/>
          </a:xfrm>
          <a:prstGeom prst="rect">
            <a:avLst/>
          </a:prstGeom>
          <a:noFill/>
          <a:ln w="9525">
            <a:noFill/>
          </a:ln>
        </p:spPr>
        <p:txBody>
          <a:bodyPr wrap="square" lIns="68580" tIns="34290" rIns="68580" bIns="34290">
            <a:noAutofit/>
          </a:bodyPr>
          <a:p>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强烈噪音破坏设备和建筑物</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56347" name="文本框 8"/>
          <p:cNvSpPr/>
          <p:nvPr>
            <p:custDataLst>
              <p:tags r:id="rId27"/>
            </p:custDataLst>
          </p:nvPr>
        </p:nvSpPr>
        <p:spPr>
          <a:xfrm>
            <a:off x="7259955" y="3488055"/>
            <a:ext cx="3717925" cy="557530"/>
          </a:xfrm>
          <a:prstGeom prst="rect">
            <a:avLst/>
          </a:prstGeom>
          <a:noFill/>
          <a:ln w="9525">
            <a:noFill/>
          </a:ln>
        </p:spPr>
        <p:txBody>
          <a:bodyPr wrap="square" lIns="68580" tIns="34290" rIns="68580" bIns="34290">
            <a:noAutofit/>
          </a:bodyPr>
          <a:p>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影响语言交谈与思考，噪音掩盖音响警报信号，引起伤亡事故</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56348" name="文本框 8"/>
          <p:cNvSpPr/>
          <p:nvPr>
            <p:custDataLst>
              <p:tags r:id="rId28"/>
            </p:custDataLst>
          </p:nvPr>
        </p:nvSpPr>
        <p:spPr>
          <a:xfrm>
            <a:off x="7242810" y="4161155"/>
            <a:ext cx="3735705" cy="1022350"/>
          </a:xfrm>
          <a:prstGeom prst="rect">
            <a:avLst/>
          </a:prstGeom>
          <a:noFill/>
          <a:ln w="9525">
            <a:noFill/>
          </a:ln>
        </p:spPr>
        <p:txBody>
          <a:bodyPr wrap="square" lIns="68580" tIns="34290" rIns="68580" bIns="34290">
            <a:spAutoFit/>
          </a:bodyPr>
          <a:p>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神经系统</a:t>
            </a:r>
            <a:endParaRPr lang="en-US" altLang="zh-CN"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ts val="1840"/>
              </a:lnSpc>
            </a:pP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导致大脑皮层兴奋和抑制功能的平衡失调</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出现头痛、头晕、耳鸣、疲劳、睡眠障碍、情绪不稳定</a:t>
            </a:r>
            <a:endParaRPr lang="en-US" altLang="zh-CN"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56352" name="TextBox 47"/>
          <p:cNvSpPr/>
          <p:nvPr>
            <p:custDataLst>
              <p:tags r:id="rId29"/>
            </p:custDataLst>
          </p:nvPr>
        </p:nvSpPr>
        <p:spPr>
          <a:xfrm>
            <a:off x="409575" y="622300"/>
            <a:ext cx="200469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噪声危害及控制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6322"/>
                                        </p:tgtEl>
                                        <p:attrNameLst>
                                          <p:attrName>style.visibility</p:attrName>
                                        </p:attrNameLst>
                                      </p:cBhvr>
                                      <p:to>
                                        <p:strVal val="visible"/>
                                      </p:to>
                                    </p:set>
                                    <p:anim calcmode="lin" valueType="num">
                                      <p:cBhvr>
                                        <p:cTn id="7" dur="500" fill="hold"/>
                                        <p:tgtEl>
                                          <p:spTgt spid="56322"/>
                                        </p:tgtEl>
                                        <p:attrNameLst>
                                          <p:attrName>ppt_w</p:attrName>
                                        </p:attrNameLst>
                                      </p:cBhvr>
                                      <p:tavLst>
                                        <p:tav tm="0">
                                          <p:val>
                                            <p:fltVal val="0.000000"/>
                                          </p:val>
                                        </p:tav>
                                        <p:tav tm="100000">
                                          <p:val>
                                            <p:strVal val="#ppt_w"/>
                                          </p:val>
                                        </p:tav>
                                      </p:tavLst>
                                    </p:anim>
                                    <p:anim calcmode="lin" valueType="num">
                                      <p:cBhvr>
                                        <p:cTn id="8" dur="500" fill="hold"/>
                                        <p:tgtEl>
                                          <p:spTgt spid="56322"/>
                                        </p:tgtEl>
                                        <p:attrNameLst>
                                          <p:attrName>ppt_h</p:attrName>
                                        </p:attrNameLst>
                                      </p:cBhvr>
                                      <p:tavLst>
                                        <p:tav tm="0">
                                          <p:val>
                                            <p:fltVal val="0.000000"/>
                                          </p:val>
                                        </p:tav>
                                        <p:tav tm="100000">
                                          <p:val>
                                            <p:strVal val="#ppt_h"/>
                                          </p:val>
                                        </p:tav>
                                      </p:tavLst>
                                    </p:anim>
                                    <p:animEffect filter="fade">
                                      <p:cBhvr>
                                        <p:cTn id="9" dur="500"/>
                                        <p:tgtEl>
                                          <p:spTgt spid="56322"/>
                                        </p:tgtEl>
                                      </p:cBhvr>
                                    </p:animEffect>
                                  </p:childTnLst>
                                </p:cTn>
                              </p:par>
                            </p:childTnLst>
                          </p:cTn>
                        </p:par>
                        <p:par>
                          <p:cTn id="10" fill="hold">
                            <p:stCondLst>
                              <p:cond delay="500"/>
                            </p:stCondLst>
                            <p:childTnLst>
                              <p:par>
                                <p:cTn id="11" presetID="2" presetClass="entr" presetSubtype="2" fill="hold" grpId="0" nodeType="afterEffect">
                                  <p:stCondLst>
                                    <p:cond delay="0"/>
                                  </p:stCondLst>
                                  <p:childTnLst>
                                    <p:set>
                                      <p:cBhvr>
                                        <p:cTn id="12" dur="1" fill="hold">
                                          <p:stCondLst>
                                            <p:cond delay="0"/>
                                          </p:stCondLst>
                                        </p:cTn>
                                        <p:tgtEl>
                                          <p:spTgt spid="56345"/>
                                        </p:tgtEl>
                                        <p:attrNameLst>
                                          <p:attrName>style.visibility</p:attrName>
                                        </p:attrNameLst>
                                      </p:cBhvr>
                                      <p:to>
                                        <p:strVal val="visible"/>
                                      </p:to>
                                    </p:set>
                                    <p:anim calcmode="lin" valueType="num">
                                      <p:cBhvr>
                                        <p:cTn id="13" dur="500" fill="hold"/>
                                        <p:tgtEl>
                                          <p:spTgt spid="56345"/>
                                        </p:tgtEl>
                                        <p:attrNameLst>
                                          <p:attrName>ppt_x</p:attrName>
                                        </p:attrNameLst>
                                      </p:cBhvr>
                                      <p:tavLst>
                                        <p:tav tm="0">
                                          <p:val>
                                            <p:strVal val="1+#ppt_w/2"/>
                                          </p:val>
                                        </p:tav>
                                        <p:tav tm="100000">
                                          <p:val>
                                            <p:strVal val="#ppt_x"/>
                                          </p:val>
                                        </p:tav>
                                      </p:tavLst>
                                    </p:anim>
                                    <p:anim calcmode="lin" valueType="num">
                                      <p:cBhvr>
                                        <p:cTn id="14" dur="500" fill="hold"/>
                                        <p:tgtEl>
                                          <p:spTgt spid="56345"/>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2" fill="hold" grpId="0" nodeType="afterEffect">
                                  <p:stCondLst>
                                    <p:cond delay="0"/>
                                  </p:stCondLst>
                                  <p:childTnLst>
                                    <p:set>
                                      <p:cBhvr>
                                        <p:cTn id="17" dur="1" fill="hold">
                                          <p:stCondLst>
                                            <p:cond delay="0"/>
                                          </p:stCondLst>
                                        </p:cTn>
                                        <p:tgtEl>
                                          <p:spTgt spid="56346"/>
                                        </p:tgtEl>
                                        <p:attrNameLst>
                                          <p:attrName>style.visibility</p:attrName>
                                        </p:attrNameLst>
                                      </p:cBhvr>
                                      <p:to>
                                        <p:strVal val="visible"/>
                                      </p:to>
                                    </p:set>
                                    <p:anim calcmode="lin" valueType="num">
                                      <p:cBhvr>
                                        <p:cTn id="18" dur="500" fill="hold"/>
                                        <p:tgtEl>
                                          <p:spTgt spid="56346"/>
                                        </p:tgtEl>
                                        <p:attrNameLst>
                                          <p:attrName>ppt_x</p:attrName>
                                        </p:attrNameLst>
                                      </p:cBhvr>
                                      <p:tavLst>
                                        <p:tav tm="0">
                                          <p:val>
                                            <p:strVal val="1+#ppt_w/2"/>
                                          </p:val>
                                        </p:tav>
                                        <p:tav tm="100000">
                                          <p:val>
                                            <p:strVal val="#ppt_x"/>
                                          </p:val>
                                        </p:tav>
                                      </p:tavLst>
                                    </p:anim>
                                    <p:anim calcmode="lin" valueType="num">
                                      <p:cBhvr>
                                        <p:cTn id="19" dur="500" fill="hold"/>
                                        <p:tgtEl>
                                          <p:spTgt spid="56346"/>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2" fill="hold" grpId="0" nodeType="afterEffect">
                                  <p:stCondLst>
                                    <p:cond delay="0"/>
                                  </p:stCondLst>
                                  <p:childTnLst>
                                    <p:set>
                                      <p:cBhvr>
                                        <p:cTn id="22" dur="1" fill="hold">
                                          <p:stCondLst>
                                            <p:cond delay="0"/>
                                          </p:stCondLst>
                                        </p:cTn>
                                        <p:tgtEl>
                                          <p:spTgt spid="56347"/>
                                        </p:tgtEl>
                                        <p:attrNameLst>
                                          <p:attrName>style.visibility</p:attrName>
                                        </p:attrNameLst>
                                      </p:cBhvr>
                                      <p:to>
                                        <p:strVal val="visible"/>
                                      </p:to>
                                    </p:set>
                                    <p:anim calcmode="lin" valueType="num">
                                      <p:cBhvr>
                                        <p:cTn id="23" dur="500" fill="hold"/>
                                        <p:tgtEl>
                                          <p:spTgt spid="56347"/>
                                        </p:tgtEl>
                                        <p:attrNameLst>
                                          <p:attrName>ppt_x</p:attrName>
                                        </p:attrNameLst>
                                      </p:cBhvr>
                                      <p:tavLst>
                                        <p:tav tm="0">
                                          <p:val>
                                            <p:strVal val="1+#ppt_w/2"/>
                                          </p:val>
                                        </p:tav>
                                        <p:tav tm="100000">
                                          <p:val>
                                            <p:strVal val="#ppt_x"/>
                                          </p:val>
                                        </p:tav>
                                      </p:tavLst>
                                    </p:anim>
                                    <p:anim calcmode="lin" valueType="num">
                                      <p:cBhvr>
                                        <p:cTn id="24" dur="500" fill="hold"/>
                                        <p:tgtEl>
                                          <p:spTgt spid="56347"/>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2" fill="hold" grpId="0" nodeType="afterEffect">
                                  <p:stCondLst>
                                    <p:cond delay="0"/>
                                  </p:stCondLst>
                                  <p:childTnLst>
                                    <p:set>
                                      <p:cBhvr>
                                        <p:cTn id="27" dur="1" fill="hold">
                                          <p:stCondLst>
                                            <p:cond delay="0"/>
                                          </p:stCondLst>
                                        </p:cTn>
                                        <p:tgtEl>
                                          <p:spTgt spid="56348"/>
                                        </p:tgtEl>
                                        <p:attrNameLst>
                                          <p:attrName>style.visibility</p:attrName>
                                        </p:attrNameLst>
                                      </p:cBhvr>
                                      <p:to>
                                        <p:strVal val="visible"/>
                                      </p:to>
                                    </p:set>
                                    <p:anim calcmode="lin" valueType="num">
                                      <p:cBhvr>
                                        <p:cTn id="28" dur="500" fill="hold"/>
                                        <p:tgtEl>
                                          <p:spTgt spid="56348"/>
                                        </p:tgtEl>
                                        <p:attrNameLst>
                                          <p:attrName>ppt_x</p:attrName>
                                        </p:attrNameLst>
                                      </p:cBhvr>
                                      <p:tavLst>
                                        <p:tav tm="0">
                                          <p:val>
                                            <p:strVal val="1+#ppt_w/2"/>
                                          </p:val>
                                        </p:tav>
                                        <p:tav tm="100000">
                                          <p:val>
                                            <p:strVal val="#ppt_x"/>
                                          </p:val>
                                        </p:tav>
                                      </p:tavLst>
                                    </p:anim>
                                    <p:anim calcmode="lin" valueType="num">
                                      <p:cBhvr>
                                        <p:cTn id="29" dur="500" fill="hold"/>
                                        <p:tgtEl>
                                          <p:spTgt spid="563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45" grpId="0" bldLvl="0"/>
      <p:bldP spid="56346" grpId="0" bldLvl="0"/>
      <p:bldP spid="56347" grpId="0" bldLvl="0"/>
      <p:bldP spid="56348" grpId="0" bldLvl="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57346" name="组合 35"/>
          <p:cNvGrpSpPr/>
          <p:nvPr/>
        </p:nvGrpSpPr>
        <p:grpSpPr>
          <a:xfrm>
            <a:off x="611505" y="1330325"/>
            <a:ext cx="3260725" cy="3960495"/>
            <a:chOff x="0" y="0"/>
            <a:chExt cx="3021012" cy="2654301"/>
          </a:xfrm>
        </p:grpSpPr>
        <p:sp>
          <p:nvSpPr>
            <p:cNvPr id="57347" name="Freeform 6"/>
            <p:cNvSpPr/>
            <p:nvPr>
              <p:custDataLst>
                <p:tags r:id="rId4"/>
              </p:custDataLst>
            </p:nvPr>
          </p:nvSpPr>
          <p:spPr>
            <a:xfrm>
              <a:off x="1195387" y="2395538"/>
              <a:ext cx="1019175" cy="258763"/>
            </a:xfrm>
            <a:custGeom>
              <a:avLst/>
              <a:gdLst>
                <a:gd name="txL" fmla="*/ 0 w 642"/>
                <a:gd name="txT" fmla="*/ 0 h 163"/>
                <a:gd name="txR" fmla="*/ 642 w 642"/>
                <a:gd name="txB" fmla="*/ 163 h 163"/>
              </a:gdLst>
              <a:ahLst/>
              <a:cxnLst>
                <a:cxn ang="0">
                  <a:pos x="642" y="0"/>
                </a:cxn>
                <a:cxn ang="0">
                  <a:pos x="642" y="135"/>
                </a:cxn>
                <a:cxn ang="0">
                  <a:pos x="0" y="163"/>
                </a:cxn>
                <a:cxn ang="0">
                  <a:pos x="0" y="27"/>
                </a:cxn>
                <a:cxn ang="0">
                  <a:pos x="642" y="0"/>
                </a:cxn>
              </a:cxnLst>
              <a:rect l="txL" t="txT" r="txR" b="txB"/>
              <a:pathLst>
                <a:path w="642" h="163">
                  <a:moveTo>
                    <a:pt x="642" y="0"/>
                  </a:moveTo>
                  <a:lnTo>
                    <a:pt x="642" y="135"/>
                  </a:lnTo>
                  <a:lnTo>
                    <a:pt x="0" y="163"/>
                  </a:lnTo>
                  <a:lnTo>
                    <a:pt x="0" y="27"/>
                  </a:lnTo>
                  <a:lnTo>
                    <a:pt x="642" y="0"/>
                  </a:lnTo>
                  <a:close/>
                </a:path>
              </a:pathLst>
            </a:custGeom>
            <a:solidFill>
              <a:srgbClr val="0099B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48" name="Freeform 7"/>
            <p:cNvSpPr/>
            <p:nvPr>
              <p:custDataLst>
                <p:tags r:id="rId5"/>
              </p:custDataLst>
            </p:nvPr>
          </p:nvSpPr>
          <p:spPr>
            <a:xfrm>
              <a:off x="804862" y="2168525"/>
              <a:ext cx="390525" cy="485775"/>
            </a:xfrm>
            <a:custGeom>
              <a:avLst/>
              <a:gdLst>
                <a:gd name="txL" fmla="*/ 0 w 246"/>
                <a:gd name="txT" fmla="*/ 0 h 306"/>
                <a:gd name="txR" fmla="*/ 246 w 246"/>
                <a:gd name="txB" fmla="*/ 306 h 306"/>
              </a:gdLst>
              <a:ahLst/>
              <a:cxnLst>
                <a:cxn ang="0">
                  <a:pos x="246" y="306"/>
                </a:cxn>
                <a:cxn ang="0">
                  <a:pos x="0" y="135"/>
                </a:cxn>
                <a:cxn ang="0">
                  <a:pos x="0" y="0"/>
                </a:cxn>
                <a:cxn ang="0">
                  <a:pos x="246" y="170"/>
                </a:cxn>
                <a:cxn ang="0">
                  <a:pos x="246" y="306"/>
                </a:cxn>
              </a:cxnLst>
              <a:rect l="txL" t="txT" r="txR" b="txB"/>
              <a:pathLst>
                <a:path w="246" h="306">
                  <a:moveTo>
                    <a:pt x="246" y="306"/>
                  </a:moveTo>
                  <a:lnTo>
                    <a:pt x="0" y="135"/>
                  </a:lnTo>
                  <a:lnTo>
                    <a:pt x="0" y="0"/>
                  </a:lnTo>
                  <a:lnTo>
                    <a:pt x="246" y="170"/>
                  </a:lnTo>
                  <a:lnTo>
                    <a:pt x="246" y="306"/>
                  </a:lnTo>
                  <a:close/>
                </a:path>
              </a:pathLst>
            </a:custGeom>
            <a:solidFill>
              <a:srgbClr val="04747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49" name="Freeform 8"/>
            <p:cNvSpPr/>
            <p:nvPr>
              <p:custDataLst>
                <p:tags r:id="rId6"/>
              </p:custDataLst>
            </p:nvPr>
          </p:nvSpPr>
          <p:spPr>
            <a:xfrm>
              <a:off x="804862" y="2127250"/>
              <a:ext cx="1409700" cy="311150"/>
            </a:xfrm>
            <a:custGeom>
              <a:avLst/>
              <a:gdLst>
                <a:gd name="txL" fmla="*/ 0 w 888"/>
                <a:gd name="txT" fmla="*/ 0 h 196"/>
                <a:gd name="txR" fmla="*/ 888 w 888"/>
                <a:gd name="txB" fmla="*/ 196 h 196"/>
              </a:gdLst>
              <a:ahLst/>
              <a:cxnLst>
                <a:cxn ang="0">
                  <a:pos x="246" y="196"/>
                </a:cxn>
                <a:cxn ang="0">
                  <a:pos x="0" y="26"/>
                </a:cxn>
                <a:cxn ang="0">
                  <a:pos x="631" y="0"/>
                </a:cxn>
                <a:cxn ang="0">
                  <a:pos x="888" y="169"/>
                </a:cxn>
                <a:cxn ang="0">
                  <a:pos x="246" y="196"/>
                </a:cxn>
              </a:cxnLst>
              <a:rect l="txL" t="txT" r="txR" b="txB"/>
              <a:pathLst>
                <a:path w="888" h="196">
                  <a:moveTo>
                    <a:pt x="246" y="196"/>
                  </a:moveTo>
                  <a:lnTo>
                    <a:pt x="0" y="26"/>
                  </a:lnTo>
                  <a:lnTo>
                    <a:pt x="631" y="0"/>
                  </a:lnTo>
                  <a:lnTo>
                    <a:pt x="888" y="169"/>
                  </a:lnTo>
                  <a:lnTo>
                    <a:pt x="246" y="196"/>
                  </a:lnTo>
                  <a:close/>
                </a:path>
              </a:pathLst>
            </a:custGeom>
            <a:solidFill>
              <a:srgbClr val="0289A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0" name="Freeform 9"/>
            <p:cNvSpPr/>
            <p:nvPr>
              <p:custDataLst>
                <p:tags r:id="rId7"/>
              </p:custDataLst>
            </p:nvPr>
          </p:nvSpPr>
          <p:spPr>
            <a:xfrm>
              <a:off x="1016000" y="1935163"/>
              <a:ext cx="1603375" cy="406400"/>
            </a:xfrm>
            <a:custGeom>
              <a:avLst/>
              <a:gdLst>
                <a:gd name="txL" fmla="*/ 0 w 1010"/>
                <a:gd name="txT" fmla="*/ 0 h 256"/>
                <a:gd name="txR" fmla="*/ 1010 w 1010"/>
                <a:gd name="txB" fmla="*/ 256 h 256"/>
              </a:gdLst>
              <a:ahLst/>
              <a:cxnLst>
                <a:cxn ang="0">
                  <a:pos x="1010" y="0"/>
                </a:cxn>
                <a:cxn ang="0">
                  <a:pos x="1010" y="212"/>
                </a:cxn>
                <a:cxn ang="0">
                  <a:pos x="0" y="256"/>
                </a:cxn>
                <a:cxn ang="0">
                  <a:pos x="0" y="42"/>
                </a:cxn>
                <a:cxn ang="0">
                  <a:pos x="1010" y="0"/>
                </a:cxn>
              </a:cxnLst>
              <a:rect l="txL" t="txT" r="txR" b="txB"/>
              <a:pathLst>
                <a:path w="1010" h="256">
                  <a:moveTo>
                    <a:pt x="1010" y="0"/>
                  </a:moveTo>
                  <a:lnTo>
                    <a:pt x="1010" y="212"/>
                  </a:lnTo>
                  <a:lnTo>
                    <a:pt x="0" y="256"/>
                  </a:lnTo>
                  <a:lnTo>
                    <a:pt x="0" y="42"/>
                  </a:lnTo>
                  <a:lnTo>
                    <a:pt x="1010" y="0"/>
                  </a:lnTo>
                  <a:close/>
                </a:path>
              </a:pathLst>
            </a:custGeom>
            <a:solidFill>
              <a:srgbClr val="E6E7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1" name="Freeform 10"/>
            <p:cNvSpPr/>
            <p:nvPr>
              <p:custDataLst>
                <p:tags r:id="rId8"/>
              </p:custDataLst>
            </p:nvPr>
          </p:nvSpPr>
          <p:spPr>
            <a:xfrm>
              <a:off x="403225" y="1579563"/>
              <a:ext cx="612775" cy="762000"/>
            </a:xfrm>
            <a:custGeom>
              <a:avLst/>
              <a:gdLst>
                <a:gd name="txL" fmla="*/ 0 w 386"/>
                <a:gd name="txT" fmla="*/ 0 h 480"/>
                <a:gd name="txR" fmla="*/ 386 w 386"/>
                <a:gd name="txB" fmla="*/ 480 h 480"/>
              </a:gdLst>
              <a:ahLst/>
              <a:cxnLst>
                <a:cxn ang="0">
                  <a:pos x="386" y="480"/>
                </a:cxn>
                <a:cxn ang="0">
                  <a:pos x="0" y="212"/>
                </a:cxn>
                <a:cxn ang="0">
                  <a:pos x="0" y="0"/>
                </a:cxn>
                <a:cxn ang="0">
                  <a:pos x="386" y="266"/>
                </a:cxn>
                <a:cxn ang="0">
                  <a:pos x="386" y="480"/>
                </a:cxn>
              </a:cxnLst>
              <a:rect l="txL" t="txT" r="txR" b="txB"/>
              <a:pathLst>
                <a:path w="386" h="480">
                  <a:moveTo>
                    <a:pt x="386" y="480"/>
                  </a:moveTo>
                  <a:lnTo>
                    <a:pt x="0" y="212"/>
                  </a:lnTo>
                  <a:lnTo>
                    <a:pt x="0" y="0"/>
                  </a:lnTo>
                  <a:lnTo>
                    <a:pt x="386" y="266"/>
                  </a:lnTo>
                  <a:lnTo>
                    <a:pt x="386" y="480"/>
                  </a:lnTo>
                  <a:close/>
                </a:path>
              </a:pathLst>
            </a:custGeom>
            <a:solidFill>
              <a:srgbClr val="BCBCBC"/>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2" name="Freeform 11"/>
            <p:cNvSpPr/>
            <p:nvPr>
              <p:custDataLst>
                <p:tags r:id="rId9"/>
              </p:custDataLst>
            </p:nvPr>
          </p:nvSpPr>
          <p:spPr>
            <a:xfrm>
              <a:off x="403225" y="1512888"/>
              <a:ext cx="2216150" cy="488950"/>
            </a:xfrm>
            <a:custGeom>
              <a:avLst/>
              <a:gdLst>
                <a:gd name="txL" fmla="*/ 0 w 1396"/>
                <a:gd name="txT" fmla="*/ 0 h 308"/>
                <a:gd name="txR" fmla="*/ 1396 w 1396"/>
                <a:gd name="txB" fmla="*/ 308 h 308"/>
              </a:gdLst>
              <a:ahLst/>
              <a:cxnLst>
                <a:cxn ang="0">
                  <a:pos x="386" y="308"/>
                </a:cxn>
                <a:cxn ang="0">
                  <a:pos x="0" y="42"/>
                </a:cxn>
                <a:cxn ang="0">
                  <a:pos x="991" y="0"/>
                </a:cxn>
                <a:cxn ang="0">
                  <a:pos x="1396" y="266"/>
                </a:cxn>
                <a:cxn ang="0">
                  <a:pos x="386" y="308"/>
                </a:cxn>
              </a:cxnLst>
              <a:rect l="txL" t="txT" r="txR" b="txB"/>
              <a:pathLst>
                <a:path w="1396" h="308">
                  <a:moveTo>
                    <a:pt x="386" y="308"/>
                  </a:moveTo>
                  <a:lnTo>
                    <a:pt x="0" y="42"/>
                  </a:lnTo>
                  <a:lnTo>
                    <a:pt x="991" y="0"/>
                  </a:lnTo>
                  <a:lnTo>
                    <a:pt x="1396" y="266"/>
                  </a:lnTo>
                  <a:lnTo>
                    <a:pt x="386" y="308"/>
                  </a:lnTo>
                  <a:close/>
                </a:path>
              </a:pathLst>
            </a:custGeom>
            <a:solidFill>
              <a:srgbClr val="D3D3D3"/>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3" name="Freeform 12"/>
            <p:cNvSpPr/>
            <p:nvPr>
              <p:custDataLst>
                <p:tags r:id="rId10"/>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4" name="Freeform 13"/>
            <p:cNvSpPr/>
            <p:nvPr>
              <p:custDataLst>
                <p:tags r:id="rId11"/>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5" name="Freeform 14"/>
            <p:cNvSpPr/>
            <p:nvPr>
              <p:custDataLst>
                <p:tags r:id="rId12"/>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6" name="Freeform 15"/>
            <p:cNvSpPr/>
            <p:nvPr>
              <p:custDataLst>
                <p:tags r:id="rId13"/>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7" name="Freeform 16"/>
            <p:cNvSpPr/>
            <p:nvPr>
              <p:custDataLst>
                <p:tags r:id="rId14"/>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8" name="Freeform 17"/>
            <p:cNvSpPr/>
            <p:nvPr>
              <p:custDataLst>
                <p:tags r:id="rId15"/>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59" name="Freeform 18"/>
            <p:cNvSpPr/>
            <p:nvPr>
              <p:custDataLst>
                <p:tags r:id="rId16"/>
              </p:custDataLst>
            </p:nvPr>
          </p:nvSpPr>
          <p:spPr>
            <a:xfrm>
              <a:off x="835025" y="996950"/>
              <a:ext cx="2185987" cy="555625"/>
            </a:xfrm>
            <a:custGeom>
              <a:avLst/>
              <a:gdLst>
                <a:gd name="txL" fmla="*/ 0 w 1377"/>
                <a:gd name="txT" fmla="*/ 0 h 350"/>
                <a:gd name="txR" fmla="*/ 1377 w 1377"/>
                <a:gd name="txB" fmla="*/ 350 h 350"/>
              </a:gdLst>
              <a:ahLst/>
              <a:cxnLst>
                <a:cxn ang="0">
                  <a:pos x="1377" y="0"/>
                </a:cxn>
                <a:cxn ang="0">
                  <a:pos x="1377" y="290"/>
                </a:cxn>
                <a:cxn ang="0">
                  <a:pos x="0" y="350"/>
                </a:cxn>
                <a:cxn ang="0">
                  <a:pos x="0" y="59"/>
                </a:cxn>
                <a:cxn ang="0">
                  <a:pos x="1377" y="0"/>
                </a:cxn>
              </a:cxnLst>
              <a:rect l="txL" t="txT" r="txR" b="txB"/>
              <a:pathLst>
                <a:path w="1377" h="350">
                  <a:moveTo>
                    <a:pt x="1377" y="0"/>
                  </a:moveTo>
                  <a:lnTo>
                    <a:pt x="1377" y="290"/>
                  </a:lnTo>
                  <a:lnTo>
                    <a:pt x="0" y="350"/>
                  </a:lnTo>
                  <a:lnTo>
                    <a:pt x="0" y="59"/>
                  </a:lnTo>
                  <a:lnTo>
                    <a:pt x="1377" y="0"/>
                  </a:lnTo>
                  <a:close/>
                </a:path>
              </a:pathLst>
            </a:custGeom>
            <a:solidFill>
              <a:srgbClr val="F29B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60" name="Freeform 19"/>
            <p:cNvSpPr/>
            <p:nvPr>
              <p:custDataLst>
                <p:tags r:id="rId17"/>
              </p:custDataLst>
            </p:nvPr>
          </p:nvSpPr>
          <p:spPr>
            <a:xfrm>
              <a:off x="0" y="512763"/>
              <a:ext cx="835025" cy="1039813"/>
            </a:xfrm>
            <a:custGeom>
              <a:avLst/>
              <a:gdLst>
                <a:gd name="txL" fmla="*/ 0 w 526"/>
                <a:gd name="txT" fmla="*/ 0 h 655"/>
                <a:gd name="txR" fmla="*/ 526 w 526"/>
                <a:gd name="txB" fmla="*/ 655 h 655"/>
              </a:gdLst>
              <a:ahLst/>
              <a:cxnLst>
                <a:cxn ang="0">
                  <a:pos x="526" y="655"/>
                </a:cxn>
                <a:cxn ang="0">
                  <a:pos x="0" y="291"/>
                </a:cxn>
                <a:cxn ang="0">
                  <a:pos x="0" y="0"/>
                </a:cxn>
                <a:cxn ang="0">
                  <a:pos x="526" y="364"/>
                </a:cxn>
                <a:cxn ang="0">
                  <a:pos x="526" y="655"/>
                </a:cxn>
              </a:cxnLst>
              <a:rect l="txL" t="txT" r="txR" b="txB"/>
              <a:pathLst>
                <a:path w="526" h="655">
                  <a:moveTo>
                    <a:pt x="526" y="655"/>
                  </a:moveTo>
                  <a:lnTo>
                    <a:pt x="0" y="291"/>
                  </a:lnTo>
                  <a:lnTo>
                    <a:pt x="0" y="0"/>
                  </a:lnTo>
                  <a:lnTo>
                    <a:pt x="526" y="364"/>
                  </a:lnTo>
                  <a:lnTo>
                    <a:pt x="526" y="655"/>
                  </a:lnTo>
                  <a:close/>
                </a:path>
              </a:pathLst>
            </a:custGeom>
            <a:solidFill>
              <a:srgbClr val="AA6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61" name="Freeform 20"/>
            <p:cNvSpPr/>
            <p:nvPr>
              <p:custDataLst>
                <p:tags r:id="rId18"/>
              </p:custDataLst>
            </p:nvPr>
          </p:nvSpPr>
          <p:spPr>
            <a:xfrm>
              <a:off x="0" y="423863"/>
              <a:ext cx="3021012" cy="666750"/>
            </a:xfrm>
            <a:custGeom>
              <a:avLst/>
              <a:gdLst>
                <a:gd name="txL" fmla="*/ 0 w 1903"/>
                <a:gd name="txT" fmla="*/ 0 h 420"/>
                <a:gd name="txR" fmla="*/ 1903 w 1903"/>
                <a:gd name="txB" fmla="*/ 420 h 420"/>
              </a:gdLst>
              <a:ahLst/>
              <a:cxnLst>
                <a:cxn ang="0">
                  <a:pos x="526" y="420"/>
                </a:cxn>
                <a:cxn ang="0">
                  <a:pos x="0" y="56"/>
                </a:cxn>
                <a:cxn ang="0">
                  <a:pos x="1352" y="0"/>
                </a:cxn>
                <a:cxn ang="0">
                  <a:pos x="1903" y="361"/>
                </a:cxn>
                <a:cxn ang="0">
                  <a:pos x="526" y="420"/>
                </a:cxn>
              </a:cxnLst>
              <a:rect l="txL" t="txT" r="txR" b="txB"/>
              <a:pathLst>
                <a:path w="1903" h="420">
                  <a:moveTo>
                    <a:pt x="526" y="420"/>
                  </a:moveTo>
                  <a:lnTo>
                    <a:pt x="0" y="56"/>
                  </a:lnTo>
                  <a:lnTo>
                    <a:pt x="1352" y="0"/>
                  </a:lnTo>
                  <a:lnTo>
                    <a:pt x="1903" y="361"/>
                  </a:lnTo>
                  <a:lnTo>
                    <a:pt x="526" y="420"/>
                  </a:lnTo>
                  <a:close/>
                </a:path>
              </a:pathLst>
            </a:custGeom>
            <a:solidFill>
              <a:srgbClr val="D88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62" name="Freeform 21"/>
            <p:cNvSpPr/>
            <p:nvPr>
              <p:custDataLst>
                <p:tags r:id="rId19"/>
              </p:custDataLst>
            </p:nvPr>
          </p:nvSpPr>
          <p:spPr>
            <a:xfrm>
              <a:off x="968375" y="460375"/>
              <a:ext cx="1757362" cy="446088"/>
            </a:xfrm>
            <a:custGeom>
              <a:avLst/>
              <a:gdLst>
                <a:gd name="txL" fmla="*/ 0 w 1107"/>
                <a:gd name="txT" fmla="*/ 0 h 281"/>
                <a:gd name="txR" fmla="*/ 1107 w 1107"/>
                <a:gd name="txB" fmla="*/ 281 h 281"/>
              </a:gdLst>
              <a:ahLst/>
              <a:cxnLst>
                <a:cxn ang="0">
                  <a:pos x="1107" y="0"/>
                </a:cxn>
                <a:cxn ang="0">
                  <a:pos x="1107" y="234"/>
                </a:cxn>
                <a:cxn ang="0">
                  <a:pos x="0" y="281"/>
                </a:cxn>
                <a:cxn ang="0">
                  <a:pos x="0" y="47"/>
                </a:cxn>
                <a:cxn ang="0">
                  <a:pos x="1107" y="0"/>
                </a:cxn>
              </a:cxnLst>
              <a:rect l="txL" t="txT" r="txR" b="txB"/>
              <a:pathLst>
                <a:path w="1107" h="281">
                  <a:moveTo>
                    <a:pt x="1107" y="0"/>
                  </a:moveTo>
                  <a:lnTo>
                    <a:pt x="1107" y="234"/>
                  </a:lnTo>
                  <a:lnTo>
                    <a:pt x="0" y="281"/>
                  </a:lnTo>
                  <a:lnTo>
                    <a:pt x="0" y="47"/>
                  </a:lnTo>
                  <a:lnTo>
                    <a:pt x="1107" y="0"/>
                  </a:lnTo>
                  <a:close/>
                </a:path>
              </a:pathLst>
            </a:custGeom>
            <a:solidFill>
              <a:srgbClr val="F15A2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63" name="Freeform 22"/>
            <p:cNvSpPr/>
            <p:nvPr>
              <p:custDataLst>
                <p:tags r:id="rId20"/>
              </p:custDataLst>
            </p:nvPr>
          </p:nvSpPr>
          <p:spPr>
            <a:xfrm>
              <a:off x="296862" y="69850"/>
              <a:ext cx="671512" cy="836613"/>
            </a:xfrm>
            <a:custGeom>
              <a:avLst/>
              <a:gdLst>
                <a:gd name="txL" fmla="*/ 0 w 423"/>
                <a:gd name="txT" fmla="*/ 0 h 527"/>
                <a:gd name="txR" fmla="*/ 423 w 423"/>
                <a:gd name="txB" fmla="*/ 527 h 527"/>
              </a:gdLst>
              <a:ahLst/>
              <a:cxnLst>
                <a:cxn ang="0">
                  <a:pos x="423" y="527"/>
                </a:cxn>
                <a:cxn ang="0">
                  <a:pos x="0" y="234"/>
                </a:cxn>
                <a:cxn ang="0">
                  <a:pos x="0" y="0"/>
                </a:cxn>
                <a:cxn ang="0">
                  <a:pos x="423" y="293"/>
                </a:cxn>
                <a:cxn ang="0">
                  <a:pos x="423" y="527"/>
                </a:cxn>
              </a:cxnLst>
              <a:rect l="txL" t="txT" r="txR" b="txB"/>
              <a:pathLst>
                <a:path w="423" h="527">
                  <a:moveTo>
                    <a:pt x="423" y="527"/>
                  </a:moveTo>
                  <a:lnTo>
                    <a:pt x="0" y="234"/>
                  </a:lnTo>
                  <a:lnTo>
                    <a:pt x="0" y="0"/>
                  </a:lnTo>
                  <a:lnTo>
                    <a:pt x="423" y="293"/>
                  </a:lnTo>
                  <a:lnTo>
                    <a:pt x="423" y="527"/>
                  </a:lnTo>
                  <a:close/>
                </a:path>
              </a:pathLst>
            </a:custGeom>
            <a:solidFill>
              <a:srgbClr val="C4340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57364" name="Freeform 23"/>
            <p:cNvSpPr/>
            <p:nvPr>
              <p:custDataLst>
                <p:tags r:id="rId21"/>
              </p:custDataLst>
            </p:nvPr>
          </p:nvSpPr>
          <p:spPr>
            <a:xfrm>
              <a:off x="296862" y="0"/>
              <a:ext cx="2428875" cy="534988"/>
            </a:xfrm>
            <a:custGeom>
              <a:avLst/>
              <a:gdLst>
                <a:gd name="txL" fmla="*/ 0 w 1530"/>
                <a:gd name="txT" fmla="*/ 0 h 337"/>
                <a:gd name="txR" fmla="*/ 1530 w 1530"/>
                <a:gd name="txB" fmla="*/ 337 h 337"/>
              </a:gdLst>
              <a:ahLst/>
              <a:cxnLst>
                <a:cxn ang="0">
                  <a:pos x="423" y="337"/>
                </a:cxn>
                <a:cxn ang="0">
                  <a:pos x="0" y="44"/>
                </a:cxn>
                <a:cxn ang="0">
                  <a:pos x="1086" y="0"/>
                </a:cxn>
                <a:cxn ang="0">
                  <a:pos x="1530" y="290"/>
                </a:cxn>
                <a:cxn ang="0">
                  <a:pos x="423" y="337"/>
                </a:cxn>
              </a:cxnLst>
              <a:rect l="txL" t="txT" r="txR" b="txB"/>
              <a:pathLst>
                <a:path w="1530" h="337">
                  <a:moveTo>
                    <a:pt x="423" y="337"/>
                  </a:moveTo>
                  <a:lnTo>
                    <a:pt x="0" y="44"/>
                  </a:lnTo>
                  <a:lnTo>
                    <a:pt x="1086" y="0"/>
                  </a:lnTo>
                  <a:lnTo>
                    <a:pt x="1530" y="290"/>
                  </a:lnTo>
                  <a:lnTo>
                    <a:pt x="423" y="337"/>
                  </a:lnTo>
                  <a:close/>
                </a:path>
              </a:pathLst>
            </a:custGeom>
            <a:solidFill>
              <a:srgbClr val="F23806"/>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57365" name="组合 22"/>
          <p:cNvGrpSpPr/>
          <p:nvPr/>
        </p:nvGrpSpPr>
        <p:grpSpPr>
          <a:xfrm>
            <a:off x="3622675" y="987425"/>
            <a:ext cx="8046087" cy="1637030"/>
            <a:chOff x="0" y="0"/>
            <a:chExt cx="4184081" cy="1096010"/>
          </a:xfrm>
        </p:grpSpPr>
        <p:sp>
          <p:nvSpPr>
            <p:cNvPr id="57366" name="KSO_GN1"/>
            <p:cNvSpPr/>
            <p:nvPr>
              <p:custDataLst>
                <p:tags r:id="rId22"/>
              </p:custDataLst>
            </p:nvPr>
          </p:nvSpPr>
          <p:spPr>
            <a:xfrm>
              <a:off x="0" y="52780"/>
              <a:ext cx="360000" cy="360000"/>
            </a:xfrm>
            <a:prstGeom prst="rect">
              <a:avLst/>
            </a:prstGeom>
            <a:noFill/>
            <a:ln w="9525">
              <a:noFill/>
            </a:ln>
          </p:spPr>
          <p:txBody>
            <a:bodyPr wrap="square" lIns="0" tIns="0" rIns="0" bIns="0" anchor="t" anchorCtr="0"/>
            <a:p>
              <a:r>
                <a:rPr lang="en-US" altLang="zh-CN" sz="2400" b="1" dirty="0">
                  <a:solidFill>
                    <a:srgbClr val="EC3730"/>
                  </a:solidFill>
                  <a:latin typeface="Arial" panose="020B0604020202020204" pitchFamily="34" charset="0"/>
                  <a:ea typeface="微软雅黑" panose="020B0503020204020204" charset="-122"/>
                  <a:sym typeface="Arial" panose="020B0604020202020204" pitchFamily="34" charset="0"/>
                </a:rPr>
                <a:t>01</a:t>
              </a:r>
              <a:endParaRPr lang="zh-CN" altLang="en-US" sz="24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57367" name="直接连接符 24"/>
            <p:cNvSpPr/>
            <p:nvPr>
              <p:custDataLst>
                <p:tags r:id="rId23"/>
              </p:custDataLst>
            </p:nvPr>
          </p:nvSpPr>
          <p:spPr>
            <a:xfrm>
              <a:off x="0" y="0"/>
              <a:ext cx="4118514" cy="1"/>
            </a:xfrm>
            <a:prstGeom prst="line">
              <a:avLst/>
            </a:prstGeom>
            <a:ln w="9525" cap="flat" cmpd="sng">
              <a:solidFill>
                <a:srgbClr val="C7C7C7"/>
              </a:solidFill>
              <a:prstDash val="solid"/>
              <a:miter/>
              <a:headEnd type="none" w="med" len="med"/>
              <a:tailEnd type="none" w="med" len="med"/>
            </a:ln>
          </p:spPr>
        </p:sp>
        <p:sp>
          <p:nvSpPr>
            <p:cNvPr id="57368" name="KSO_GT1.1.1"/>
            <p:cNvSpPr/>
            <p:nvPr>
              <p:custDataLst>
                <p:tags r:id="rId24"/>
              </p:custDataLst>
            </p:nvPr>
          </p:nvSpPr>
          <p:spPr>
            <a:xfrm>
              <a:off x="244025" y="54418"/>
              <a:ext cx="3940056" cy="1041592"/>
            </a:xfrm>
            <a:prstGeom prst="rect">
              <a:avLst/>
            </a:prstGeom>
            <a:noFill/>
            <a:ln w="9525">
              <a:noFill/>
            </a:ln>
          </p:spPr>
          <p:txBody>
            <a:bodyPr wrap="square" lIns="0" tIns="0" rIns="0" bIns="0" anchor="t" anchorCtr="0"/>
            <a:p>
              <a:pPr indent="0" algn="just" fontAlgn="auto">
                <a:lnSpc>
                  <a:spcPct val="150000"/>
                </a:lnSpc>
              </a:pPr>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控制和消除噪声源</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是防止噪声危害的根本措施,采用无声或低声设备代替</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高</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噪声的设备，提高机器的精密度，减少机器部件的撞击、摩擦和振动，在进行厂房设计时，应合理地配置声源</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远置噪声源如风机、电动机等</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endParaRPr lang="en-US" altLang="zh-CN" sz="1600" b="1" dirty="0">
                <a:solidFill>
                  <a:srgbClr val="3F3F3F"/>
                </a:solidFill>
                <a:latin typeface="微软雅黑" panose="020B0503020204020204" charset="-122"/>
                <a:ea typeface="微软雅黑" panose="020B0503020204020204" charset="-122"/>
                <a:sym typeface="微软雅黑" panose="020B0503020204020204" charset="-122"/>
              </a:endParaRPr>
            </a:p>
            <a:p>
              <a:pPr algn="just"/>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57369" name="组合 26"/>
          <p:cNvGrpSpPr/>
          <p:nvPr/>
        </p:nvGrpSpPr>
        <p:grpSpPr>
          <a:xfrm>
            <a:off x="3622675" y="2248405"/>
            <a:ext cx="8316630" cy="2152146"/>
            <a:chOff x="0" y="52780"/>
            <a:chExt cx="4324180" cy="1829164"/>
          </a:xfrm>
        </p:grpSpPr>
        <p:sp>
          <p:nvSpPr>
            <p:cNvPr id="57370" name="KSO_GN1"/>
            <p:cNvSpPr/>
            <p:nvPr>
              <p:custDataLst>
                <p:tags r:id="rId25"/>
              </p:custDataLst>
            </p:nvPr>
          </p:nvSpPr>
          <p:spPr>
            <a:xfrm>
              <a:off x="0" y="52780"/>
              <a:ext cx="360000" cy="360000"/>
            </a:xfrm>
            <a:prstGeom prst="rect">
              <a:avLst/>
            </a:prstGeom>
            <a:noFill/>
            <a:ln w="9525">
              <a:noFill/>
            </a:ln>
          </p:spPr>
          <p:txBody>
            <a:bodyPr wrap="square" lIns="0" tIns="0" rIns="0" bIns="0" anchor="t" anchorCtr="0"/>
            <a:p>
              <a:r>
                <a:rPr lang="en-US" altLang="zh-CN" sz="2400" b="1" dirty="0">
                  <a:solidFill>
                    <a:srgbClr val="EC3730"/>
                  </a:solidFill>
                  <a:latin typeface="Arial" panose="020B0604020202020204" pitchFamily="34" charset="0"/>
                  <a:ea typeface="微软雅黑" panose="020B0503020204020204" charset="-122"/>
                  <a:sym typeface="Arial" panose="020B0604020202020204" pitchFamily="34" charset="0"/>
                </a:rPr>
                <a:t>02</a:t>
              </a:r>
              <a:endParaRPr lang="zh-CN" altLang="en-US" sz="24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57371" name="直接连接符 28"/>
            <p:cNvSpPr/>
            <p:nvPr>
              <p:custDataLst>
                <p:tags r:id="rId26"/>
              </p:custDataLst>
            </p:nvPr>
          </p:nvSpPr>
          <p:spPr>
            <a:xfrm>
              <a:off x="0" y="72320"/>
              <a:ext cx="4117955" cy="1"/>
            </a:xfrm>
            <a:prstGeom prst="line">
              <a:avLst/>
            </a:prstGeom>
            <a:ln w="9525" cap="flat" cmpd="sng">
              <a:solidFill>
                <a:srgbClr val="C7C7C7"/>
              </a:solidFill>
              <a:prstDash val="solid"/>
              <a:miter/>
              <a:headEnd type="none" w="med" len="med"/>
              <a:tailEnd type="none" w="med" len="med"/>
            </a:ln>
          </p:spPr>
        </p:sp>
        <p:sp>
          <p:nvSpPr>
            <p:cNvPr id="57372" name="KSO_GT1.1.1"/>
            <p:cNvSpPr/>
            <p:nvPr>
              <p:custDataLst>
                <p:tags r:id="rId27"/>
              </p:custDataLst>
            </p:nvPr>
          </p:nvSpPr>
          <p:spPr>
            <a:xfrm>
              <a:off x="243661" y="118195"/>
              <a:ext cx="4080519" cy="1763749"/>
            </a:xfrm>
            <a:prstGeom prst="rect">
              <a:avLst/>
            </a:prstGeom>
            <a:noFill/>
            <a:ln w="9525">
              <a:noFill/>
            </a:ln>
          </p:spPr>
          <p:txBody>
            <a:bodyPr wrap="square" lIns="0" tIns="0" rIns="0" bIns="0" anchor="t" anchorCtr="0"/>
            <a:p>
              <a:pPr marL="171450" indent="-171450" algn="just"/>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控制噪声的传播</a:t>
              </a:r>
              <a:endPar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endParaRPr>
            </a:p>
            <a:p>
              <a:pPr marL="171450" indent="-171450" algn="just" fontAlgn="auto">
                <a:lnSpc>
                  <a:spcPct val="150000"/>
                </a:lnSpc>
                <a:buClr>
                  <a:srgbClr val="E74C2E"/>
                </a:buClr>
                <a:buFont typeface="Wingdings" panose="05000000000000000000" pitchFamily="2" charset="2"/>
                <a:buChar char=""/>
              </a:pP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吸声</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a:t>
              </a: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采用吸声材料装饰车间内表面，吸收声能</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a:t>
              </a: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 </a:t>
              </a:r>
              <a:endPar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gn="just" fontAlgn="auto">
                <a:lnSpc>
                  <a:spcPct val="150000"/>
                </a:lnSpc>
                <a:buClr>
                  <a:srgbClr val="E74C2E"/>
                </a:buClr>
                <a:buFont typeface="Wingdings" panose="05000000000000000000" pitchFamily="2" charset="2"/>
                <a:buChar char=""/>
              </a:pP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消声</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，使用</a:t>
              </a: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阻止声音传播而允许气流通过的消声器</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降低</a:t>
              </a: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空气动力噪声</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gn="just" fontAlgn="auto">
                <a:lnSpc>
                  <a:spcPct val="150000"/>
                </a:lnSpc>
                <a:buClr>
                  <a:srgbClr val="E74C2E"/>
                </a:buClr>
                <a:buFont typeface="Wingdings" panose="05000000000000000000" pitchFamily="2" charset="2"/>
                <a:buChar char=""/>
              </a:pP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隔声，可以利用一定的材料和装置，把声源封闭</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gn="just" fontAlgn="auto">
                <a:lnSpc>
                  <a:spcPct val="150000"/>
                </a:lnSpc>
                <a:buClr>
                  <a:srgbClr val="E74C2E"/>
                </a:buClr>
                <a:buFont typeface="Wingdings" panose="05000000000000000000" pitchFamily="2" charset="2"/>
                <a:buChar char=""/>
              </a:pP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隔振，在机</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械</a:t>
              </a:r>
              <a:r>
                <a:rPr lang="en-US" altLang="zh-CN" sz="1600" b="1" dirty="0">
                  <a:solidFill>
                    <a:srgbClr val="3F3F3F"/>
                  </a:solidFill>
                  <a:uFillTx/>
                  <a:latin typeface="微软雅黑" panose="020B0503020204020204" charset="-122"/>
                  <a:ea typeface="微软雅黑" panose="020B0503020204020204" charset="-122"/>
                  <a:sym typeface="微软雅黑" panose="020B0503020204020204" charset="-122"/>
                </a:rPr>
                <a:t>基础和联结处设减振装置，如胶垫、沥青</a:t>
              </a: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grpSp>
      <p:grpSp>
        <p:nvGrpSpPr>
          <p:cNvPr id="57373" name="组合 30"/>
          <p:cNvGrpSpPr/>
          <p:nvPr/>
        </p:nvGrpSpPr>
        <p:grpSpPr>
          <a:xfrm>
            <a:off x="3553459" y="4193540"/>
            <a:ext cx="7920001" cy="842645"/>
            <a:chOff x="-23132" y="122123"/>
            <a:chExt cx="2646864" cy="564659"/>
          </a:xfrm>
        </p:grpSpPr>
        <p:sp>
          <p:nvSpPr>
            <p:cNvPr id="57374" name="KSO_GN1"/>
            <p:cNvSpPr/>
            <p:nvPr>
              <p:custDataLst>
                <p:tags r:id="rId28"/>
              </p:custDataLst>
            </p:nvPr>
          </p:nvSpPr>
          <p:spPr>
            <a:xfrm>
              <a:off x="-23132" y="153202"/>
              <a:ext cx="360000" cy="360000"/>
            </a:xfrm>
            <a:prstGeom prst="rect">
              <a:avLst/>
            </a:prstGeom>
            <a:noFill/>
            <a:ln w="9525">
              <a:noFill/>
            </a:ln>
          </p:spPr>
          <p:txBody>
            <a:bodyPr wrap="square" lIns="0" tIns="0" rIns="0" bIns="0" anchor="t" anchorCtr="0"/>
            <a:p>
              <a:r>
                <a:rPr lang="en-US" altLang="zh-CN" sz="2400" b="1" dirty="0">
                  <a:solidFill>
                    <a:srgbClr val="EC3730"/>
                  </a:solidFill>
                  <a:latin typeface="Arial" panose="020B0604020202020204" pitchFamily="34" charset="0"/>
                  <a:ea typeface="微软雅黑" panose="020B0503020204020204" charset="-122"/>
                  <a:sym typeface="Arial" panose="020B0604020202020204" pitchFamily="34" charset="0"/>
                </a:rPr>
                <a:t>03</a:t>
              </a:r>
              <a:endParaRPr lang="zh-CN" altLang="en-US" sz="2400" b="1" dirty="0">
                <a:solidFill>
                  <a:srgbClr val="EC3730"/>
                </a:solidFill>
                <a:latin typeface="Arial" panose="020B0604020202020204" pitchFamily="34" charset="0"/>
                <a:ea typeface="微软雅黑" panose="020B0503020204020204" charset="-122"/>
                <a:sym typeface="Arial" panose="020B0604020202020204" pitchFamily="34" charset="0"/>
              </a:endParaRPr>
            </a:p>
          </p:txBody>
        </p:sp>
        <p:sp>
          <p:nvSpPr>
            <p:cNvPr id="57375" name="直接连接符 32"/>
            <p:cNvSpPr/>
            <p:nvPr>
              <p:custDataLst>
                <p:tags r:id="rId29"/>
              </p:custDataLst>
            </p:nvPr>
          </p:nvSpPr>
          <p:spPr>
            <a:xfrm>
              <a:off x="-23132" y="122123"/>
              <a:ext cx="2646864" cy="1"/>
            </a:xfrm>
            <a:prstGeom prst="line">
              <a:avLst/>
            </a:prstGeom>
            <a:ln w="9525" cap="flat" cmpd="sng">
              <a:solidFill>
                <a:srgbClr val="C7C7C7"/>
              </a:solidFill>
              <a:prstDash val="solid"/>
              <a:miter/>
              <a:headEnd type="none" w="med" len="med"/>
              <a:tailEnd type="none" w="med" len="med"/>
            </a:ln>
          </p:spPr>
        </p:sp>
        <p:sp>
          <p:nvSpPr>
            <p:cNvPr id="57376" name="KSO_GT1.1.1"/>
            <p:cNvSpPr/>
            <p:nvPr>
              <p:custDataLst>
                <p:tags r:id="rId30"/>
              </p:custDataLst>
            </p:nvPr>
          </p:nvSpPr>
          <p:spPr>
            <a:xfrm>
              <a:off x="156616" y="122123"/>
              <a:ext cx="2425640" cy="564659"/>
            </a:xfrm>
            <a:prstGeom prst="rect">
              <a:avLst/>
            </a:prstGeom>
            <a:noFill/>
            <a:ln w="9525">
              <a:noFill/>
            </a:ln>
          </p:spPr>
          <p:txBody>
            <a:bodyPr wrap="square" lIns="0" tIns="0" rIns="0" bIns="0" anchor="t" anchorCtr="0"/>
            <a:p>
              <a:pPr indent="0" algn="just" fontAlgn="auto">
                <a:lnSpc>
                  <a:spcPct val="150000"/>
                </a:lnSpc>
              </a:pPr>
              <a:r>
                <a:rPr lang="zh-CN" altLang="en-US" b="1" dirty="0">
                  <a:solidFill>
                    <a:srgbClr val="E74C2E"/>
                  </a:solidFill>
                  <a:uFillTx/>
                  <a:latin typeface="微软雅黑" panose="020B0503020204020204" charset="-122"/>
                  <a:ea typeface="微软雅黑" panose="020B0503020204020204" charset="-122"/>
                  <a:sym typeface="微软雅黑" panose="020B0503020204020204" charset="-122"/>
                </a:rPr>
                <a:t>卫生防护措施</a:t>
              </a:r>
              <a:endParaRPr lang="zh-CN" altLang="en-US" b="1" dirty="0">
                <a:solidFill>
                  <a:srgbClr val="E74C2E"/>
                </a:solidFill>
                <a:uFillTx/>
                <a:latin typeface="微软雅黑" panose="020B0503020204020204" charset="-122"/>
                <a:ea typeface="微软雅黑" panose="020B0503020204020204" charset="-122"/>
                <a:sym typeface="微软雅黑" panose="020B0503020204020204" charset="-122"/>
              </a:endParaRPr>
            </a:p>
            <a:p>
              <a:pPr indent="0" algn="just" fontAlgn="auto">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加强个人防护，对于噪声不能控制，需要在高噪声条件下工作，佩带个人防护用品是防止噪声危害的有效措施</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gn="just"/>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Tree>
    <p:custDataLst>
      <p:tags r:id="rId3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p:cTn id="7" dur="500" fill="hold"/>
                                        <p:tgtEl>
                                          <p:spTgt spid="57346"/>
                                        </p:tgtEl>
                                        <p:attrNameLst>
                                          <p:attrName>ppt_w</p:attrName>
                                        </p:attrNameLst>
                                      </p:cBhvr>
                                      <p:tavLst>
                                        <p:tav tm="0">
                                          <p:val>
                                            <p:fltVal val="0.000000"/>
                                          </p:val>
                                        </p:tav>
                                        <p:tav tm="100000">
                                          <p:val>
                                            <p:strVal val="#ppt_w"/>
                                          </p:val>
                                        </p:tav>
                                      </p:tavLst>
                                    </p:anim>
                                    <p:anim calcmode="lin" valueType="num">
                                      <p:cBhvr>
                                        <p:cTn id="8" dur="500" fill="hold"/>
                                        <p:tgtEl>
                                          <p:spTgt spid="57346"/>
                                        </p:tgtEl>
                                        <p:attrNameLst>
                                          <p:attrName>ppt_h</p:attrName>
                                        </p:attrNameLst>
                                      </p:cBhvr>
                                      <p:tavLst>
                                        <p:tav tm="0">
                                          <p:val>
                                            <p:fltVal val="0.000000"/>
                                          </p:val>
                                        </p:tav>
                                        <p:tav tm="100000">
                                          <p:val>
                                            <p:strVal val="#ppt_h"/>
                                          </p:val>
                                        </p:tav>
                                      </p:tavLst>
                                    </p:anim>
                                    <p:animEffect filter="fade">
                                      <p:cBhvr>
                                        <p:cTn id="9" dur="500"/>
                                        <p:tgtEl>
                                          <p:spTgt spid="57346"/>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57365"/>
                                        </p:tgtEl>
                                        <p:attrNameLst>
                                          <p:attrName>style.visibility</p:attrName>
                                        </p:attrNameLst>
                                      </p:cBhvr>
                                      <p:to>
                                        <p:strVal val="visible"/>
                                      </p:to>
                                    </p:set>
                                    <p:anim calcmode="lin" valueType="num">
                                      <p:cBhvr>
                                        <p:cTn id="13" dur="500" fill="hold"/>
                                        <p:tgtEl>
                                          <p:spTgt spid="57365"/>
                                        </p:tgtEl>
                                        <p:attrNameLst>
                                          <p:attrName>ppt_x</p:attrName>
                                        </p:attrNameLst>
                                      </p:cBhvr>
                                      <p:tavLst>
                                        <p:tav tm="0">
                                          <p:val>
                                            <p:strVal val="#ppt_x"/>
                                          </p:val>
                                        </p:tav>
                                        <p:tav tm="100000">
                                          <p:val>
                                            <p:strVal val="#ppt_x"/>
                                          </p:val>
                                        </p:tav>
                                      </p:tavLst>
                                    </p:anim>
                                    <p:anim calcmode="lin" valueType="num">
                                      <p:cBhvr>
                                        <p:cTn id="14" dur="500" fill="hold"/>
                                        <p:tgtEl>
                                          <p:spTgt spid="57365"/>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57369"/>
                                        </p:tgtEl>
                                        <p:attrNameLst>
                                          <p:attrName>style.visibility</p:attrName>
                                        </p:attrNameLst>
                                      </p:cBhvr>
                                      <p:to>
                                        <p:strVal val="visible"/>
                                      </p:to>
                                    </p:set>
                                    <p:anim calcmode="lin" valueType="num">
                                      <p:cBhvr>
                                        <p:cTn id="18" dur="500" fill="hold"/>
                                        <p:tgtEl>
                                          <p:spTgt spid="57369"/>
                                        </p:tgtEl>
                                        <p:attrNameLst>
                                          <p:attrName>ppt_x</p:attrName>
                                        </p:attrNameLst>
                                      </p:cBhvr>
                                      <p:tavLst>
                                        <p:tav tm="0">
                                          <p:val>
                                            <p:strVal val="#ppt_x"/>
                                          </p:val>
                                        </p:tav>
                                        <p:tav tm="100000">
                                          <p:val>
                                            <p:strVal val="#ppt_x"/>
                                          </p:val>
                                        </p:tav>
                                      </p:tavLst>
                                    </p:anim>
                                    <p:anim calcmode="lin" valueType="num">
                                      <p:cBhvr>
                                        <p:cTn id="19" dur="500" fill="hold"/>
                                        <p:tgtEl>
                                          <p:spTgt spid="57369"/>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57373"/>
                                        </p:tgtEl>
                                        <p:attrNameLst>
                                          <p:attrName>style.visibility</p:attrName>
                                        </p:attrNameLst>
                                      </p:cBhvr>
                                      <p:to>
                                        <p:strVal val="visible"/>
                                      </p:to>
                                    </p:set>
                                    <p:anim calcmode="lin" valueType="num">
                                      <p:cBhvr>
                                        <p:cTn id="23" dur="500" fill="hold"/>
                                        <p:tgtEl>
                                          <p:spTgt spid="57373"/>
                                        </p:tgtEl>
                                        <p:attrNameLst>
                                          <p:attrName>ppt_x</p:attrName>
                                        </p:attrNameLst>
                                      </p:cBhvr>
                                      <p:tavLst>
                                        <p:tav tm="0">
                                          <p:val>
                                            <p:strVal val="#ppt_x"/>
                                          </p:val>
                                        </p:tav>
                                        <p:tav tm="100000">
                                          <p:val>
                                            <p:strVal val="#ppt_x"/>
                                          </p:val>
                                        </p:tav>
                                      </p:tavLst>
                                    </p:anim>
                                    <p:anim calcmode="lin" valueType="num">
                                      <p:cBhvr>
                                        <p:cTn id="24" dur="500" fill="hold"/>
                                        <p:tgtEl>
                                          <p:spTgt spid="573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59397" name="组合 2"/>
          <p:cNvGrpSpPr/>
          <p:nvPr/>
        </p:nvGrpSpPr>
        <p:grpSpPr>
          <a:xfrm>
            <a:off x="962541" y="1085694"/>
            <a:ext cx="5704036" cy="2676472"/>
            <a:chOff x="-112" y="-394"/>
            <a:chExt cx="8441" cy="4048"/>
          </a:xfrm>
        </p:grpSpPr>
        <p:sp>
          <p:nvSpPr>
            <p:cNvPr id="59398" name="Rectangle 3"/>
            <p:cNvSpPr/>
            <p:nvPr>
              <p:custDataLst>
                <p:tags r:id="rId4"/>
              </p:custDataLst>
            </p:nvPr>
          </p:nvSpPr>
          <p:spPr>
            <a:xfrm>
              <a:off x="-112" y="-394"/>
              <a:ext cx="8441" cy="3357"/>
            </a:xfrm>
            <a:prstGeom prst="rect">
              <a:avLst/>
            </a:prstGeom>
            <a:solidFill>
              <a:srgbClr val="7F7F7F"/>
            </a:solidFill>
            <a:ln w="9525">
              <a:noFill/>
            </a:ln>
          </p:spPr>
          <p:txBody>
            <a:bodyPr/>
            <a:p>
              <a:pPr>
                <a:lnSpc>
                  <a:spcPct val="150000"/>
                </a:lnSpc>
              </a:pPr>
              <a:endParaRPr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59399" name="矩形 3"/>
            <p:cNvSpPr/>
            <p:nvPr>
              <p:custDataLst>
                <p:tags r:id="rId5"/>
              </p:custDataLst>
            </p:nvPr>
          </p:nvSpPr>
          <p:spPr>
            <a:xfrm>
              <a:off x="-112" y="-248"/>
              <a:ext cx="8313" cy="3902"/>
            </a:xfrm>
            <a:prstGeom prst="rect">
              <a:avLst/>
            </a:prstGeom>
            <a:noFill/>
            <a:ln w="9525">
              <a:noFill/>
            </a:ln>
          </p:spPr>
          <p:txBody>
            <a:bodyPr wrap="square">
              <a:noAutofit/>
            </a:bodyPr>
            <a:p>
              <a:pPr>
                <a:lnSpc>
                  <a:spcPct val="150000"/>
                </a:lnSpc>
                <a:spcAft>
                  <a:spcPts val="600"/>
                </a:spcAft>
              </a:pPr>
              <a:r>
                <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rPr>
                <a:t>听觉器官防护用品是能够防止噪声侵入外耳道，减少听力损伤的个体防护用品。主要有耳塞、耳罩和防噪声头盔三大类</a:t>
              </a:r>
              <a:endPar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endParaRPr>
            </a:p>
            <a:p>
              <a:pPr>
                <a:lnSpc>
                  <a:spcPct val="150000"/>
                </a:lnSpc>
                <a:spcAft>
                  <a:spcPts val="600"/>
                </a:spcAft>
              </a:pPr>
              <a:r>
                <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rPr>
                <a:t>耳塞是最常用的一种，隔声效果可达 30dB 左右。耳罩、防噪头盔的隔声效果优于耳塞，但使用时不够方便，成本也较高，有待改进。</a:t>
              </a:r>
              <a:endPar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grpSp>
      <p:pic>
        <p:nvPicPr>
          <p:cNvPr id="59400" name="图片 4" descr="C:\Documents and Settings\Administrator\桌面\新建文件夹\20121122103533089984.jpg20121122103533089984"/>
          <p:cNvPicPr>
            <a:picLocks noChangeAspect="1"/>
          </p:cNvPicPr>
          <p:nvPr>
            <p:custDataLst>
              <p:tags r:id="rId6"/>
            </p:custDataLst>
          </p:nvPr>
        </p:nvPicPr>
        <p:blipFill>
          <a:blip r:embed="rId7"/>
          <a:stretch>
            <a:fillRect/>
          </a:stretch>
        </p:blipFill>
        <p:spPr>
          <a:xfrm>
            <a:off x="1119505" y="3724910"/>
            <a:ext cx="2549525" cy="1953895"/>
          </a:xfrm>
          <a:prstGeom prst="rect">
            <a:avLst/>
          </a:prstGeom>
          <a:noFill/>
          <a:ln w="9525">
            <a:noFill/>
          </a:ln>
        </p:spPr>
      </p:pic>
      <p:sp>
        <p:nvSpPr>
          <p:cNvPr id="59403" name="矩形 35"/>
          <p:cNvSpPr/>
          <p:nvPr>
            <p:custDataLst>
              <p:tags r:id="rId8"/>
            </p:custDataLst>
          </p:nvPr>
        </p:nvSpPr>
        <p:spPr>
          <a:xfrm>
            <a:off x="7030085" y="3479800"/>
            <a:ext cx="3808730" cy="2306955"/>
          </a:xfrm>
          <a:prstGeom prst="rect">
            <a:avLst/>
          </a:prstGeom>
          <a:solidFill>
            <a:srgbClr val="7F7F7F"/>
          </a:solidFill>
          <a:ln w="9525">
            <a:noFill/>
          </a:ln>
        </p:spPr>
        <p:txBody>
          <a:bodyPr wrap="square">
            <a:spAutoFit/>
          </a:bodyPr>
          <a:p>
            <a:pPr>
              <a:lnSpc>
                <a:spcPct val="150000"/>
              </a:lnSpc>
              <a:buClr>
                <a:srgbClr val="008000"/>
              </a:buClr>
              <a:buFont typeface="Wingdings" panose="05000000000000000000" pitchFamily="2" charset="2"/>
              <a:buNone/>
            </a:pP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耳塞使用：将耳塞的圆头部分搓细，手从头后部绕过，将耳朵向上、向外拉起，将耳塞的圆头部分塞入耳中。轻扶耳塞直至耳塞完全膨胀定型。为舒适安全的摘下耳塞，请一边旋转一边往外轻轻拉出耳塞。</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59405" name="图片 59404"/>
          <p:cNvPicPr>
            <a:picLocks noChangeAspect="1"/>
          </p:cNvPicPr>
          <p:nvPr>
            <p:custDataLst>
              <p:tags r:id="rId9"/>
            </p:custDataLst>
          </p:nvPr>
        </p:nvPicPr>
        <p:blipFill>
          <a:blip r:embed="rId10"/>
          <a:stretch>
            <a:fillRect/>
          </a:stretch>
        </p:blipFill>
        <p:spPr>
          <a:xfrm>
            <a:off x="7532370" y="1085850"/>
            <a:ext cx="3104515" cy="2279015"/>
          </a:xfrm>
          <a:prstGeom prst="rect">
            <a:avLst/>
          </a:prstGeom>
          <a:noFill/>
          <a:ln w="9525">
            <a:noFill/>
          </a:ln>
        </p:spPr>
      </p:pic>
      <p:pic>
        <p:nvPicPr>
          <p:cNvPr id="59406" name="图片 59405"/>
          <p:cNvPicPr>
            <a:picLocks noChangeAspect="1"/>
          </p:cNvPicPr>
          <p:nvPr>
            <p:custDataLst>
              <p:tags r:id="rId11"/>
            </p:custDataLst>
          </p:nvPr>
        </p:nvPicPr>
        <p:blipFill>
          <a:blip r:embed="rId12"/>
          <a:stretch>
            <a:fillRect/>
          </a:stretch>
        </p:blipFill>
        <p:spPr>
          <a:xfrm>
            <a:off x="3788410" y="3734435"/>
            <a:ext cx="2913380" cy="1904365"/>
          </a:xfrm>
          <a:prstGeom prst="rect">
            <a:avLst/>
          </a:prstGeom>
          <a:noFill/>
          <a:ln w="9525">
            <a:noFill/>
          </a:ln>
        </p:spPr>
      </p:pic>
      <p:sp>
        <p:nvSpPr>
          <p:cNvPr id="2" name="文本框 1"/>
          <p:cNvSpPr txBox="1"/>
          <p:nvPr/>
        </p:nvSpPr>
        <p:spPr>
          <a:xfrm>
            <a:off x="179070" y="677545"/>
            <a:ext cx="240474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噪声危害及控制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9397"/>
                                        </p:tgtEl>
                                        <p:attrNameLst>
                                          <p:attrName>style.visibility</p:attrName>
                                        </p:attrNameLst>
                                      </p:cBhvr>
                                      <p:to>
                                        <p:strVal val="visible"/>
                                      </p:to>
                                    </p:set>
                                    <p:anim calcmode="lin" valueType="num">
                                      <p:cBhvr>
                                        <p:cTn id="7" dur="500" fill="hold"/>
                                        <p:tgtEl>
                                          <p:spTgt spid="59397"/>
                                        </p:tgtEl>
                                        <p:attrNameLst>
                                          <p:attrName>ppt_w</p:attrName>
                                        </p:attrNameLst>
                                      </p:cBhvr>
                                      <p:tavLst>
                                        <p:tav tm="0">
                                          <p:val>
                                            <p:fltVal val="0.000000"/>
                                          </p:val>
                                        </p:tav>
                                        <p:tav tm="100000">
                                          <p:val>
                                            <p:strVal val="#ppt_w"/>
                                          </p:val>
                                        </p:tav>
                                      </p:tavLst>
                                    </p:anim>
                                    <p:anim calcmode="lin" valueType="num">
                                      <p:cBhvr>
                                        <p:cTn id="8" dur="500" fill="hold"/>
                                        <p:tgtEl>
                                          <p:spTgt spid="59397"/>
                                        </p:tgtEl>
                                        <p:attrNameLst>
                                          <p:attrName>ppt_h</p:attrName>
                                        </p:attrNameLst>
                                      </p:cBhvr>
                                      <p:tavLst>
                                        <p:tav tm="0">
                                          <p:val>
                                            <p:fltVal val="0.000000"/>
                                          </p:val>
                                        </p:tav>
                                        <p:tav tm="100000">
                                          <p:val>
                                            <p:strVal val="#ppt_h"/>
                                          </p:val>
                                        </p:tav>
                                      </p:tavLst>
                                    </p:anim>
                                    <p:animEffect filter="fade">
                                      <p:cBhvr>
                                        <p:cTn id="9" dur="500"/>
                                        <p:tgtEl>
                                          <p:spTgt spid="59397"/>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59400"/>
                                        </p:tgtEl>
                                        <p:attrNameLst>
                                          <p:attrName>style.visibility</p:attrName>
                                        </p:attrNameLst>
                                      </p:cBhvr>
                                      <p:to>
                                        <p:strVal val="visible"/>
                                      </p:to>
                                    </p:set>
                                    <p:anim calcmode="lin" valueType="num">
                                      <p:cBhvr>
                                        <p:cTn id="13" dur="500" fill="hold"/>
                                        <p:tgtEl>
                                          <p:spTgt spid="59400"/>
                                        </p:tgtEl>
                                        <p:attrNameLst>
                                          <p:attrName>ppt_w</p:attrName>
                                        </p:attrNameLst>
                                      </p:cBhvr>
                                      <p:tavLst>
                                        <p:tav tm="0">
                                          <p:val>
                                            <p:fltVal val="0.000000"/>
                                          </p:val>
                                        </p:tav>
                                        <p:tav tm="100000">
                                          <p:val>
                                            <p:strVal val="#ppt_w"/>
                                          </p:val>
                                        </p:tav>
                                      </p:tavLst>
                                    </p:anim>
                                    <p:anim calcmode="lin" valueType="num">
                                      <p:cBhvr>
                                        <p:cTn id="14" dur="500" fill="hold"/>
                                        <p:tgtEl>
                                          <p:spTgt spid="59400"/>
                                        </p:tgtEl>
                                        <p:attrNameLst>
                                          <p:attrName>ppt_h</p:attrName>
                                        </p:attrNameLst>
                                      </p:cBhvr>
                                      <p:tavLst>
                                        <p:tav tm="0">
                                          <p:val>
                                            <p:fltVal val="0.000000"/>
                                          </p:val>
                                        </p:tav>
                                        <p:tav tm="100000">
                                          <p:val>
                                            <p:strVal val="#ppt_h"/>
                                          </p:val>
                                        </p:tav>
                                      </p:tavLst>
                                    </p:anim>
                                    <p:animEffect filter="fade">
                                      <p:cBhvr>
                                        <p:cTn id="15" dur="500"/>
                                        <p:tgtEl>
                                          <p:spTgt spid="59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8194" name="组合 3"/>
          <p:cNvGrpSpPr/>
          <p:nvPr/>
        </p:nvGrpSpPr>
        <p:grpSpPr>
          <a:xfrm>
            <a:off x="7932420" y="2277745"/>
            <a:ext cx="2644140" cy="2260600"/>
            <a:chOff x="0" y="0"/>
            <a:chExt cx="2041593" cy="1833374"/>
          </a:xfrm>
        </p:grpSpPr>
        <p:sp>
          <p:nvSpPr>
            <p:cNvPr id="8195" name="Freeform 40"/>
            <p:cNvSpPr/>
            <p:nvPr>
              <p:custDataLst>
                <p:tags r:id="rId2"/>
              </p:custDataLst>
            </p:nvPr>
          </p:nvSpPr>
          <p:spPr>
            <a:xfrm>
              <a:off x="0" y="0"/>
              <a:ext cx="2041593" cy="1833374"/>
            </a:xfrm>
            <a:custGeom>
              <a:avLst/>
              <a:gdLst>
                <a:gd name="txL" fmla="*/ 0 w 1149"/>
                <a:gd name="txT" fmla="*/ 0 h 1030"/>
                <a:gd name="txR" fmla="*/ 1149 w 1149"/>
                <a:gd name="txB" fmla="*/ 1030 h 1030"/>
              </a:gdLst>
              <a:ahLst/>
              <a:cxnLst>
                <a:cxn ang="0">
                  <a:pos x="1149" y="515"/>
                </a:cxn>
                <a:cxn ang="0">
                  <a:pos x="1020" y="412"/>
                </a:cxn>
                <a:cxn ang="0">
                  <a:pos x="515" y="0"/>
                </a:cxn>
                <a:cxn ang="0">
                  <a:pos x="0" y="515"/>
                </a:cxn>
                <a:cxn ang="0">
                  <a:pos x="515" y="1030"/>
                </a:cxn>
                <a:cxn ang="0">
                  <a:pos x="1020" y="618"/>
                </a:cxn>
                <a:cxn ang="0">
                  <a:pos x="1149" y="515"/>
                </a:cxn>
              </a:cxnLst>
              <a:rect l="txL" t="txT" r="txR" b="txB"/>
              <a:pathLst>
                <a:path w="1149" h="1030">
                  <a:moveTo>
                    <a:pt x="1149" y="515"/>
                  </a:moveTo>
                  <a:cubicBezTo>
                    <a:pt x="1020" y="412"/>
                    <a:pt x="1020" y="412"/>
                    <a:pt x="1020" y="412"/>
                  </a:cubicBezTo>
                  <a:cubicBezTo>
                    <a:pt x="972" y="177"/>
                    <a:pt x="764" y="0"/>
                    <a:pt x="515" y="0"/>
                  </a:cubicBezTo>
                  <a:cubicBezTo>
                    <a:pt x="231" y="0"/>
                    <a:pt x="0" y="231"/>
                    <a:pt x="0" y="515"/>
                  </a:cubicBezTo>
                  <a:cubicBezTo>
                    <a:pt x="0" y="799"/>
                    <a:pt x="231" y="1030"/>
                    <a:pt x="515" y="1030"/>
                  </a:cubicBezTo>
                  <a:cubicBezTo>
                    <a:pt x="764" y="1030"/>
                    <a:pt x="972" y="853"/>
                    <a:pt x="1020" y="618"/>
                  </a:cubicBezTo>
                  <a:lnTo>
                    <a:pt x="1149" y="515"/>
                  </a:lnTo>
                  <a:close/>
                </a:path>
              </a:pathLst>
            </a:custGeom>
            <a:gradFill rotWithShape="1">
              <a:gsLst>
                <a:gs pos="0">
                  <a:srgbClr val="D9D9DA">
                    <a:alpha val="100000"/>
                  </a:srgbClr>
                </a:gs>
                <a:gs pos="100000">
                  <a:srgbClr val="FFFFFF">
                    <a:alpha val="100000"/>
                  </a:srgbClr>
                </a:gs>
              </a:gsLst>
              <a:lin ang="18900000" scaled="1"/>
              <a:tileRect/>
            </a:gradFill>
            <a:ln w="19050" cap="flat" cmpd="sng">
              <a:pattFill prst="horz">
                <a:fgClr>
                  <a:srgbClr val="000000"/>
                </a:fgClr>
                <a:bgClr>
                  <a:srgbClr val="FFFFFF"/>
                </a:bgClr>
              </a:pattFill>
              <a:prstDash val="solid"/>
              <a:miter/>
              <a:headEnd type="none" w="med" len="med"/>
              <a:tailEnd type="none" w="med" len="med"/>
            </a:ln>
          </p:spPr>
          <p:txBody>
            <a:bodyPr lIns="68580" tIns="34290" rIns="68580" bIns="34290" anchor="ctr" anchorCtr="0"/>
            <a:p>
              <a:pPr algn="ctr">
                <a:buNone/>
              </a:pPr>
              <a:endParaRPr sz="11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sp>
          <p:nvSpPr>
            <p:cNvPr id="8196" name="Freeform 41"/>
            <p:cNvSpPr>
              <a:spLocks noEditPoints="1"/>
            </p:cNvSpPr>
            <p:nvPr>
              <p:custDataLst>
                <p:tags r:id="rId3"/>
              </p:custDataLst>
            </p:nvPr>
          </p:nvSpPr>
          <p:spPr>
            <a:xfrm>
              <a:off x="0" y="0"/>
              <a:ext cx="2041593" cy="1833374"/>
            </a:xfrm>
            <a:custGeom>
              <a:avLst/>
              <a:gdLst>
                <a:gd name="txL" fmla="*/ 0 w 1149"/>
                <a:gd name="txT" fmla="*/ 0 h 1030"/>
                <a:gd name="txR" fmla="*/ 1149 w 1149"/>
                <a:gd name="txB" fmla="*/ 1030 h 1030"/>
              </a:gdLst>
              <a:ahLst/>
              <a:cxnLst>
                <a:cxn ang="0">
                  <a:pos x="1020" y="412"/>
                </a:cxn>
                <a:cxn ang="0">
                  <a:pos x="515" y="0"/>
                </a:cxn>
                <a:cxn ang="0">
                  <a:pos x="0" y="515"/>
                </a:cxn>
                <a:cxn ang="0">
                  <a:pos x="515" y="1030"/>
                </a:cxn>
                <a:cxn ang="0">
                  <a:pos x="1020" y="618"/>
                </a:cxn>
                <a:cxn ang="0">
                  <a:pos x="1149" y="515"/>
                </a:cxn>
                <a:cxn ang="0">
                  <a:pos x="1020" y="412"/>
                </a:cxn>
                <a:cxn ang="0">
                  <a:pos x="515" y="979"/>
                </a:cxn>
                <a:cxn ang="0">
                  <a:pos x="51" y="515"/>
                </a:cxn>
                <a:cxn ang="0">
                  <a:pos x="515" y="51"/>
                </a:cxn>
                <a:cxn ang="0">
                  <a:pos x="979" y="515"/>
                </a:cxn>
                <a:cxn ang="0">
                  <a:pos x="515" y="979"/>
                </a:cxn>
              </a:cxnLst>
              <a:rect l="txL" t="txT" r="txR" b="txB"/>
              <a:pathLst>
                <a:path w="1149" h="1030">
                  <a:moveTo>
                    <a:pt x="1020" y="412"/>
                  </a:moveTo>
                  <a:cubicBezTo>
                    <a:pt x="972" y="177"/>
                    <a:pt x="764" y="0"/>
                    <a:pt x="515" y="0"/>
                  </a:cubicBezTo>
                  <a:cubicBezTo>
                    <a:pt x="231" y="0"/>
                    <a:pt x="0" y="231"/>
                    <a:pt x="0" y="515"/>
                  </a:cubicBezTo>
                  <a:cubicBezTo>
                    <a:pt x="0" y="799"/>
                    <a:pt x="231" y="1030"/>
                    <a:pt x="515" y="1030"/>
                  </a:cubicBezTo>
                  <a:cubicBezTo>
                    <a:pt x="764" y="1030"/>
                    <a:pt x="972" y="853"/>
                    <a:pt x="1020" y="618"/>
                  </a:cubicBezTo>
                  <a:cubicBezTo>
                    <a:pt x="1149" y="515"/>
                    <a:pt x="1149" y="515"/>
                    <a:pt x="1149" y="515"/>
                  </a:cubicBezTo>
                  <a:lnTo>
                    <a:pt x="1020"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197" name="Freeform 50"/>
            <p:cNvSpPr/>
            <p:nvPr>
              <p:custDataLst>
                <p:tags r:id="rId4"/>
              </p:custDataLst>
            </p:nvPr>
          </p:nvSpPr>
          <p:spPr>
            <a:xfrm>
              <a:off x="748998" y="402852"/>
              <a:ext cx="371664" cy="436628"/>
            </a:xfrm>
            <a:custGeom>
              <a:avLst/>
              <a:gdLst>
                <a:gd name="txL" fmla="*/ 0 w 120"/>
                <a:gd name="txT" fmla="*/ 0 h 140"/>
                <a:gd name="txR" fmla="*/ 120 w 120"/>
                <a:gd name="txB" fmla="*/ 140 h 140"/>
              </a:gdLst>
              <a:ahLst/>
              <a:cxnLst>
                <a:cxn ang="0">
                  <a:pos x="74" y="39"/>
                </a:cxn>
                <a:cxn ang="0">
                  <a:pos x="82" y="22"/>
                </a:cxn>
                <a:cxn ang="0">
                  <a:pos x="60" y="0"/>
                </a:cxn>
                <a:cxn ang="0">
                  <a:pos x="38" y="22"/>
                </a:cxn>
                <a:cxn ang="0">
                  <a:pos x="46" y="39"/>
                </a:cxn>
                <a:cxn ang="0">
                  <a:pos x="8" y="98"/>
                </a:cxn>
                <a:cxn ang="0">
                  <a:pos x="37" y="78"/>
                </a:cxn>
                <a:cxn ang="0">
                  <a:pos x="25" y="140"/>
                </a:cxn>
                <a:cxn ang="0">
                  <a:pos x="45" y="140"/>
                </a:cxn>
                <a:cxn ang="0">
                  <a:pos x="60" y="114"/>
                </a:cxn>
                <a:cxn ang="0">
                  <a:pos x="75" y="140"/>
                </a:cxn>
                <a:cxn ang="0">
                  <a:pos x="95" y="140"/>
                </a:cxn>
                <a:cxn ang="0">
                  <a:pos x="83" y="78"/>
                </a:cxn>
                <a:cxn ang="0">
                  <a:pos x="112" y="98"/>
                </a:cxn>
                <a:cxn ang="0">
                  <a:pos x="74" y="39"/>
                </a:cxn>
              </a:cxnLst>
              <a:rect l="txL" t="txT" r="txR" b="txB"/>
              <a:pathLst>
                <a:path w="120" h="140">
                  <a:moveTo>
                    <a:pt x="74" y="39"/>
                  </a:moveTo>
                  <a:cubicBezTo>
                    <a:pt x="78" y="35"/>
                    <a:pt x="82" y="29"/>
                    <a:pt x="82" y="22"/>
                  </a:cubicBezTo>
                  <a:cubicBezTo>
                    <a:pt x="82" y="10"/>
                    <a:pt x="72" y="0"/>
                    <a:pt x="60" y="0"/>
                  </a:cubicBezTo>
                  <a:cubicBezTo>
                    <a:pt x="48" y="0"/>
                    <a:pt x="38" y="10"/>
                    <a:pt x="38" y="22"/>
                  </a:cubicBezTo>
                  <a:cubicBezTo>
                    <a:pt x="38" y="29"/>
                    <a:pt x="42" y="35"/>
                    <a:pt x="46" y="39"/>
                  </a:cubicBezTo>
                  <a:cubicBezTo>
                    <a:pt x="24" y="46"/>
                    <a:pt x="0" y="91"/>
                    <a:pt x="8" y="98"/>
                  </a:cubicBezTo>
                  <a:cubicBezTo>
                    <a:pt x="15" y="105"/>
                    <a:pt x="27" y="91"/>
                    <a:pt x="37" y="78"/>
                  </a:cubicBezTo>
                  <a:cubicBezTo>
                    <a:pt x="32" y="99"/>
                    <a:pt x="27" y="121"/>
                    <a:pt x="25" y="140"/>
                  </a:cubicBezTo>
                  <a:cubicBezTo>
                    <a:pt x="45" y="140"/>
                    <a:pt x="45" y="140"/>
                    <a:pt x="45" y="140"/>
                  </a:cubicBezTo>
                  <a:cubicBezTo>
                    <a:pt x="45" y="129"/>
                    <a:pt x="52" y="114"/>
                    <a:pt x="60" y="114"/>
                  </a:cubicBezTo>
                  <a:cubicBezTo>
                    <a:pt x="68" y="114"/>
                    <a:pt x="75" y="129"/>
                    <a:pt x="75" y="140"/>
                  </a:cubicBezTo>
                  <a:cubicBezTo>
                    <a:pt x="95" y="140"/>
                    <a:pt x="95" y="140"/>
                    <a:pt x="95" y="140"/>
                  </a:cubicBezTo>
                  <a:cubicBezTo>
                    <a:pt x="93" y="121"/>
                    <a:pt x="88" y="99"/>
                    <a:pt x="83" y="78"/>
                  </a:cubicBezTo>
                  <a:cubicBezTo>
                    <a:pt x="93" y="91"/>
                    <a:pt x="105" y="105"/>
                    <a:pt x="112" y="98"/>
                  </a:cubicBezTo>
                  <a:cubicBezTo>
                    <a:pt x="120" y="91"/>
                    <a:pt x="96" y="46"/>
                    <a:pt x="74" y="39"/>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198" name="文本框 113"/>
            <p:cNvSpPr/>
            <p:nvPr>
              <p:custDataLst>
                <p:tags r:id="rId5"/>
              </p:custDataLst>
            </p:nvPr>
          </p:nvSpPr>
          <p:spPr>
            <a:xfrm>
              <a:off x="344569" y="865172"/>
              <a:ext cx="1373505" cy="304876"/>
            </a:xfrm>
            <a:prstGeom prst="rect">
              <a:avLst/>
            </a:prstGeom>
            <a:noFill/>
            <a:ln w="9525">
              <a:noFill/>
            </a:ln>
          </p:spPr>
          <p:txBody>
            <a:bodyPr wrap="square" lIns="68580" tIns="34290" rIns="68580" bIns="34290">
              <a:spAutoFit/>
            </a:bodyPr>
            <a:p>
              <a:pPr>
                <a:buNone/>
              </a:pPr>
              <a:r>
                <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rPr>
                <a:t>2018</a:t>
              </a:r>
              <a:r>
                <a:rPr lang="zh-CN" altLang="en-US" sz="2000" b="1" i="1" baseline="0" dirty="0">
                  <a:solidFill>
                    <a:srgbClr val="605E5E"/>
                  </a:solidFill>
                  <a:latin typeface="Impact" panose="020B0806030902050204" pitchFamily="2" charset="0"/>
                  <a:ea typeface="宋体" panose="02010600030101010101" pitchFamily="2" charset="-122"/>
                  <a:sym typeface="Aharoni" pitchFamily="2" charset="-79"/>
                </a:rPr>
                <a:t>年</a:t>
              </a:r>
              <a:r>
                <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rPr>
                <a:t>10</a:t>
              </a:r>
              <a:r>
                <a:rPr lang="zh-CN" altLang="en-US" sz="2000" b="1" i="1" baseline="0" dirty="0">
                  <a:solidFill>
                    <a:srgbClr val="605E5E"/>
                  </a:solidFill>
                  <a:latin typeface="Impact" panose="020B0806030902050204" pitchFamily="2" charset="0"/>
                  <a:ea typeface="宋体" panose="02010600030101010101" pitchFamily="2" charset="-122"/>
                  <a:sym typeface="Aharoni" pitchFamily="2" charset="-79"/>
                </a:rPr>
                <a:t>月</a:t>
              </a:r>
              <a:endParaRPr lang="zh-CN" altLang="en-US" sz="2000" b="1" i="1" baseline="0" dirty="0">
                <a:solidFill>
                  <a:srgbClr val="605E5E"/>
                </a:solidFill>
                <a:latin typeface="Impact" panose="020B0806030902050204" pitchFamily="2" charset="0"/>
                <a:ea typeface="宋体" panose="02010600030101010101" pitchFamily="2" charset="-122"/>
                <a:sym typeface="Aharoni" pitchFamily="2" charset="-79"/>
              </a:endParaRPr>
            </a:p>
          </p:txBody>
        </p:sp>
      </p:grpSp>
      <p:grpSp>
        <p:nvGrpSpPr>
          <p:cNvPr id="8199" name="组合 2"/>
          <p:cNvGrpSpPr/>
          <p:nvPr/>
        </p:nvGrpSpPr>
        <p:grpSpPr>
          <a:xfrm>
            <a:off x="5925820" y="2277745"/>
            <a:ext cx="2644140" cy="2260600"/>
            <a:chOff x="0" y="0"/>
            <a:chExt cx="3215" cy="2887"/>
          </a:xfrm>
        </p:grpSpPr>
        <p:sp>
          <p:nvSpPr>
            <p:cNvPr id="8200" name="Freeform 42"/>
            <p:cNvSpPr/>
            <p:nvPr>
              <p:custDataLst>
                <p:tags r:id="rId6"/>
              </p:custDataLst>
            </p:nvPr>
          </p:nvSpPr>
          <p:spPr>
            <a:xfrm>
              <a:off x="0" y="0"/>
              <a:ext cx="3215" cy="2887"/>
            </a:xfrm>
            <a:custGeom>
              <a:avLst/>
              <a:gdLst>
                <a:gd name="txL" fmla="*/ 0 w 1149"/>
                <a:gd name="txT" fmla="*/ 0 h 1030"/>
                <a:gd name="txR" fmla="*/ 1149 w 1149"/>
                <a:gd name="txB" fmla="*/ 1030 h 1030"/>
              </a:gdLst>
              <a:ahLst/>
              <a:cxnLst>
                <a:cxn ang="0">
                  <a:pos x="1149" y="515"/>
                </a:cxn>
                <a:cxn ang="0">
                  <a:pos x="1019" y="412"/>
                </a:cxn>
                <a:cxn ang="0">
                  <a:pos x="515" y="0"/>
                </a:cxn>
                <a:cxn ang="0">
                  <a:pos x="0" y="515"/>
                </a:cxn>
                <a:cxn ang="0">
                  <a:pos x="515" y="1030"/>
                </a:cxn>
                <a:cxn ang="0">
                  <a:pos x="1019" y="618"/>
                </a:cxn>
                <a:cxn ang="0">
                  <a:pos x="1149" y="515"/>
                </a:cxn>
              </a:cxnLst>
              <a:rect l="txL" t="txT" r="txR" b="txB"/>
              <a:pathLst>
                <a:path w="1149" h="1030">
                  <a:moveTo>
                    <a:pt x="1149" y="515"/>
                  </a:moveTo>
                  <a:cubicBezTo>
                    <a:pt x="1019" y="412"/>
                    <a:pt x="1019" y="412"/>
                    <a:pt x="1019" y="412"/>
                  </a:cubicBezTo>
                  <a:cubicBezTo>
                    <a:pt x="971" y="177"/>
                    <a:pt x="764" y="0"/>
                    <a:pt x="515" y="0"/>
                  </a:cubicBezTo>
                  <a:cubicBezTo>
                    <a:pt x="231" y="0"/>
                    <a:pt x="0" y="231"/>
                    <a:pt x="0" y="515"/>
                  </a:cubicBezTo>
                  <a:cubicBezTo>
                    <a:pt x="0" y="799"/>
                    <a:pt x="231" y="1030"/>
                    <a:pt x="515" y="1030"/>
                  </a:cubicBezTo>
                  <a:cubicBezTo>
                    <a:pt x="764" y="1030"/>
                    <a:pt x="971" y="853"/>
                    <a:pt x="1019" y="618"/>
                  </a:cubicBezTo>
                  <a:lnTo>
                    <a:pt x="1149" y="515"/>
                  </a:lnTo>
                  <a:close/>
                </a:path>
              </a:pathLst>
            </a:custGeom>
            <a:gradFill rotWithShape="1">
              <a:gsLst>
                <a:gs pos="0">
                  <a:srgbClr val="D9D9DA">
                    <a:alpha val="100000"/>
                  </a:srgbClr>
                </a:gs>
                <a:gs pos="100000">
                  <a:srgbClr val="FFFFFF">
                    <a:alpha val="100000"/>
                  </a:srgbClr>
                </a:gs>
              </a:gsLst>
              <a:lin ang="18900000" scaled="1"/>
              <a:tileRect/>
            </a:gradFill>
            <a:ln w="19050" cap="flat" cmpd="sng">
              <a:pattFill prst="horz">
                <a:fgClr>
                  <a:srgbClr val="000000"/>
                </a:fgClr>
                <a:bgClr>
                  <a:srgbClr val="FFFFFF"/>
                </a:bgClr>
              </a:pattFill>
              <a:prstDash val="solid"/>
              <a:miter/>
              <a:headEnd type="none" w="med" len="med"/>
              <a:tailEnd type="none" w="med" len="med"/>
            </a:ln>
          </p:spPr>
          <p:txBody>
            <a:bodyPr lIns="68580" tIns="34290" rIns="68580" bIns="34290" anchor="ctr" anchorCtr="0"/>
            <a:p>
              <a:pPr algn="ctr">
                <a:buNone/>
              </a:pPr>
              <a:endParaRPr sz="11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grpSp>
          <p:nvGrpSpPr>
            <p:cNvPr id="8201" name="组合 9"/>
            <p:cNvGrpSpPr/>
            <p:nvPr/>
          </p:nvGrpSpPr>
          <p:grpSpPr>
            <a:xfrm>
              <a:off x="0" y="0"/>
              <a:ext cx="3215" cy="2887"/>
              <a:chOff x="0" y="0"/>
              <a:chExt cx="2041593" cy="1833374"/>
            </a:xfrm>
          </p:grpSpPr>
          <p:sp>
            <p:nvSpPr>
              <p:cNvPr id="8202" name="Freeform 43"/>
              <p:cNvSpPr>
                <a:spLocks noEditPoints="1"/>
              </p:cNvSpPr>
              <p:nvPr>
                <p:custDataLst>
                  <p:tags r:id="rId7"/>
                </p:custDataLst>
              </p:nvPr>
            </p:nvSpPr>
            <p:spPr>
              <a:xfrm>
                <a:off x="0" y="0"/>
                <a:ext cx="2041593" cy="1833374"/>
              </a:xfrm>
              <a:custGeom>
                <a:avLst/>
                <a:gdLst>
                  <a:gd name="txL" fmla="*/ 0 w 1149"/>
                  <a:gd name="txT" fmla="*/ 0 h 1030"/>
                  <a:gd name="txR" fmla="*/ 1149 w 1149"/>
                  <a:gd name="txB" fmla="*/ 1030 h 1030"/>
                </a:gdLst>
                <a:ahLst/>
                <a:cxnLst>
                  <a:cxn ang="0">
                    <a:pos x="1019" y="412"/>
                  </a:cxn>
                  <a:cxn ang="0">
                    <a:pos x="515" y="0"/>
                  </a:cxn>
                  <a:cxn ang="0">
                    <a:pos x="0" y="515"/>
                  </a:cxn>
                  <a:cxn ang="0">
                    <a:pos x="515" y="1030"/>
                  </a:cxn>
                  <a:cxn ang="0">
                    <a:pos x="1019" y="618"/>
                  </a:cxn>
                  <a:cxn ang="0">
                    <a:pos x="1149" y="515"/>
                  </a:cxn>
                  <a:cxn ang="0">
                    <a:pos x="1019" y="412"/>
                  </a:cxn>
                  <a:cxn ang="0">
                    <a:pos x="515" y="979"/>
                  </a:cxn>
                  <a:cxn ang="0">
                    <a:pos x="51" y="515"/>
                  </a:cxn>
                  <a:cxn ang="0">
                    <a:pos x="515" y="51"/>
                  </a:cxn>
                  <a:cxn ang="0">
                    <a:pos x="979" y="515"/>
                  </a:cxn>
                  <a:cxn ang="0">
                    <a:pos x="515" y="979"/>
                  </a:cxn>
                </a:cxnLst>
                <a:rect l="txL" t="txT" r="txR" b="txB"/>
                <a:pathLst>
                  <a:path w="1149" h="1030">
                    <a:moveTo>
                      <a:pt x="1019" y="412"/>
                    </a:moveTo>
                    <a:cubicBezTo>
                      <a:pt x="971" y="177"/>
                      <a:pt x="764" y="0"/>
                      <a:pt x="515" y="0"/>
                    </a:cubicBezTo>
                    <a:cubicBezTo>
                      <a:pt x="231" y="0"/>
                      <a:pt x="0" y="231"/>
                      <a:pt x="0" y="515"/>
                    </a:cubicBezTo>
                    <a:cubicBezTo>
                      <a:pt x="0" y="799"/>
                      <a:pt x="231" y="1030"/>
                      <a:pt x="515" y="1030"/>
                    </a:cubicBezTo>
                    <a:cubicBezTo>
                      <a:pt x="764" y="1030"/>
                      <a:pt x="971" y="853"/>
                      <a:pt x="1019" y="618"/>
                    </a:cubicBezTo>
                    <a:cubicBezTo>
                      <a:pt x="1149" y="515"/>
                      <a:pt x="1149" y="515"/>
                      <a:pt x="1149" y="515"/>
                    </a:cubicBezTo>
                    <a:lnTo>
                      <a:pt x="1019"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03" name="Freeform 49"/>
              <p:cNvSpPr>
                <a:spLocks noEditPoints="1"/>
              </p:cNvSpPr>
              <p:nvPr>
                <p:custDataLst>
                  <p:tags r:id="rId8"/>
                </p:custDataLst>
              </p:nvPr>
            </p:nvSpPr>
            <p:spPr>
              <a:xfrm>
                <a:off x="723325" y="408129"/>
                <a:ext cx="447204" cy="395835"/>
              </a:xfrm>
              <a:custGeom>
                <a:avLst/>
                <a:gdLst>
                  <a:gd name="txL" fmla="*/ 0 w 144"/>
                  <a:gd name="txT" fmla="*/ 0 h 127"/>
                  <a:gd name="txR" fmla="*/ 144 w 144"/>
                  <a:gd name="txB" fmla="*/ 127 h 127"/>
                </a:gdLst>
                <a:ahLst/>
                <a:cxnLst>
                  <a:cxn ang="0">
                    <a:pos x="29" y="53"/>
                  </a:cxn>
                  <a:cxn ang="0">
                    <a:pos x="45" y="72"/>
                  </a:cxn>
                  <a:cxn ang="0">
                    <a:pos x="65" y="58"/>
                  </a:cxn>
                  <a:cxn ang="0">
                    <a:pos x="50" y="39"/>
                  </a:cxn>
                  <a:cxn ang="0">
                    <a:pos x="65" y="29"/>
                  </a:cxn>
                  <a:cxn ang="0">
                    <a:pos x="8" y="0"/>
                  </a:cxn>
                  <a:cxn ang="0">
                    <a:pos x="13" y="63"/>
                  </a:cxn>
                  <a:cxn ang="0">
                    <a:pos x="29" y="53"/>
                  </a:cxn>
                  <a:cxn ang="0">
                    <a:pos x="115" y="53"/>
                  </a:cxn>
                  <a:cxn ang="0">
                    <a:pos x="131" y="63"/>
                  </a:cxn>
                  <a:cxn ang="0">
                    <a:pos x="136" y="0"/>
                  </a:cxn>
                  <a:cxn ang="0">
                    <a:pos x="80" y="29"/>
                  </a:cxn>
                  <a:cxn ang="0">
                    <a:pos x="95" y="39"/>
                  </a:cxn>
                  <a:cxn ang="0">
                    <a:pos x="0" y="103"/>
                  </a:cxn>
                  <a:cxn ang="0">
                    <a:pos x="5" y="127"/>
                  </a:cxn>
                  <a:cxn ang="0">
                    <a:pos x="115" y="53"/>
                  </a:cxn>
                  <a:cxn ang="0">
                    <a:pos x="101" y="86"/>
                  </a:cxn>
                  <a:cxn ang="0">
                    <a:pos x="81" y="103"/>
                  </a:cxn>
                  <a:cxn ang="0">
                    <a:pos x="139" y="127"/>
                  </a:cxn>
                  <a:cxn ang="0">
                    <a:pos x="144" y="103"/>
                  </a:cxn>
                  <a:cxn ang="0">
                    <a:pos x="101" y="86"/>
                  </a:cxn>
                </a:cxnLst>
                <a:rect l="txL" t="txT" r="txR" b="txB"/>
                <a:pathLst>
                  <a:path w="144" h="127">
                    <a:moveTo>
                      <a:pt x="29" y="53"/>
                    </a:moveTo>
                    <a:cubicBezTo>
                      <a:pt x="34" y="60"/>
                      <a:pt x="39" y="66"/>
                      <a:pt x="45" y="72"/>
                    </a:cubicBezTo>
                    <a:cubicBezTo>
                      <a:pt x="51" y="68"/>
                      <a:pt x="58" y="63"/>
                      <a:pt x="65" y="58"/>
                    </a:cubicBezTo>
                    <a:cubicBezTo>
                      <a:pt x="59" y="52"/>
                      <a:pt x="54" y="46"/>
                      <a:pt x="50" y="39"/>
                    </a:cubicBezTo>
                    <a:cubicBezTo>
                      <a:pt x="65" y="29"/>
                      <a:pt x="65" y="29"/>
                      <a:pt x="65" y="29"/>
                    </a:cubicBezTo>
                    <a:cubicBezTo>
                      <a:pt x="8" y="0"/>
                      <a:pt x="8" y="0"/>
                      <a:pt x="8" y="0"/>
                    </a:cubicBezTo>
                    <a:cubicBezTo>
                      <a:pt x="13" y="63"/>
                      <a:pt x="13" y="63"/>
                      <a:pt x="13" y="63"/>
                    </a:cubicBezTo>
                    <a:lnTo>
                      <a:pt x="29" y="53"/>
                    </a:lnTo>
                    <a:close/>
                    <a:moveTo>
                      <a:pt x="115" y="53"/>
                    </a:moveTo>
                    <a:cubicBezTo>
                      <a:pt x="131" y="63"/>
                      <a:pt x="131" y="63"/>
                      <a:pt x="131" y="63"/>
                    </a:cubicBezTo>
                    <a:cubicBezTo>
                      <a:pt x="136" y="0"/>
                      <a:pt x="136" y="0"/>
                      <a:pt x="136" y="0"/>
                    </a:cubicBezTo>
                    <a:cubicBezTo>
                      <a:pt x="80" y="29"/>
                      <a:pt x="80" y="29"/>
                      <a:pt x="80" y="29"/>
                    </a:cubicBezTo>
                    <a:cubicBezTo>
                      <a:pt x="95" y="39"/>
                      <a:pt x="95" y="39"/>
                      <a:pt x="95" y="39"/>
                    </a:cubicBezTo>
                    <a:cubicBezTo>
                      <a:pt x="61" y="90"/>
                      <a:pt x="1" y="103"/>
                      <a:pt x="0" y="103"/>
                    </a:cubicBezTo>
                    <a:cubicBezTo>
                      <a:pt x="5" y="127"/>
                      <a:pt x="5" y="127"/>
                      <a:pt x="5" y="127"/>
                    </a:cubicBezTo>
                    <a:cubicBezTo>
                      <a:pt x="8" y="127"/>
                      <a:pt x="75" y="112"/>
                      <a:pt x="115" y="53"/>
                    </a:cubicBezTo>
                    <a:close/>
                    <a:moveTo>
                      <a:pt x="101" y="86"/>
                    </a:moveTo>
                    <a:cubicBezTo>
                      <a:pt x="95" y="92"/>
                      <a:pt x="88" y="98"/>
                      <a:pt x="81" y="103"/>
                    </a:cubicBezTo>
                    <a:cubicBezTo>
                      <a:pt x="111" y="121"/>
                      <a:pt x="137" y="127"/>
                      <a:pt x="139" y="127"/>
                    </a:cubicBezTo>
                    <a:cubicBezTo>
                      <a:pt x="144" y="103"/>
                      <a:pt x="144" y="103"/>
                      <a:pt x="144" y="103"/>
                    </a:cubicBezTo>
                    <a:cubicBezTo>
                      <a:pt x="144" y="103"/>
                      <a:pt x="124" y="99"/>
                      <a:pt x="101" y="86"/>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04" name="文本框 112"/>
              <p:cNvSpPr/>
              <p:nvPr>
                <p:custDataLst>
                  <p:tags r:id="rId9"/>
                </p:custDataLst>
              </p:nvPr>
            </p:nvSpPr>
            <p:spPr>
              <a:xfrm>
                <a:off x="325615" y="865172"/>
                <a:ext cx="1331004" cy="304876"/>
              </a:xfrm>
              <a:prstGeom prst="rect">
                <a:avLst/>
              </a:prstGeom>
              <a:noFill/>
              <a:ln w="9525">
                <a:noFill/>
              </a:ln>
            </p:spPr>
            <p:txBody>
              <a:bodyPr wrap="square" lIns="68580" tIns="34290" rIns="68580" bIns="34290">
                <a:spAutoFit/>
              </a:bodyPr>
              <a:p>
                <a:pPr>
                  <a:buNone/>
                </a:pPr>
                <a:r>
                  <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rPr>
                  <a:t>2003-2010</a:t>
                </a:r>
                <a:endPar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endParaRPr>
              </a:p>
            </p:txBody>
          </p:sp>
        </p:grpSp>
      </p:grpSp>
      <p:sp>
        <p:nvSpPr>
          <p:cNvPr id="8205" name="文本框 8"/>
          <p:cNvSpPr/>
          <p:nvPr>
            <p:custDataLst>
              <p:tags r:id="rId10"/>
            </p:custDataLst>
          </p:nvPr>
        </p:nvSpPr>
        <p:spPr>
          <a:xfrm>
            <a:off x="1386840" y="4556125"/>
            <a:ext cx="2936240" cy="1506220"/>
          </a:xfrm>
          <a:prstGeom prst="rect">
            <a:avLst/>
          </a:prstGeom>
          <a:noFill/>
          <a:ln w="9525">
            <a:noFill/>
          </a:ln>
        </p:spPr>
        <p:txBody>
          <a:bodyPr wrap="square" lIns="68580" tIns="34290" rIns="68580" bIns="34290">
            <a:noAutofit/>
          </a:bodyPr>
          <a:p>
            <a:pPr>
              <a:lnSpc>
                <a:spcPct val="150000"/>
              </a:lnSpc>
            </a:pPr>
            <a:r>
              <a:rPr lang="zh-CN" altLang="en-US" b="1" dirty="0">
                <a:solidFill>
                  <a:srgbClr val="3F3F3F"/>
                </a:solidFill>
                <a:latin typeface="微软雅黑" panose="020B0503020204020204" charset="-122"/>
                <a:ea typeface="微软雅黑" panose="020B0503020204020204" charset="-122"/>
                <a:sym typeface="Arial" panose="020B0604020202020204" pitchFamily="34" charset="0"/>
              </a:rPr>
              <a:t>工作场所职业卫生监管工作主要以劳动部门为主，劳动部门和卫生部门共同负责</a:t>
            </a:r>
            <a:endParaRPr lang="zh-CN" altLang="en-US" b="1" dirty="0">
              <a:solidFill>
                <a:srgbClr val="3F3F3F"/>
              </a:solidFill>
              <a:latin typeface="微软雅黑" panose="020B0503020204020204" charset="-122"/>
              <a:ea typeface="微软雅黑" panose="020B0503020204020204" charset="-122"/>
              <a:sym typeface="Arial" panose="020B0604020202020204" pitchFamily="34" charset="0"/>
            </a:endParaRPr>
          </a:p>
        </p:txBody>
      </p:sp>
      <p:sp>
        <p:nvSpPr>
          <p:cNvPr id="8206" name="文本框 8"/>
          <p:cNvSpPr/>
          <p:nvPr>
            <p:custDataLst>
              <p:tags r:id="rId11"/>
            </p:custDataLst>
          </p:nvPr>
        </p:nvSpPr>
        <p:spPr>
          <a:xfrm>
            <a:off x="3130550" y="802005"/>
            <a:ext cx="3618230" cy="1619250"/>
          </a:xfrm>
          <a:prstGeom prst="rect">
            <a:avLst/>
          </a:prstGeom>
          <a:noFill/>
          <a:ln w="9525">
            <a:noFill/>
          </a:ln>
        </p:spPr>
        <p:txBody>
          <a:bodyPr wrap="square" lIns="68580" tIns="34290" rIns="68580" bIns="34290">
            <a:noAutofit/>
          </a:bodyPr>
          <a:p>
            <a:pPr>
              <a:lnSpc>
                <a:spcPct val="150000"/>
              </a:lnSpc>
            </a:pPr>
            <a:r>
              <a:rPr lang="zh-CN" altLang="en-US" b="1" dirty="0">
                <a:solidFill>
                  <a:srgbClr val="3F3F3F"/>
                </a:solidFill>
                <a:latin typeface="微软雅黑" panose="020B0503020204020204" charset="-122"/>
                <a:ea typeface="微软雅黑" panose="020B0503020204020204" charset="-122"/>
                <a:sym typeface="Arial" panose="020B0604020202020204" pitchFamily="34" charset="0"/>
              </a:rPr>
              <a:t>将劳动部承担的职业卫生监管职能，交由卫生部承担，工作场所职业卫生监管工作全由卫生部门负责</a:t>
            </a:r>
            <a:endParaRPr lang="zh-CN" altLang="en-US" b="1" dirty="0">
              <a:solidFill>
                <a:srgbClr val="3F3F3F"/>
              </a:solidFill>
              <a:latin typeface="微软雅黑" panose="020B0503020204020204" charset="-122"/>
              <a:ea typeface="微软雅黑" panose="020B0503020204020204" charset="-122"/>
              <a:sym typeface="Arial" panose="020B0604020202020204" pitchFamily="34" charset="0"/>
            </a:endParaRPr>
          </a:p>
        </p:txBody>
      </p:sp>
      <p:sp>
        <p:nvSpPr>
          <p:cNvPr id="8207" name="文本框 8"/>
          <p:cNvSpPr/>
          <p:nvPr>
            <p:custDataLst>
              <p:tags r:id="rId12"/>
            </p:custDataLst>
          </p:nvPr>
        </p:nvSpPr>
        <p:spPr>
          <a:xfrm>
            <a:off x="5708650" y="4679315"/>
            <a:ext cx="3001645" cy="1237615"/>
          </a:xfrm>
          <a:prstGeom prst="rect">
            <a:avLst/>
          </a:prstGeom>
          <a:noFill/>
          <a:ln w="9525">
            <a:noFill/>
          </a:ln>
        </p:spPr>
        <p:txBody>
          <a:bodyPr wrap="square" lIns="68580" tIns="34290" rIns="68580" bIns="34290">
            <a:noAutofit/>
          </a:bodyPr>
          <a:p>
            <a:pPr>
              <a:lnSpc>
                <a:spcPct val="150000"/>
              </a:lnSpc>
            </a:pPr>
            <a:r>
              <a:rPr lang="zh-CN" altLang="en-US" b="1" dirty="0">
                <a:solidFill>
                  <a:srgbClr val="3F3F3F"/>
                </a:solidFill>
                <a:latin typeface="微软雅黑" panose="020B0503020204020204" charset="-122"/>
                <a:ea typeface="微软雅黑" panose="020B0503020204020204" charset="-122"/>
                <a:sym typeface="Arial" panose="020B0604020202020204" pitchFamily="34" charset="0"/>
              </a:rPr>
              <a:t>工作场所职业卫生监管主要工作划转到安全监管部门</a:t>
            </a:r>
            <a:endParaRPr lang="zh-CN" altLang="en-US" b="1" dirty="0">
              <a:solidFill>
                <a:srgbClr val="3F3F3F"/>
              </a:solidFill>
              <a:latin typeface="微软雅黑" panose="020B0503020204020204" charset="-122"/>
              <a:ea typeface="微软雅黑" panose="020B0503020204020204" charset="-122"/>
              <a:sym typeface="Arial" panose="020B0604020202020204" pitchFamily="34" charset="0"/>
            </a:endParaRPr>
          </a:p>
        </p:txBody>
      </p:sp>
      <p:sp>
        <p:nvSpPr>
          <p:cNvPr id="8208" name="文本框 8"/>
          <p:cNvSpPr/>
          <p:nvPr>
            <p:custDataLst>
              <p:tags r:id="rId13"/>
            </p:custDataLst>
          </p:nvPr>
        </p:nvSpPr>
        <p:spPr>
          <a:xfrm>
            <a:off x="7774940" y="821690"/>
            <a:ext cx="2958465" cy="1315085"/>
          </a:xfrm>
          <a:prstGeom prst="rect">
            <a:avLst/>
          </a:prstGeom>
          <a:noFill/>
          <a:ln w="9525">
            <a:noFill/>
          </a:ln>
        </p:spPr>
        <p:txBody>
          <a:bodyPr wrap="square" lIns="68580" tIns="34290" rIns="68580" bIns="34290">
            <a:spAutoFit/>
          </a:bodyPr>
          <a:p>
            <a:pPr>
              <a:lnSpc>
                <a:spcPct val="15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基本上将工作场所的职业卫生监管工作全部划转到了卫生监管部门</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8209" name="组合 17"/>
          <p:cNvGrpSpPr/>
          <p:nvPr/>
        </p:nvGrpSpPr>
        <p:grpSpPr>
          <a:xfrm>
            <a:off x="3862070" y="2295525"/>
            <a:ext cx="2639695" cy="2260600"/>
            <a:chOff x="0" y="0"/>
            <a:chExt cx="2039866" cy="1833374"/>
          </a:xfrm>
        </p:grpSpPr>
        <p:sp>
          <p:nvSpPr>
            <p:cNvPr id="8210" name="Freeform 44"/>
            <p:cNvSpPr/>
            <p:nvPr>
              <p:custDataLst>
                <p:tags r:id="rId14"/>
              </p:custDataLst>
            </p:nvPr>
          </p:nvSpPr>
          <p:spPr>
            <a:xfrm>
              <a:off x="0" y="0"/>
              <a:ext cx="2039866" cy="1833374"/>
            </a:xfrm>
            <a:custGeom>
              <a:avLst/>
              <a:gdLst>
                <a:gd name="txL" fmla="*/ 0 w 1148"/>
                <a:gd name="txT" fmla="*/ 0 h 1030"/>
                <a:gd name="txR" fmla="*/ 1148 w 1148"/>
                <a:gd name="txB" fmla="*/ 1030 h 1030"/>
              </a:gdLst>
              <a:ahLst/>
              <a:cxnLst>
                <a:cxn ang="0">
                  <a:pos x="1148" y="515"/>
                </a:cxn>
                <a:cxn ang="0">
                  <a:pos x="1019" y="412"/>
                </a:cxn>
                <a:cxn ang="0">
                  <a:pos x="515" y="0"/>
                </a:cxn>
                <a:cxn ang="0">
                  <a:pos x="0" y="515"/>
                </a:cxn>
                <a:cxn ang="0">
                  <a:pos x="515" y="1030"/>
                </a:cxn>
                <a:cxn ang="0">
                  <a:pos x="1019" y="618"/>
                </a:cxn>
                <a:cxn ang="0">
                  <a:pos x="1148" y="515"/>
                </a:cxn>
              </a:cxnLst>
              <a:rect l="txL" t="txT" r="txR" b="txB"/>
              <a:pathLst>
                <a:path w="1148" h="1030">
                  <a:moveTo>
                    <a:pt x="1148" y="515"/>
                  </a:moveTo>
                  <a:cubicBezTo>
                    <a:pt x="1019" y="412"/>
                    <a:pt x="1019" y="412"/>
                    <a:pt x="1019" y="412"/>
                  </a:cubicBezTo>
                  <a:cubicBezTo>
                    <a:pt x="971" y="177"/>
                    <a:pt x="763" y="0"/>
                    <a:pt x="515" y="0"/>
                  </a:cubicBezTo>
                  <a:cubicBezTo>
                    <a:pt x="230" y="0"/>
                    <a:pt x="0" y="231"/>
                    <a:pt x="0" y="515"/>
                  </a:cubicBezTo>
                  <a:cubicBezTo>
                    <a:pt x="0" y="799"/>
                    <a:pt x="230" y="1030"/>
                    <a:pt x="515" y="1030"/>
                  </a:cubicBezTo>
                  <a:cubicBezTo>
                    <a:pt x="763" y="1030"/>
                    <a:pt x="971" y="853"/>
                    <a:pt x="1019" y="618"/>
                  </a:cubicBezTo>
                  <a:lnTo>
                    <a:pt x="1148" y="515"/>
                  </a:lnTo>
                  <a:close/>
                </a:path>
              </a:pathLst>
            </a:custGeom>
            <a:gradFill rotWithShape="1">
              <a:gsLst>
                <a:gs pos="0">
                  <a:srgbClr val="D9D9DA">
                    <a:alpha val="100000"/>
                  </a:srgbClr>
                </a:gs>
                <a:gs pos="100000">
                  <a:srgbClr val="FFFFFF">
                    <a:alpha val="100000"/>
                  </a:srgbClr>
                </a:gs>
              </a:gsLst>
              <a:lin ang="18900000" scaled="1"/>
              <a:tileRect/>
            </a:gradFill>
            <a:ln w="19050" cap="flat" cmpd="sng">
              <a:pattFill prst="horz">
                <a:fgClr>
                  <a:srgbClr val="000000"/>
                </a:fgClr>
                <a:bgClr>
                  <a:srgbClr val="FFFFFF"/>
                </a:bgClr>
              </a:pattFill>
              <a:prstDash val="solid"/>
              <a:miter/>
              <a:headEnd type="none" w="med" len="med"/>
              <a:tailEnd type="none" w="med" len="med"/>
            </a:ln>
          </p:spPr>
          <p:txBody>
            <a:bodyPr lIns="68580" tIns="34290" rIns="68580" bIns="34290" anchor="ctr" anchorCtr="0"/>
            <a:p>
              <a:pPr algn="ctr">
                <a:buNone/>
              </a:pPr>
              <a:endParaRPr sz="11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sp>
          <p:nvSpPr>
            <p:cNvPr id="8211" name="Freeform 45"/>
            <p:cNvSpPr>
              <a:spLocks noEditPoints="1"/>
            </p:cNvSpPr>
            <p:nvPr>
              <p:custDataLst>
                <p:tags r:id="rId15"/>
              </p:custDataLst>
            </p:nvPr>
          </p:nvSpPr>
          <p:spPr>
            <a:xfrm>
              <a:off x="0" y="0"/>
              <a:ext cx="2039866" cy="1833374"/>
            </a:xfrm>
            <a:custGeom>
              <a:avLst/>
              <a:gdLst>
                <a:gd name="txL" fmla="*/ 0 w 1148"/>
                <a:gd name="txT" fmla="*/ 0 h 1030"/>
                <a:gd name="txR" fmla="*/ 1148 w 1148"/>
                <a:gd name="txB" fmla="*/ 1030 h 1030"/>
              </a:gdLst>
              <a:ahLst/>
              <a:cxnLst>
                <a:cxn ang="0">
                  <a:pos x="1019" y="412"/>
                </a:cxn>
                <a:cxn ang="0">
                  <a:pos x="515" y="0"/>
                </a:cxn>
                <a:cxn ang="0">
                  <a:pos x="0" y="515"/>
                </a:cxn>
                <a:cxn ang="0">
                  <a:pos x="515" y="1030"/>
                </a:cxn>
                <a:cxn ang="0">
                  <a:pos x="1019" y="618"/>
                </a:cxn>
                <a:cxn ang="0">
                  <a:pos x="1148" y="515"/>
                </a:cxn>
                <a:cxn ang="0">
                  <a:pos x="1019" y="412"/>
                </a:cxn>
                <a:cxn ang="0">
                  <a:pos x="515" y="979"/>
                </a:cxn>
                <a:cxn ang="0">
                  <a:pos x="51" y="515"/>
                </a:cxn>
                <a:cxn ang="0">
                  <a:pos x="515" y="51"/>
                </a:cxn>
                <a:cxn ang="0">
                  <a:pos x="979" y="515"/>
                </a:cxn>
                <a:cxn ang="0">
                  <a:pos x="515" y="979"/>
                </a:cxn>
              </a:cxnLst>
              <a:rect l="txL" t="txT" r="txR" b="txB"/>
              <a:pathLst>
                <a:path w="1148" h="1030">
                  <a:moveTo>
                    <a:pt x="1019" y="412"/>
                  </a:moveTo>
                  <a:cubicBezTo>
                    <a:pt x="971" y="177"/>
                    <a:pt x="763" y="0"/>
                    <a:pt x="515" y="0"/>
                  </a:cubicBezTo>
                  <a:cubicBezTo>
                    <a:pt x="230" y="0"/>
                    <a:pt x="0" y="231"/>
                    <a:pt x="0" y="515"/>
                  </a:cubicBezTo>
                  <a:cubicBezTo>
                    <a:pt x="0" y="799"/>
                    <a:pt x="230" y="1030"/>
                    <a:pt x="515" y="1030"/>
                  </a:cubicBezTo>
                  <a:cubicBezTo>
                    <a:pt x="763" y="1030"/>
                    <a:pt x="971" y="853"/>
                    <a:pt x="1019" y="618"/>
                  </a:cubicBezTo>
                  <a:cubicBezTo>
                    <a:pt x="1148" y="515"/>
                    <a:pt x="1148" y="515"/>
                    <a:pt x="1148" y="515"/>
                  </a:cubicBezTo>
                  <a:lnTo>
                    <a:pt x="1019" y="412"/>
                  </a:lnTo>
                  <a:close/>
                  <a:moveTo>
                    <a:pt x="515" y="979"/>
                  </a:moveTo>
                  <a:cubicBezTo>
                    <a:pt x="258" y="979"/>
                    <a:pt x="51" y="771"/>
                    <a:pt x="51" y="515"/>
                  </a:cubicBezTo>
                  <a:cubicBezTo>
                    <a:pt x="51" y="259"/>
                    <a:pt x="258" y="51"/>
                    <a:pt x="515" y="51"/>
                  </a:cubicBezTo>
                  <a:cubicBezTo>
                    <a:pt x="771" y="51"/>
                    <a:pt x="979" y="259"/>
                    <a:pt x="979" y="515"/>
                  </a:cubicBezTo>
                  <a:cubicBezTo>
                    <a:pt x="979" y="771"/>
                    <a:pt x="771" y="979"/>
                    <a:pt x="515" y="979"/>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12" name="Freeform 48"/>
            <p:cNvSpPr>
              <a:spLocks noEditPoints="1"/>
            </p:cNvSpPr>
            <p:nvPr>
              <p:custDataLst>
                <p:tags r:id="rId16"/>
              </p:custDataLst>
            </p:nvPr>
          </p:nvSpPr>
          <p:spPr>
            <a:xfrm>
              <a:off x="721282" y="382995"/>
              <a:ext cx="472889" cy="472889"/>
            </a:xfrm>
            <a:custGeom>
              <a:avLst/>
              <a:gdLst>
                <a:gd name="txL" fmla="*/ 0 w 152"/>
                <a:gd name="txT" fmla="*/ 0 h 152"/>
                <a:gd name="txR" fmla="*/ 152 w 152"/>
                <a:gd name="txB" fmla="*/ 152 h 152"/>
              </a:gdLst>
              <a:ahLst/>
              <a:cxnLst>
                <a:cxn ang="0">
                  <a:pos x="152" y="88"/>
                </a:cxn>
                <a:cxn ang="0">
                  <a:pos x="152" y="64"/>
                </a:cxn>
                <a:cxn ang="0">
                  <a:pos x="138" y="64"/>
                </a:cxn>
                <a:cxn ang="0">
                  <a:pos x="128" y="40"/>
                </a:cxn>
                <a:cxn ang="0">
                  <a:pos x="138" y="31"/>
                </a:cxn>
                <a:cxn ang="0">
                  <a:pos x="121" y="14"/>
                </a:cxn>
                <a:cxn ang="0">
                  <a:pos x="111" y="24"/>
                </a:cxn>
                <a:cxn ang="0">
                  <a:pos x="88" y="14"/>
                </a:cxn>
                <a:cxn ang="0">
                  <a:pos x="88" y="0"/>
                </a:cxn>
                <a:cxn ang="0">
                  <a:pos x="64" y="0"/>
                </a:cxn>
                <a:cxn ang="0">
                  <a:pos x="64" y="14"/>
                </a:cxn>
                <a:cxn ang="0">
                  <a:pos x="41" y="24"/>
                </a:cxn>
                <a:cxn ang="0">
                  <a:pos x="31" y="14"/>
                </a:cxn>
                <a:cxn ang="0">
                  <a:pos x="14" y="31"/>
                </a:cxn>
                <a:cxn ang="0">
                  <a:pos x="24" y="40"/>
                </a:cxn>
                <a:cxn ang="0">
                  <a:pos x="14" y="64"/>
                </a:cxn>
                <a:cxn ang="0">
                  <a:pos x="0" y="64"/>
                </a:cxn>
                <a:cxn ang="0">
                  <a:pos x="0" y="88"/>
                </a:cxn>
                <a:cxn ang="0">
                  <a:pos x="14" y="88"/>
                </a:cxn>
                <a:cxn ang="0">
                  <a:pos x="24" y="111"/>
                </a:cxn>
                <a:cxn ang="0">
                  <a:pos x="14" y="121"/>
                </a:cxn>
                <a:cxn ang="0">
                  <a:pos x="31" y="138"/>
                </a:cxn>
                <a:cxn ang="0">
                  <a:pos x="41" y="128"/>
                </a:cxn>
                <a:cxn ang="0">
                  <a:pos x="64" y="138"/>
                </a:cxn>
                <a:cxn ang="0">
                  <a:pos x="64" y="152"/>
                </a:cxn>
                <a:cxn ang="0">
                  <a:pos x="88" y="152"/>
                </a:cxn>
                <a:cxn ang="0">
                  <a:pos x="88" y="138"/>
                </a:cxn>
                <a:cxn ang="0">
                  <a:pos x="111" y="128"/>
                </a:cxn>
                <a:cxn ang="0">
                  <a:pos x="121" y="138"/>
                </a:cxn>
                <a:cxn ang="0">
                  <a:pos x="138" y="121"/>
                </a:cxn>
                <a:cxn ang="0">
                  <a:pos x="128" y="111"/>
                </a:cxn>
                <a:cxn ang="0">
                  <a:pos x="138" y="88"/>
                </a:cxn>
                <a:cxn ang="0">
                  <a:pos x="152" y="88"/>
                </a:cxn>
                <a:cxn ang="0">
                  <a:pos x="76" y="115"/>
                </a:cxn>
                <a:cxn ang="0">
                  <a:pos x="37" y="76"/>
                </a:cxn>
                <a:cxn ang="0">
                  <a:pos x="76" y="37"/>
                </a:cxn>
                <a:cxn ang="0">
                  <a:pos x="115" y="76"/>
                </a:cxn>
                <a:cxn ang="0">
                  <a:pos x="76" y="115"/>
                </a:cxn>
              </a:cxnLst>
              <a:rect l="txL" t="txT" r="txR" b="txB"/>
              <a:pathLst>
                <a:path w="152" h="152">
                  <a:moveTo>
                    <a:pt x="152" y="88"/>
                  </a:moveTo>
                  <a:cubicBezTo>
                    <a:pt x="152" y="64"/>
                    <a:pt x="152" y="64"/>
                    <a:pt x="152" y="64"/>
                  </a:cubicBezTo>
                  <a:cubicBezTo>
                    <a:pt x="138" y="64"/>
                    <a:pt x="138" y="64"/>
                    <a:pt x="138" y="64"/>
                  </a:cubicBezTo>
                  <a:cubicBezTo>
                    <a:pt x="136" y="55"/>
                    <a:pt x="133" y="47"/>
                    <a:pt x="128" y="40"/>
                  </a:cubicBezTo>
                  <a:cubicBezTo>
                    <a:pt x="138" y="31"/>
                    <a:pt x="138" y="31"/>
                    <a:pt x="138" y="31"/>
                  </a:cubicBezTo>
                  <a:cubicBezTo>
                    <a:pt x="121" y="14"/>
                    <a:pt x="121" y="14"/>
                    <a:pt x="121" y="14"/>
                  </a:cubicBezTo>
                  <a:cubicBezTo>
                    <a:pt x="111" y="24"/>
                    <a:pt x="111" y="24"/>
                    <a:pt x="111" y="24"/>
                  </a:cubicBezTo>
                  <a:cubicBezTo>
                    <a:pt x="104" y="19"/>
                    <a:pt x="96" y="16"/>
                    <a:pt x="88" y="14"/>
                  </a:cubicBezTo>
                  <a:cubicBezTo>
                    <a:pt x="88" y="0"/>
                    <a:pt x="88" y="0"/>
                    <a:pt x="88" y="0"/>
                  </a:cubicBezTo>
                  <a:cubicBezTo>
                    <a:pt x="64" y="0"/>
                    <a:pt x="64" y="0"/>
                    <a:pt x="64" y="0"/>
                  </a:cubicBezTo>
                  <a:cubicBezTo>
                    <a:pt x="64" y="14"/>
                    <a:pt x="64" y="14"/>
                    <a:pt x="64" y="14"/>
                  </a:cubicBezTo>
                  <a:cubicBezTo>
                    <a:pt x="56" y="16"/>
                    <a:pt x="48" y="19"/>
                    <a:pt x="41" y="24"/>
                  </a:cubicBezTo>
                  <a:cubicBezTo>
                    <a:pt x="31" y="14"/>
                    <a:pt x="31" y="14"/>
                    <a:pt x="31" y="14"/>
                  </a:cubicBezTo>
                  <a:cubicBezTo>
                    <a:pt x="14" y="31"/>
                    <a:pt x="14" y="31"/>
                    <a:pt x="14" y="31"/>
                  </a:cubicBezTo>
                  <a:cubicBezTo>
                    <a:pt x="24" y="40"/>
                    <a:pt x="24" y="40"/>
                    <a:pt x="24" y="40"/>
                  </a:cubicBezTo>
                  <a:cubicBezTo>
                    <a:pt x="19" y="47"/>
                    <a:pt x="16" y="55"/>
                    <a:pt x="14" y="64"/>
                  </a:cubicBezTo>
                  <a:cubicBezTo>
                    <a:pt x="0" y="64"/>
                    <a:pt x="0" y="64"/>
                    <a:pt x="0" y="64"/>
                  </a:cubicBezTo>
                  <a:cubicBezTo>
                    <a:pt x="0" y="88"/>
                    <a:pt x="0" y="88"/>
                    <a:pt x="0" y="88"/>
                  </a:cubicBezTo>
                  <a:cubicBezTo>
                    <a:pt x="14" y="88"/>
                    <a:pt x="14" y="88"/>
                    <a:pt x="14" y="88"/>
                  </a:cubicBezTo>
                  <a:cubicBezTo>
                    <a:pt x="16" y="96"/>
                    <a:pt x="19" y="104"/>
                    <a:pt x="24" y="111"/>
                  </a:cubicBezTo>
                  <a:cubicBezTo>
                    <a:pt x="14" y="121"/>
                    <a:pt x="14" y="121"/>
                    <a:pt x="14" y="121"/>
                  </a:cubicBezTo>
                  <a:cubicBezTo>
                    <a:pt x="31" y="138"/>
                    <a:pt x="31" y="138"/>
                    <a:pt x="31" y="138"/>
                  </a:cubicBezTo>
                  <a:cubicBezTo>
                    <a:pt x="41" y="128"/>
                    <a:pt x="41" y="128"/>
                    <a:pt x="41" y="128"/>
                  </a:cubicBezTo>
                  <a:cubicBezTo>
                    <a:pt x="48" y="133"/>
                    <a:pt x="56" y="136"/>
                    <a:pt x="64" y="138"/>
                  </a:cubicBezTo>
                  <a:cubicBezTo>
                    <a:pt x="64" y="152"/>
                    <a:pt x="64" y="152"/>
                    <a:pt x="64" y="152"/>
                  </a:cubicBezTo>
                  <a:cubicBezTo>
                    <a:pt x="88" y="152"/>
                    <a:pt x="88" y="152"/>
                    <a:pt x="88" y="152"/>
                  </a:cubicBezTo>
                  <a:cubicBezTo>
                    <a:pt x="88" y="138"/>
                    <a:pt x="88" y="138"/>
                    <a:pt x="88" y="138"/>
                  </a:cubicBezTo>
                  <a:cubicBezTo>
                    <a:pt x="96" y="136"/>
                    <a:pt x="104" y="133"/>
                    <a:pt x="111" y="128"/>
                  </a:cubicBezTo>
                  <a:cubicBezTo>
                    <a:pt x="121" y="138"/>
                    <a:pt x="121" y="138"/>
                    <a:pt x="121" y="138"/>
                  </a:cubicBezTo>
                  <a:cubicBezTo>
                    <a:pt x="138" y="121"/>
                    <a:pt x="138" y="121"/>
                    <a:pt x="138" y="121"/>
                  </a:cubicBezTo>
                  <a:cubicBezTo>
                    <a:pt x="128" y="111"/>
                    <a:pt x="128" y="111"/>
                    <a:pt x="128" y="111"/>
                  </a:cubicBezTo>
                  <a:cubicBezTo>
                    <a:pt x="133" y="104"/>
                    <a:pt x="136" y="96"/>
                    <a:pt x="138" y="88"/>
                  </a:cubicBezTo>
                  <a:lnTo>
                    <a:pt x="152" y="88"/>
                  </a:lnTo>
                  <a:close/>
                  <a:moveTo>
                    <a:pt x="76" y="115"/>
                  </a:moveTo>
                  <a:cubicBezTo>
                    <a:pt x="54" y="115"/>
                    <a:pt x="37" y="98"/>
                    <a:pt x="37" y="76"/>
                  </a:cubicBezTo>
                  <a:cubicBezTo>
                    <a:pt x="37" y="54"/>
                    <a:pt x="54" y="37"/>
                    <a:pt x="76" y="37"/>
                  </a:cubicBezTo>
                  <a:cubicBezTo>
                    <a:pt x="98" y="37"/>
                    <a:pt x="115" y="54"/>
                    <a:pt x="115" y="76"/>
                  </a:cubicBezTo>
                  <a:cubicBezTo>
                    <a:pt x="115" y="98"/>
                    <a:pt x="98" y="115"/>
                    <a:pt x="76" y="115"/>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13" name="文本框 111"/>
            <p:cNvSpPr/>
            <p:nvPr>
              <p:custDataLst>
                <p:tags r:id="rId17"/>
              </p:custDataLst>
            </p:nvPr>
          </p:nvSpPr>
          <p:spPr>
            <a:xfrm>
              <a:off x="356421" y="865172"/>
              <a:ext cx="1330960" cy="304876"/>
            </a:xfrm>
            <a:prstGeom prst="rect">
              <a:avLst/>
            </a:prstGeom>
            <a:noFill/>
            <a:ln w="9525">
              <a:noFill/>
            </a:ln>
          </p:spPr>
          <p:txBody>
            <a:bodyPr wrap="square" lIns="68580" tIns="34290" rIns="68580" bIns="34290">
              <a:spAutoFit/>
            </a:bodyPr>
            <a:p>
              <a:pPr>
                <a:buNone/>
              </a:pPr>
              <a:r>
                <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rPr>
                <a:t>1998-2003</a:t>
              </a:r>
              <a:endPar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endParaRPr>
            </a:p>
          </p:txBody>
        </p:sp>
      </p:grpSp>
      <p:grpSp>
        <p:nvGrpSpPr>
          <p:cNvPr id="8214" name="组合 22"/>
          <p:cNvGrpSpPr/>
          <p:nvPr/>
        </p:nvGrpSpPr>
        <p:grpSpPr>
          <a:xfrm>
            <a:off x="1818005" y="2250440"/>
            <a:ext cx="2644140" cy="2260600"/>
            <a:chOff x="0" y="0"/>
            <a:chExt cx="2041593" cy="1833374"/>
          </a:xfrm>
        </p:grpSpPr>
        <p:sp>
          <p:nvSpPr>
            <p:cNvPr id="8215" name="Freeform 46"/>
            <p:cNvSpPr/>
            <p:nvPr>
              <p:custDataLst>
                <p:tags r:id="rId18"/>
              </p:custDataLst>
            </p:nvPr>
          </p:nvSpPr>
          <p:spPr>
            <a:xfrm>
              <a:off x="0" y="0"/>
              <a:ext cx="2041593" cy="1833374"/>
            </a:xfrm>
            <a:custGeom>
              <a:avLst/>
              <a:gdLst>
                <a:gd name="txL" fmla="*/ 0 w 1149"/>
                <a:gd name="txT" fmla="*/ 0 h 1030"/>
                <a:gd name="txR" fmla="*/ 1149 w 1149"/>
                <a:gd name="txB" fmla="*/ 1030 h 1030"/>
              </a:gdLst>
              <a:ahLst/>
              <a:cxnLst>
                <a:cxn ang="0">
                  <a:pos x="1149" y="515"/>
                </a:cxn>
                <a:cxn ang="0">
                  <a:pos x="1020" y="412"/>
                </a:cxn>
                <a:cxn ang="0">
                  <a:pos x="515" y="0"/>
                </a:cxn>
                <a:cxn ang="0">
                  <a:pos x="0" y="515"/>
                </a:cxn>
                <a:cxn ang="0">
                  <a:pos x="515" y="1030"/>
                </a:cxn>
                <a:cxn ang="0">
                  <a:pos x="1020" y="618"/>
                </a:cxn>
                <a:cxn ang="0">
                  <a:pos x="1149" y="515"/>
                </a:cxn>
              </a:cxnLst>
              <a:rect l="txL" t="txT" r="txR" b="txB"/>
              <a:pathLst>
                <a:path w="1149" h="1030">
                  <a:moveTo>
                    <a:pt x="1149" y="515"/>
                  </a:moveTo>
                  <a:cubicBezTo>
                    <a:pt x="1020" y="412"/>
                    <a:pt x="1020" y="412"/>
                    <a:pt x="1020" y="412"/>
                  </a:cubicBezTo>
                  <a:cubicBezTo>
                    <a:pt x="972" y="177"/>
                    <a:pt x="764" y="0"/>
                    <a:pt x="515" y="0"/>
                  </a:cubicBezTo>
                  <a:cubicBezTo>
                    <a:pt x="231" y="0"/>
                    <a:pt x="0" y="231"/>
                    <a:pt x="0" y="515"/>
                  </a:cubicBezTo>
                  <a:cubicBezTo>
                    <a:pt x="0" y="799"/>
                    <a:pt x="231" y="1030"/>
                    <a:pt x="515" y="1030"/>
                  </a:cubicBezTo>
                  <a:cubicBezTo>
                    <a:pt x="764" y="1030"/>
                    <a:pt x="972" y="853"/>
                    <a:pt x="1020" y="618"/>
                  </a:cubicBezTo>
                  <a:lnTo>
                    <a:pt x="1149" y="515"/>
                  </a:lnTo>
                  <a:close/>
                </a:path>
              </a:pathLst>
            </a:custGeom>
            <a:gradFill rotWithShape="1">
              <a:gsLst>
                <a:gs pos="0">
                  <a:srgbClr val="D9D9DA">
                    <a:alpha val="100000"/>
                  </a:srgbClr>
                </a:gs>
                <a:gs pos="100000">
                  <a:srgbClr val="FFFFFF">
                    <a:alpha val="100000"/>
                  </a:srgbClr>
                </a:gs>
              </a:gsLst>
              <a:lin ang="18900000" scaled="1"/>
              <a:tileRect/>
            </a:gradFill>
            <a:ln w="19050" cap="flat" cmpd="sng">
              <a:pattFill prst="horz">
                <a:fgClr>
                  <a:srgbClr val="000000"/>
                </a:fgClr>
                <a:bgClr>
                  <a:srgbClr val="FFFFFF"/>
                </a:bgClr>
              </a:pattFill>
              <a:prstDash val="solid"/>
              <a:miter/>
              <a:headEnd type="none" w="med" len="med"/>
              <a:tailEnd type="none" w="med" len="med"/>
            </a:ln>
          </p:spPr>
          <p:txBody>
            <a:bodyPr lIns="68580" tIns="34290" rIns="68580" bIns="34290" anchor="ctr" anchorCtr="0"/>
            <a:p>
              <a:pPr algn="ctr">
                <a:buNone/>
              </a:pPr>
              <a:endParaRPr sz="1100" b="1" i="1" baseline="0">
                <a:solidFill>
                  <a:srgbClr val="FFFFFF"/>
                </a:solidFill>
                <a:latin typeface="Calibri" panose="020F0502020204030204" charset="0"/>
                <a:ea typeface="微软雅黑" panose="020B0503020204020204" charset="-122"/>
                <a:sym typeface="宋体" panose="02010600030101010101" pitchFamily="2" charset="-122"/>
              </a:endParaRPr>
            </a:p>
          </p:txBody>
        </p:sp>
        <p:sp>
          <p:nvSpPr>
            <p:cNvPr id="8216" name="Freeform 47"/>
            <p:cNvSpPr>
              <a:spLocks noEditPoints="1"/>
            </p:cNvSpPr>
            <p:nvPr>
              <p:custDataLst>
                <p:tags r:id="rId19"/>
              </p:custDataLst>
            </p:nvPr>
          </p:nvSpPr>
          <p:spPr>
            <a:xfrm>
              <a:off x="0" y="0"/>
              <a:ext cx="2041593" cy="1833374"/>
            </a:xfrm>
            <a:custGeom>
              <a:avLst/>
              <a:gdLst>
                <a:gd name="txL" fmla="*/ 0 w 1149"/>
                <a:gd name="txT" fmla="*/ 0 h 1030"/>
                <a:gd name="txR" fmla="*/ 1149 w 1149"/>
                <a:gd name="txB" fmla="*/ 1030 h 1030"/>
              </a:gdLst>
              <a:ahLst/>
              <a:cxnLst>
                <a:cxn ang="0">
                  <a:pos x="1020" y="412"/>
                </a:cxn>
                <a:cxn ang="0">
                  <a:pos x="515" y="0"/>
                </a:cxn>
                <a:cxn ang="0">
                  <a:pos x="0" y="515"/>
                </a:cxn>
                <a:cxn ang="0">
                  <a:pos x="515" y="1030"/>
                </a:cxn>
                <a:cxn ang="0">
                  <a:pos x="1020" y="618"/>
                </a:cxn>
                <a:cxn ang="0">
                  <a:pos x="1149" y="515"/>
                </a:cxn>
                <a:cxn ang="0">
                  <a:pos x="1020" y="412"/>
                </a:cxn>
                <a:cxn ang="0">
                  <a:pos x="515" y="979"/>
                </a:cxn>
                <a:cxn ang="0">
                  <a:pos x="51" y="515"/>
                </a:cxn>
                <a:cxn ang="0">
                  <a:pos x="515" y="51"/>
                </a:cxn>
                <a:cxn ang="0">
                  <a:pos x="979" y="515"/>
                </a:cxn>
                <a:cxn ang="0">
                  <a:pos x="515" y="979"/>
                </a:cxn>
              </a:cxnLst>
              <a:rect l="txL" t="txT" r="txR" b="txB"/>
              <a:pathLst>
                <a:path w="1149" h="1030">
                  <a:moveTo>
                    <a:pt x="1020" y="412"/>
                  </a:moveTo>
                  <a:cubicBezTo>
                    <a:pt x="972" y="177"/>
                    <a:pt x="764" y="0"/>
                    <a:pt x="515" y="0"/>
                  </a:cubicBezTo>
                  <a:cubicBezTo>
                    <a:pt x="231" y="0"/>
                    <a:pt x="0" y="231"/>
                    <a:pt x="0" y="515"/>
                  </a:cubicBezTo>
                  <a:cubicBezTo>
                    <a:pt x="0" y="799"/>
                    <a:pt x="231" y="1030"/>
                    <a:pt x="515" y="1030"/>
                  </a:cubicBezTo>
                  <a:cubicBezTo>
                    <a:pt x="764" y="1030"/>
                    <a:pt x="972" y="853"/>
                    <a:pt x="1020" y="618"/>
                  </a:cubicBezTo>
                  <a:cubicBezTo>
                    <a:pt x="1149" y="515"/>
                    <a:pt x="1149" y="515"/>
                    <a:pt x="1149" y="515"/>
                  </a:cubicBezTo>
                  <a:lnTo>
                    <a:pt x="1020" y="412"/>
                  </a:lnTo>
                  <a:close/>
                  <a:moveTo>
                    <a:pt x="515" y="979"/>
                  </a:moveTo>
                  <a:cubicBezTo>
                    <a:pt x="259" y="979"/>
                    <a:pt x="51" y="771"/>
                    <a:pt x="51" y="515"/>
                  </a:cubicBezTo>
                  <a:cubicBezTo>
                    <a:pt x="51" y="259"/>
                    <a:pt x="259" y="51"/>
                    <a:pt x="515" y="51"/>
                  </a:cubicBezTo>
                  <a:cubicBezTo>
                    <a:pt x="771" y="51"/>
                    <a:pt x="979" y="259"/>
                    <a:pt x="979" y="515"/>
                  </a:cubicBezTo>
                  <a:cubicBezTo>
                    <a:pt x="979" y="771"/>
                    <a:pt x="771" y="979"/>
                    <a:pt x="515" y="979"/>
                  </a:cubicBez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17" name="Freeform 51"/>
            <p:cNvSpPr/>
            <p:nvPr>
              <p:custDataLst>
                <p:tags r:id="rId20"/>
              </p:custDataLst>
            </p:nvPr>
          </p:nvSpPr>
          <p:spPr>
            <a:xfrm>
              <a:off x="491078" y="411594"/>
              <a:ext cx="882323" cy="420009"/>
            </a:xfrm>
            <a:custGeom>
              <a:avLst/>
              <a:gdLst>
                <a:gd name="txL" fmla="*/ 0 w 584"/>
                <a:gd name="txT" fmla="*/ 0 h 278"/>
                <a:gd name="txR" fmla="*/ 584 w 584"/>
                <a:gd name="txB" fmla="*/ 278 h 278"/>
              </a:gdLst>
              <a:ahLst/>
              <a:cxnLst>
                <a:cxn ang="0">
                  <a:pos x="584" y="0"/>
                </a:cxn>
                <a:cxn ang="0">
                  <a:pos x="449" y="31"/>
                </a:cxn>
                <a:cxn ang="0">
                  <a:pos x="469" y="62"/>
                </a:cxn>
                <a:cxn ang="0">
                  <a:pos x="278" y="200"/>
                </a:cxn>
                <a:cxn ang="0">
                  <a:pos x="214" y="116"/>
                </a:cxn>
                <a:cxn ang="0">
                  <a:pos x="204" y="101"/>
                </a:cxn>
                <a:cxn ang="0">
                  <a:pos x="190" y="112"/>
                </a:cxn>
                <a:cxn ang="0">
                  <a:pos x="0" y="250"/>
                </a:cxn>
                <a:cxn ang="0">
                  <a:pos x="21" y="278"/>
                </a:cxn>
                <a:cxn ang="0">
                  <a:pos x="196" y="151"/>
                </a:cxn>
                <a:cxn ang="0">
                  <a:pos x="260" y="237"/>
                </a:cxn>
                <a:cxn ang="0">
                  <a:pos x="270" y="252"/>
                </a:cxn>
                <a:cxn ang="0">
                  <a:pos x="284" y="241"/>
                </a:cxn>
                <a:cxn ang="0">
                  <a:pos x="490" y="91"/>
                </a:cxn>
                <a:cxn ang="0">
                  <a:pos x="490" y="91"/>
                </a:cxn>
                <a:cxn ang="0">
                  <a:pos x="512" y="120"/>
                </a:cxn>
                <a:cxn ang="0">
                  <a:pos x="584" y="0"/>
                </a:cxn>
              </a:cxnLst>
              <a:rect l="txL" t="txT" r="txR" b="txB"/>
              <a:pathLst>
                <a:path w="584" h="278">
                  <a:moveTo>
                    <a:pt x="584" y="0"/>
                  </a:moveTo>
                  <a:lnTo>
                    <a:pt x="449" y="31"/>
                  </a:lnTo>
                  <a:lnTo>
                    <a:pt x="469" y="62"/>
                  </a:lnTo>
                  <a:lnTo>
                    <a:pt x="278" y="200"/>
                  </a:lnTo>
                  <a:lnTo>
                    <a:pt x="214" y="116"/>
                  </a:lnTo>
                  <a:lnTo>
                    <a:pt x="204" y="101"/>
                  </a:lnTo>
                  <a:lnTo>
                    <a:pt x="190" y="112"/>
                  </a:lnTo>
                  <a:lnTo>
                    <a:pt x="0" y="250"/>
                  </a:lnTo>
                  <a:lnTo>
                    <a:pt x="21" y="278"/>
                  </a:lnTo>
                  <a:lnTo>
                    <a:pt x="196" y="151"/>
                  </a:lnTo>
                  <a:lnTo>
                    <a:pt x="260" y="237"/>
                  </a:lnTo>
                  <a:lnTo>
                    <a:pt x="270" y="252"/>
                  </a:lnTo>
                  <a:lnTo>
                    <a:pt x="284" y="241"/>
                  </a:lnTo>
                  <a:lnTo>
                    <a:pt x="490" y="91"/>
                  </a:lnTo>
                  <a:lnTo>
                    <a:pt x="490" y="91"/>
                  </a:lnTo>
                  <a:lnTo>
                    <a:pt x="512" y="120"/>
                  </a:lnTo>
                  <a:lnTo>
                    <a:pt x="584" y="0"/>
                  </a:lnTo>
                  <a:close/>
                </a:path>
              </a:pathLst>
            </a:custGeom>
            <a:solidFill>
              <a:srgbClr val="E74C2E"/>
            </a:solidFill>
            <a:ln w="9525">
              <a:noFill/>
            </a:ln>
          </p:spPr>
          <p:txBody>
            <a:bodyPr vert="horz" wrap="square" lIns="68580" tIns="34290" rIns="68580" bIns="34290" anchor="t" anchorCtr="0"/>
            <a:p>
              <a:pPr>
                <a:buNone/>
              </a:pPr>
              <a:endParaRPr sz="1100" b="1" i="1" baseline="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18" name="文本框 34"/>
            <p:cNvSpPr/>
            <p:nvPr>
              <p:custDataLst>
                <p:tags r:id="rId21"/>
              </p:custDataLst>
            </p:nvPr>
          </p:nvSpPr>
          <p:spPr>
            <a:xfrm>
              <a:off x="184256" y="865172"/>
              <a:ext cx="1330960" cy="304876"/>
            </a:xfrm>
            <a:prstGeom prst="rect">
              <a:avLst/>
            </a:prstGeom>
            <a:noFill/>
            <a:ln w="9525">
              <a:noFill/>
            </a:ln>
          </p:spPr>
          <p:txBody>
            <a:bodyPr wrap="square" lIns="68580" tIns="34290" rIns="68580" bIns="34290">
              <a:spAutoFit/>
            </a:bodyPr>
            <a:p>
              <a:pPr>
                <a:buNone/>
              </a:pPr>
              <a:r>
                <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rPr>
                <a:t>1949-1998</a:t>
              </a:r>
              <a:endParaRPr lang="en-US" altLang="zh-CN" sz="2000" b="1" i="1" baseline="0" dirty="0">
                <a:solidFill>
                  <a:srgbClr val="605E5E"/>
                </a:solidFill>
                <a:latin typeface="Impact" panose="020B0806030902050204" pitchFamily="2" charset="0"/>
                <a:ea typeface="宋体" panose="02010600030101010101" pitchFamily="2" charset="-122"/>
                <a:sym typeface="Aharoni" pitchFamily="2" charset="-79"/>
              </a:endParaRPr>
            </a:p>
          </p:txBody>
        </p:sp>
      </p:grpSp>
      <p:sp>
        <p:nvSpPr>
          <p:cNvPr id="8222" name="TextBox 47"/>
          <p:cNvSpPr/>
          <p:nvPr>
            <p:custDataLst>
              <p:tags r:id="rId22"/>
            </p:custDataLst>
          </p:nvPr>
        </p:nvSpPr>
        <p:spPr>
          <a:xfrm>
            <a:off x="422910" y="783590"/>
            <a:ext cx="2172970" cy="666115"/>
          </a:xfrm>
          <a:prstGeom prst="rect">
            <a:avLst/>
          </a:prstGeom>
          <a:noFill/>
          <a:ln w="9525">
            <a:noFill/>
          </a:ln>
        </p:spPr>
        <p:txBody>
          <a:bodyPr wrap="square">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职业健康形势</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214"/>
                                        </p:tgtEl>
                                        <p:attrNameLst>
                                          <p:attrName>style.visibility</p:attrName>
                                        </p:attrNameLst>
                                      </p:cBhvr>
                                      <p:to>
                                        <p:strVal val="visible"/>
                                      </p:to>
                                    </p:set>
                                    <p:anim calcmode="lin" valueType="num">
                                      <p:cBhvr>
                                        <p:cTn id="7" dur="500" fill="hold"/>
                                        <p:tgtEl>
                                          <p:spTgt spid="8214"/>
                                        </p:tgtEl>
                                        <p:attrNameLst>
                                          <p:attrName>ppt_x</p:attrName>
                                        </p:attrNameLst>
                                      </p:cBhvr>
                                      <p:tavLst>
                                        <p:tav tm="0">
                                          <p:val>
                                            <p:strVal val="0-#ppt_w/2"/>
                                          </p:val>
                                        </p:tav>
                                        <p:tav tm="100000">
                                          <p:val>
                                            <p:strVal val="#ppt_x"/>
                                          </p:val>
                                        </p:tav>
                                      </p:tavLst>
                                    </p:anim>
                                    <p:anim calcmode="lin" valueType="num">
                                      <p:cBhvr>
                                        <p:cTn id="8" dur="500" fill="hold"/>
                                        <p:tgtEl>
                                          <p:spTgt spid="821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8209"/>
                                        </p:tgtEl>
                                        <p:attrNameLst>
                                          <p:attrName>style.visibility</p:attrName>
                                        </p:attrNameLst>
                                      </p:cBhvr>
                                      <p:to>
                                        <p:strVal val="visible"/>
                                      </p:to>
                                    </p:set>
                                    <p:anim calcmode="lin" valueType="num">
                                      <p:cBhvr>
                                        <p:cTn id="12" dur="500" fill="hold"/>
                                        <p:tgtEl>
                                          <p:spTgt spid="8209"/>
                                        </p:tgtEl>
                                        <p:attrNameLst>
                                          <p:attrName>ppt_x</p:attrName>
                                        </p:attrNameLst>
                                      </p:cBhvr>
                                      <p:tavLst>
                                        <p:tav tm="0">
                                          <p:val>
                                            <p:strVal val="0-#ppt_w/2"/>
                                          </p:val>
                                        </p:tav>
                                        <p:tav tm="100000">
                                          <p:val>
                                            <p:strVal val="#ppt_x"/>
                                          </p:val>
                                        </p:tav>
                                      </p:tavLst>
                                    </p:anim>
                                    <p:anim calcmode="lin" valueType="num">
                                      <p:cBhvr>
                                        <p:cTn id="13" dur="500" fill="hold"/>
                                        <p:tgtEl>
                                          <p:spTgt spid="820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8199"/>
                                        </p:tgtEl>
                                        <p:attrNameLst>
                                          <p:attrName>style.visibility</p:attrName>
                                        </p:attrNameLst>
                                      </p:cBhvr>
                                      <p:to>
                                        <p:strVal val="visible"/>
                                      </p:to>
                                    </p:set>
                                    <p:anim calcmode="lin" valueType="num">
                                      <p:cBhvr>
                                        <p:cTn id="17" dur="500" fill="hold"/>
                                        <p:tgtEl>
                                          <p:spTgt spid="8199"/>
                                        </p:tgtEl>
                                        <p:attrNameLst>
                                          <p:attrName>ppt_x</p:attrName>
                                        </p:attrNameLst>
                                      </p:cBhvr>
                                      <p:tavLst>
                                        <p:tav tm="0">
                                          <p:val>
                                            <p:strVal val="0-#ppt_w/2"/>
                                          </p:val>
                                        </p:tav>
                                        <p:tav tm="100000">
                                          <p:val>
                                            <p:strVal val="#ppt_x"/>
                                          </p:val>
                                        </p:tav>
                                      </p:tavLst>
                                    </p:anim>
                                    <p:anim calcmode="lin" valueType="num">
                                      <p:cBhvr>
                                        <p:cTn id="18" dur="500" fill="hold"/>
                                        <p:tgtEl>
                                          <p:spTgt spid="819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nodeType="afterEffect">
                                  <p:stCondLst>
                                    <p:cond delay="0"/>
                                  </p:stCondLst>
                                  <p:childTnLst>
                                    <p:set>
                                      <p:cBhvr>
                                        <p:cTn id="21" dur="1" fill="hold">
                                          <p:stCondLst>
                                            <p:cond delay="0"/>
                                          </p:stCondLst>
                                        </p:cTn>
                                        <p:tgtEl>
                                          <p:spTgt spid="8194"/>
                                        </p:tgtEl>
                                        <p:attrNameLst>
                                          <p:attrName>style.visibility</p:attrName>
                                        </p:attrNameLst>
                                      </p:cBhvr>
                                      <p:to>
                                        <p:strVal val="visible"/>
                                      </p:to>
                                    </p:set>
                                    <p:anim calcmode="lin" valueType="num">
                                      <p:cBhvr>
                                        <p:cTn id="22" dur="500" fill="hold"/>
                                        <p:tgtEl>
                                          <p:spTgt spid="8194"/>
                                        </p:tgtEl>
                                        <p:attrNameLst>
                                          <p:attrName>ppt_x</p:attrName>
                                        </p:attrNameLst>
                                      </p:cBhvr>
                                      <p:tavLst>
                                        <p:tav tm="0">
                                          <p:val>
                                            <p:strVal val="0-#ppt_w/2"/>
                                          </p:val>
                                        </p:tav>
                                        <p:tav tm="100000">
                                          <p:val>
                                            <p:strVal val="#ppt_x"/>
                                          </p:val>
                                        </p:tav>
                                      </p:tavLst>
                                    </p:anim>
                                    <p:anim calcmode="lin" valueType="num">
                                      <p:cBhvr>
                                        <p:cTn id="23" dur="500" fill="hold"/>
                                        <p:tgtEl>
                                          <p:spTgt spid="8194"/>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5" presetClass="entr" presetSubtype="0" fill="hold" grpId="0" nodeType="afterEffect">
                                  <p:stCondLst>
                                    <p:cond delay="0"/>
                                  </p:stCondLst>
                                  <p:childTnLst>
                                    <p:set>
                                      <p:cBhvr>
                                        <p:cTn id="26" dur="1" fill="hold">
                                          <p:stCondLst>
                                            <p:cond delay="0"/>
                                          </p:stCondLst>
                                        </p:cTn>
                                        <p:tgtEl>
                                          <p:spTgt spid="8205"/>
                                        </p:tgtEl>
                                        <p:attrNameLst>
                                          <p:attrName>style.visibility</p:attrName>
                                        </p:attrNameLst>
                                      </p:cBhvr>
                                      <p:to>
                                        <p:strVal val="visible"/>
                                      </p:to>
                                    </p:set>
                                    <p:anim calcmode="lin" valueType="num">
                                      <p:cBhvr>
                                        <p:cTn id="27" dur="1000" fill="hold"/>
                                        <p:tgtEl>
                                          <p:spTgt spid="8205"/>
                                        </p:tgtEl>
                                        <p:attrNameLst>
                                          <p:attrName>ppt_w</p:attrName>
                                        </p:attrNameLst>
                                      </p:cBhvr>
                                      <p:tavLst>
                                        <p:tav tm="0">
                                          <p:val>
                                            <p:fltVal val="0.000000"/>
                                          </p:val>
                                        </p:tav>
                                        <p:tav tm="100000">
                                          <p:val>
                                            <p:strVal val="#ppt_w"/>
                                          </p:val>
                                        </p:tav>
                                      </p:tavLst>
                                    </p:anim>
                                    <p:anim calcmode="lin" valueType="num">
                                      <p:cBhvr>
                                        <p:cTn id="28" dur="1000" fill="hold"/>
                                        <p:tgtEl>
                                          <p:spTgt spid="8205"/>
                                        </p:tgtEl>
                                        <p:attrNameLst>
                                          <p:attrName>ppt_h</p:attrName>
                                        </p:attrNameLst>
                                      </p:cBhvr>
                                      <p:tavLst>
                                        <p:tav tm="0">
                                          <p:val>
                                            <p:fltVal val="0.000000"/>
                                          </p:val>
                                        </p:tav>
                                        <p:tav tm="100000">
                                          <p:val>
                                            <p:strVal val="#ppt_h"/>
                                          </p:val>
                                        </p:tav>
                                      </p:tavLst>
                                    </p:anim>
                                    <p:anim calcmode="lin" valueType="num">
                                      <p:cBhvr>
                                        <p:cTn id="29" dur="1000" fill="hold"/>
                                        <p:tgtEl>
                                          <p:spTgt spid="8205"/>
                                        </p:tgtEl>
                                        <p:attrNameLst>
                                          <p:attrName>ppt_x</p:attrName>
                                        </p:attrNameLst>
                                      </p:cBhvr>
                                      <p:tavLst>
                                        <p:tav tm="0" fmla="#ppt_x+(cos(-2*pi*(1-$))*-#ppt_x-sin(-2*pi*(1-$))*(1-#ppt_y))*(1-$)">
                                          <p:val>
                                            <p:fltVal val="0.000000"/>
                                          </p:val>
                                        </p:tav>
                                        <p:tav tm="100000">
                                          <p:val>
                                            <p:fltVal val="1.000000"/>
                                          </p:val>
                                        </p:tav>
                                      </p:tavLst>
                                    </p:anim>
                                    <p:anim calcmode="lin" valueType="num">
                                      <p:cBhvr>
                                        <p:cTn id="30" dur="1000" fill="hold"/>
                                        <p:tgtEl>
                                          <p:spTgt spid="8205"/>
                                        </p:tgtEl>
                                        <p:attrNameLst>
                                          <p:attrName>ppt_y</p:attrName>
                                        </p:attrNameLst>
                                      </p:cBhvr>
                                      <p:tavLst>
                                        <p:tav tm="0" fmla="#ppt_y+(sin(-2*pi*(1-$))*-#ppt_x+cos(-2*pi*(1-$))*(1-#ppt_y))*(1-$)">
                                          <p:val>
                                            <p:fltVal val="0.000000"/>
                                          </p:val>
                                        </p:tav>
                                        <p:tav tm="100000">
                                          <p:val>
                                            <p:fltVal val="1.000000"/>
                                          </p:val>
                                        </p:tav>
                                      </p:tavLst>
                                    </p:anim>
                                  </p:childTnLst>
                                </p:cTn>
                              </p:par>
                            </p:childTnLst>
                          </p:cTn>
                        </p:par>
                        <p:par>
                          <p:cTn id="31" fill="hold">
                            <p:stCondLst>
                              <p:cond delay="3000"/>
                            </p:stCondLst>
                            <p:childTnLst>
                              <p:par>
                                <p:cTn id="32" presetID="15" presetClass="entr" presetSubtype="0" fill="hold" grpId="0" nodeType="afterEffect">
                                  <p:stCondLst>
                                    <p:cond delay="0"/>
                                  </p:stCondLst>
                                  <p:childTnLst>
                                    <p:set>
                                      <p:cBhvr>
                                        <p:cTn id="33" dur="1" fill="hold">
                                          <p:stCondLst>
                                            <p:cond delay="0"/>
                                          </p:stCondLst>
                                        </p:cTn>
                                        <p:tgtEl>
                                          <p:spTgt spid="8206"/>
                                        </p:tgtEl>
                                        <p:attrNameLst>
                                          <p:attrName>style.visibility</p:attrName>
                                        </p:attrNameLst>
                                      </p:cBhvr>
                                      <p:to>
                                        <p:strVal val="visible"/>
                                      </p:to>
                                    </p:set>
                                    <p:anim calcmode="lin" valueType="num">
                                      <p:cBhvr>
                                        <p:cTn id="34" dur="1000" fill="hold"/>
                                        <p:tgtEl>
                                          <p:spTgt spid="8206"/>
                                        </p:tgtEl>
                                        <p:attrNameLst>
                                          <p:attrName>ppt_w</p:attrName>
                                        </p:attrNameLst>
                                      </p:cBhvr>
                                      <p:tavLst>
                                        <p:tav tm="0">
                                          <p:val>
                                            <p:fltVal val="0.000000"/>
                                          </p:val>
                                        </p:tav>
                                        <p:tav tm="100000">
                                          <p:val>
                                            <p:strVal val="#ppt_w"/>
                                          </p:val>
                                        </p:tav>
                                      </p:tavLst>
                                    </p:anim>
                                    <p:anim calcmode="lin" valueType="num">
                                      <p:cBhvr>
                                        <p:cTn id="35" dur="1000" fill="hold"/>
                                        <p:tgtEl>
                                          <p:spTgt spid="8206"/>
                                        </p:tgtEl>
                                        <p:attrNameLst>
                                          <p:attrName>ppt_h</p:attrName>
                                        </p:attrNameLst>
                                      </p:cBhvr>
                                      <p:tavLst>
                                        <p:tav tm="0">
                                          <p:val>
                                            <p:fltVal val="0.000000"/>
                                          </p:val>
                                        </p:tav>
                                        <p:tav tm="100000">
                                          <p:val>
                                            <p:strVal val="#ppt_h"/>
                                          </p:val>
                                        </p:tav>
                                      </p:tavLst>
                                    </p:anim>
                                    <p:anim calcmode="lin" valueType="num">
                                      <p:cBhvr>
                                        <p:cTn id="36" dur="1000" fill="hold"/>
                                        <p:tgtEl>
                                          <p:spTgt spid="8206"/>
                                        </p:tgtEl>
                                        <p:attrNameLst>
                                          <p:attrName>ppt_x</p:attrName>
                                        </p:attrNameLst>
                                      </p:cBhvr>
                                      <p:tavLst>
                                        <p:tav tm="0" fmla="#ppt_x+(cos(-2*pi*(1-$))*-#ppt_x-sin(-2*pi*(1-$))*(1-#ppt_y))*(1-$)">
                                          <p:val>
                                            <p:fltVal val="0.000000"/>
                                          </p:val>
                                        </p:tav>
                                        <p:tav tm="100000">
                                          <p:val>
                                            <p:fltVal val="1.000000"/>
                                          </p:val>
                                        </p:tav>
                                      </p:tavLst>
                                    </p:anim>
                                    <p:anim calcmode="lin" valueType="num">
                                      <p:cBhvr>
                                        <p:cTn id="37" dur="1000" fill="hold"/>
                                        <p:tgtEl>
                                          <p:spTgt spid="8206"/>
                                        </p:tgtEl>
                                        <p:attrNameLst>
                                          <p:attrName>ppt_y</p:attrName>
                                        </p:attrNameLst>
                                      </p:cBhvr>
                                      <p:tavLst>
                                        <p:tav tm="0" fmla="#ppt_y+(sin(-2*pi*(1-$))*-#ppt_x+cos(-2*pi*(1-$))*(1-#ppt_y))*(1-$)">
                                          <p:val>
                                            <p:fltVal val="0.000000"/>
                                          </p:val>
                                        </p:tav>
                                        <p:tav tm="100000">
                                          <p:val>
                                            <p:fltVal val="1.000000"/>
                                          </p:val>
                                        </p:tav>
                                      </p:tavLst>
                                    </p:anim>
                                  </p:childTnLst>
                                </p:cTn>
                              </p:par>
                            </p:childTnLst>
                          </p:cTn>
                        </p:par>
                        <p:par>
                          <p:cTn id="38" fill="hold">
                            <p:stCondLst>
                              <p:cond delay="4000"/>
                            </p:stCondLst>
                            <p:childTnLst>
                              <p:par>
                                <p:cTn id="39" presetID="15" presetClass="entr" presetSubtype="0" fill="hold" grpId="0" nodeType="afterEffect">
                                  <p:stCondLst>
                                    <p:cond delay="0"/>
                                  </p:stCondLst>
                                  <p:childTnLst>
                                    <p:set>
                                      <p:cBhvr>
                                        <p:cTn id="40" dur="1" fill="hold">
                                          <p:stCondLst>
                                            <p:cond delay="0"/>
                                          </p:stCondLst>
                                        </p:cTn>
                                        <p:tgtEl>
                                          <p:spTgt spid="8207"/>
                                        </p:tgtEl>
                                        <p:attrNameLst>
                                          <p:attrName>style.visibility</p:attrName>
                                        </p:attrNameLst>
                                      </p:cBhvr>
                                      <p:to>
                                        <p:strVal val="visible"/>
                                      </p:to>
                                    </p:set>
                                    <p:anim calcmode="lin" valueType="num">
                                      <p:cBhvr>
                                        <p:cTn id="41" dur="1000" fill="hold"/>
                                        <p:tgtEl>
                                          <p:spTgt spid="8207"/>
                                        </p:tgtEl>
                                        <p:attrNameLst>
                                          <p:attrName>ppt_w</p:attrName>
                                        </p:attrNameLst>
                                      </p:cBhvr>
                                      <p:tavLst>
                                        <p:tav tm="0">
                                          <p:val>
                                            <p:fltVal val="0.000000"/>
                                          </p:val>
                                        </p:tav>
                                        <p:tav tm="100000">
                                          <p:val>
                                            <p:strVal val="#ppt_w"/>
                                          </p:val>
                                        </p:tav>
                                      </p:tavLst>
                                    </p:anim>
                                    <p:anim calcmode="lin" valueType="num">
                                      <p:cBhvr>
                                        <p:cTn id="42" dur="1000" fill="hold"/>
                                        <p:tgtEl>
                                          <p:spTgt spid="8207"/>
                                        </p:tgtEl>
                                        <p:attrNameLst>
                                          <p:attrName>ppt_h</p:attrName>
                                        </p:attrNameLst>
                                      </p:cBhvr>
                                      <p:tavLst>
                                        <p:tav tm="0">
                                          <p:val>
                                            <p:fltVal val="0.000000"/>
                                          </p:val>
                                        </p:tav>
                                        <p:tav tm="100000">
                                          <p:val>
                                            <p:strVal val="#ppt_h"/>
                                          </p:val>
                                        </p:tav>
                                      </p:tavLst>
                                    </p:anim>
                                    <p:anim calcmode="lin" valueType="num">
                                      <p:cBhvr>
                                        <p:cTn id="43" dur="1000" fill="hold"/>
                                        <p:tgtEl>
                                          <p:spTgt spid="8207"/>
                                        </p:tgtEl>
                                        <p:attrNameLst>
                                          <p:attrName>ppt_x</p:attrName>
                                        </p:attrNameLst>
                                      </p:cBhvr>
                                      <p:tavLst>
                                        <p:tav tm="0" fmla="#ppt_x+(cos(-2*pi*(1-$))*-#ppt_x-sin(-2*pi*(1-$))*(1-#ppt_y))*(1-$)">
                                          <p:val>
                                            <p:fltVal val="0.000000"/>
                                          </p:val>
                                        </p:tav>
                                        <p:tav tm="100000">
                                          <p:val>
                                            <p:fltVal val="1.000000"/>
                                          </p:val>
                                        </p:tav>
                                      </p:tavLst>
                                    </p:anim>
                                    <p:anim calcmode="lin" valueType="num">
                                      <p:cBhvr>
                                        <p:cTn id="44" dur="1000" fill="hold"/>
                                        <p:tgtEl>
                                          <p:spTgt spid="8207"/>
                                        </p:tgtEl>
                                        <p:attrNameLst>
                                          <p:attrName>ppt_y</p:attrName>
                                        </p:attrNameLst>
                                      </p:cBhvr>
                                      <p:tavLst>
                                        <p:tav tm="0" fmla="#ppt_y+(sin(-2*pi*(1-$))*-#ppt_x+cos(-2*pi*(1-$))*(1-#ppt_y))*(1-$)">
                                          <p:val>
                                            <p:fltVal val="0.000000"/>
                                          </p:val>
                                        </p:tav>
                                        <p:tav tm="100000">
                                          <p:val>
                                            <p:fltVal val="1.000000"/>
                                          </p:val>
                                        </p:tav>
                                      </p:tavLst>
                                    </p:anim>
                                  </p:childTnLst>
                                </p:cTn>
                              </p:par>
                            </p:childTnLst>
                          </p:cTn>
                        </p:par>
                        <p:par>
                          <p:cTn id="45" fill="hold">
                            <p:stCondLst>
                              <p:cond delay="5000"/>
                            </p:stCondLst>
                            <p:childTnLst>
                              <p:par>
                                <p:cTn id="46" presetID="15" presetClass="entr" presetSubtype="0" fill="hold" grpId="0" nodeType="afterEffect">
                                  <p:stCondLst>
                                    <p:cond delay="0"/>
                                  </p:stCondLst>
                                  <p:childTnLst>
                                    <p:set>
                                      <p:cBhvr>
                                        <p:cTn id="47" dur="1" fill="hold">
                                          <p:stCondLst>
                                            <p:cond delay="0"/>
                                          </p:stCondLst>
                                        </p:cTn>
                                        <p:tgtEl>
                                          <p:spTgt spid="8208"/>
                                        </p:tgtEl>
                                        <p:attrNameLst>
                                          <p:attrName>style.visibility</p:attrName>
                                        </p:attrNameLst>
                                      </p:cBhvr>
                                      <p:to>
                                        <p:strVal val="visible"/>
                                      </p:to>
                                    </p:set>
                                    <p:anim calcmode="lin" valueType="num">
                                      <p:cBhvr>
                                        <p:cTn id="48" dur="1000" fill="hold"/>
                                        <p:tgtEl>
                                          <p:spTgt spid="8208"/>
                                        </p:tgtEl>
                                        <p:attrNameLst>
                                          <p:attrName>ppt_w</p:attrName>
                                        </p:attrNameLst>
                                      </p:cBhvr>
                                      <p:tavLst>
                                        <p:tav tm="0">
                                          <p:val>
                                            <p:fltVal val="0.000000"/>
                                          </p:val>
                                        </p:tav>
                                        <p:tav tm="100000">
                                          <p:val>
                                            <p:strVal val="#ppt_w"/>
                                          </p:val>
                                        </p:tav>
                                      </p:tavLst>
                                    </p:anim>
                                    <p:anim calcmode="lin" valueType="num">
                                      <p:cBhvr>
                                        <p:cTn id="49" dur="1000" fill="hold"/>
                                        <p:tgtEl>
                                          <p:spTgt spid="8208"/>
                                        </p:tgtEl>
                                        <p:attrNameLst>
                                          <p:attrName>ppt_h</p:attrName>
                                        </p:attrNameLst>
                                      </p:cBhvr>
                                      <p:tavLst>
                                        <p:tav tm="0">
                                          <p:val>
                                            <p:fltVal val="0.000000"/>
                                          </p:val>
                                        </p:tav>
                                        <p:tav tm="100000">
                                          <p:val>
                                            <p:strVal val="#ppt_h"/>
                                          </p:val>
                                        </p:tav>
                                      </p:tavLst>
                                    </p:anim>
                                    <p:anim calcmode="lin" valueType="num">
                                      <p:cBhvr>
                                        <p:cTn id="50" dur="1000" fill="hold"/>
                                        <p:tgtEl>
                                          <p:spTgt spid="8208"/>
                                        </p:tgtEl>
                                        <p:attrNameLst>
                                          <p:attrName>ppt_x</p:attrName>
                                        </p:attrNameLst>
                                      </p:cBhvr>
                                      <p:tavLst>
                                        <p:tav tm="0" fmla="#ppt_x+(cos(-2*pi*(1-$))*-#ppt_x-sin(-2*pi*(1-$))*(1-#ppt_y))*(1-$)">
                                          <p:val>
                                            <p:fltVal val="0.000000"/>
                                          </p:val>
                                        </p:tav>
                                        <p:tav tm="100000">
                                          <p:val>
                                            <p:fltVal val="1.000000"/>
                                          </p:val>
                                        </p:tav>
                                      </p:tavLst>
                                    </p:anim>
                                    <p:anim calcmode="lin" valueType="num">
                                      <p:cBhvr>
                                        <p:cTn id="51" dur="1000" fill="hold"/>
                                        <p:tgtEl>
                                          <p:spTgt spid="8208"/>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5" grpId="0" bldLvl="0"/>
      <p:bldP spid="8206" grpId="0" bldLvl="0"/>
      <p:bldP spid="8207" grpId="0" bldLvl="0"/>
      <p:bldP spid="8208" grpId="0" bldLvl="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60421" name="Text Box 44"/>
          <p:cNvSpPr/>
          <p:nvPr>
            <p:custDataLst>
              <p:tags r:id="rId4"/>
            </p:custDataLst>
          </p:nvPr>
        </p:nvSpPr>
        <p:spPr>
          <a:xfrm>
            <a:off x="1420495" y="3316605"/>
            <a:ext cx="9021445" cy="1343025"/>
          </a:xfrm>
          <a:prstGeom prst="rect">
            <a:avLst/>
          </a:prstGeom>
          <a:noFill/>
          <a:ln w="9525">
            <a:noFill/>
          </a:ln>
        </p:spPr>
        <p:txBody>
          <a:bodyPr>
            <a:noAutofit/>
          </a:bodyPr>
          <a:p>
            <a:pPr indent="457200">
              <a:lnSpc>
                <a:spcPct val="135000"/>
              </a:lnSpc>
              <a:buFont typeface="Wingdings" panose="05000000000000000000" pitchFamily="2" charset="2"/>
              <a:buNone/>
            </a:pPr>
            <a:r>
              <a:rPr lang="zh-CN" altLang="en-US" b="1" i="1" baseline="0" dirty="0">
                <a:solidFill>
                  <a:srgbClr val="E74C2E"/>
                </a:solidFill>
                <a:latin typeface="微软雅黑" panose="020B0503020204020204" charset="-122"/>
                <a:ea typeface="微软雅黑" panose="020B0503020204020204" charset="-122"/>
                <a:sym typeface="宋体" panose="02010600030101010101" pitchFamily="2" charset="-122"/>
              </a:rPr>
              <a:t>健康查体周期</a:t>
            </a:r>
            <a:endParaRPr lang="zh-CN" altLang="en-US"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a:p>
            <a:pPr indent="457200">
              <a:lnSpc>
                <a:spcPct val="135000"/>
              </a:lnSpc>
              <a:buFont typeface="Wingdings" panose="05000000000000000000" pitchFamily="2" charset="2"/>
              <a:buChar char="q"/>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作业场所噪声</a:t>
            </a:r>
            <a:r>
              <a:rPr lang="en-US" altLang="zh-CN" sz="1600" b="1" i="1" baseline="0" dirty="0">
                <a:solidFill>
                  <a:srgbClr val="3F3F3F"/>
                </a:solidFill>
                <a:latin typeface="微软雅黑" panose="020B0503020204020204" charset="-122"/>
                <a:ea typeface="微软雅黑" panose="020B0503020204020204" charset="-122"/>
                <a:sym typeface="宋体" panose="02010600030101010101" pitchFamily="2" charset="-122"/>
              </a:rPr>
              <a:t>8h</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等效声级</a:t>
            </a:r>
            <a:r>
              <a:rPr lang="en-US" altLang="zh-CN" sz="1600" b="1" i="1" baseline="0" dirty="0">
                <a:solidFill>
                  <a:srgbClr val="3F3F3F"/>
                </a:solidFill>
                <a:latin typeface="微软雅黑" panose="020B0503020204020204" charset="-122"/>
                <a:ea typeface="微软雅黑" panose="020B0503020204020204" charset="-122"/>
                <a:sym typeface="宋体" panose="02010600030101010101" pitchFamily="2" charset="-122"/>
              </a:rPr>
              <a:t>≥85dB</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，一年一次</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35000"/>
              </a:lnSpc>
              <a:buFont typeface="Wingdings" panose="05000000000000000000" pitchFamily="2" charset="2"/>
              <a:buChar char="q"/>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作业场所噪声</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8h</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等效声级</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≥80dB</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85dB</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，两年一次</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p:txBody>
      </p:sp>
      <p:sp>
        <p:nvSpPr>
          <p:cNvPr id="60422" name="矩形 10"/>
          <p:cNvSpPr/>
          <p:nvPr>
            <p:custDataLst>
              <p:tags r:id="rId5"/>
            </p:custDataLst>
          </p:nvPr>
        </p:nvSpPr>
        <p:spPr>
          <a:xfrm>
            <a:off x="1356360" y="2943860"/>
            <a:ext cx="9007475" cy="164465"/>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0423" name="矩形 11"/>
          <p:cNvSpPr/>
          <p:nvPr>
            <p:custDataLst>
              <p:tags r:id="rId6"/>
            </p:custDataLst>
          </p:nvPr>
        </p:nvSpPr>
        <p:spPr>
          <a:xfrm>
            <a:off x="1356360" y="5183505"/>
            <a:ext cx="9007475" cy="164465"/>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0424" name="Text Box 44"/>
          <p:cNvSpPr/>
          <p:nvPr>
            <p:custDataLst>
              <p:tags r:id="rId7"/>
            </p:custDataLst>
          </p:nvPr>
        </p:nvSpPr>
        <p:spPr>
          <a:xfrm>
            <a:off x="1356360" y="1109980"/>
            <a:ext cx="9007475" cy="2146935"/>
          </a:xfrm>
          <a:prstGeom prst="rect">
            <a:avLst/>
          </a:prstGeom>
          <a:noFill/>
          <a:ln w="9525">
            <a:noFill/>
          </a:ln>
        </p:spPr>
        <p:txBody>
          <a:bodyPr>
            <a:noAutofit/>
          </a:bodyPr>
          <a:p>
            <a:pPr indent="457200">
              <a:lnSpc>
                <a:spcPct val="150000"/>
              </a:lnSpc>
              <a:spcBef>
                <a:spcPts val="400"/>
              </a:spcBef>
              <a:buNone/>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对接触噪声的工人应定期进行健康检查，特别是听力检查，观察听力变化情况，以便早期发现听力损伤，及时采取适当保护措施。对参加噪声作业的工人应进行就业前体检，凡有听觉器官、心血管及神经系统疾患者，不宜参加有噪声的作业。对有噪声的作业工人要合理安排休息时间，如实行工间休息，经常监督检查预防措施的执行情况及效果</a:t>
            </a:r>
            <a:r>
              <a:rPr lang="zh-CN" altLang="en-US" sz="1600" b="1" i="1" baseline="0" dirty="0">
                <a:solidFill>
                  <a:srgbClr val="595959"/>
                </a:solidFill>
                <a:latin typeface="微软雅黑" panose="020B0503020204020204" charset="-122"/>
                <a:ea typeface="微软雅黑" panose="020B0503020204020204" charset="-122"/>
                <a:sym typeface="宋体" panose="02010600030101010101" pitchFamily="2" charset="-122"/>
              </a:rPr>
              <a:t>。</a:t>
            </a:r>
            <a:endParaRPr lang="zh-CN" altLang="en-US" sz="1600"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2" name="文本框 1"/>
          <p:cNvSpPr txBox="1"/>
          <p:nvPr/>
        </p:nvSpPr>
        <p:spPr>
          <a:xfrm>
            <a:off x="334645" y="650875"/>
            <a:ext cx="220027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噪声危害及控制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0424"/>
                                        </p:tgtEl>
                                        <p:attrNameLst>
                                          <p:attrName>style.visibility</p:attrName>
                                        </p:attrNameLst>
                                      </p:cBhvr>
                                      <p:to>
                                        <p:strVal val="visible"/>
                                      </p:to>
                                    </p:set>
                                    <p:anim calcmode="lin" valueType="num">
                                      <p:cBhvr>
                                        <p:cTn id="7" dur="500" fill="hold"/>
                                        <p:tgtEl>
                                          <p:spTgt spid="60424"/>
                                        </p:tgtEl>
                                        <p:attrNameLst>
                                          <p:attrName>ppt_w</p:attrName>
                                        </p:attrNameLst>
                                      </p:cBhvr>
                                      <p:tavLst>
                                        <p:tav tm="0">
                                          <p:val>
                                            <p:fltVal val="0.000000"/>
                                          </p:val>
                                        </p:tav>
                                        <p:tav tm="100000">
                                          <p:val>
                                            <p:strVal val="#ppt_w"/>
                                          </p:val>
                                        </p:tav>
                                      </p:tavLst>
                                    </p:anim>
                                    <p:anim calcmode="lin" valueType="num">
                                      <p:cBhvr>
                                        <p:cTn id="8" dur="500" fill="hold"/>
                                        <p:tgtEl>
                                          <p:spTgt spid="60424"/>
                                        </p:tgtEl>
                                        <p:attrNameLst>
                                          <p:attrName>ppt_h</p:attrName>
                                        </p:attrNameLst>
                                      </p:cBhvr>
                                      <p:tavLst>
                                        <p:tav tm="0">
                                          <p:val>
                                            <p:fltVal val="0.000000"/>
                                          </p:val>
                                        </p:tav>
                                        <p:tav tm="100000">
                                          <p:val>
                                            <p:strVal val="#ppt_h"/>
                                          </p:val>
                                        </p:tav>
                                      </p:tavLst>
                                    </p:anim>
                                    <p:animEffect filter="fade">
                                      <p:cBhvr>
                                        <p:cTn id="9" dur="500"/>
                                        <p:tgtEl>
                                          <p:spTgt spid="60424"/>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60422"/>
                                        </p:tgtEl>
                                        <p:attrNameLst>
                                          <p:attrName>style.visibility</p:attrName>
                                        </p:attrNameLst>
                                      </p:cBhvr>
                                      <p:to>
                                        <p:strVal val="visible"/>
                                      </p:to>
                                    </p:set>
                                    <p:anim from="(-#ppt_w/2)" to="(#ppt_x)" calcmode="lin" valueType="num">
                                      <p:cBhvr>
                                        <p:cTn id="13" dur="600" fill="hold">
                                          <p:stCondLst>
                                            <p:cond delay="0"/>
                                          </p:stCondLst>
                                        </p:cTn>
                                        <p:tgtEl>
                                          <p:spTgt spid="60422"/>
                                        </p:tgtEl>
                                        <p:attrNameLst>
                                          <p:attrName>ppt_x</p:attrName>
                                        </p:attrNameLst>
                                      </p:cBhvr>
                                    </p:anim>
                                    <p:anim from="0.000000" to="-1.0" calcmode="lin" valueType="num">
                                      <p:cBhvr>
                                        <p:cTn id="14" dur="200" decel="50000" autoRev="1" fill="hold">
                                          <p:stCondLst>
                                            <p:cond delay="600"/>
                                          </p:stCondLst>
                                        </p:cTn>
                                        <p:tgtEl>
                                          <p:spTgt spid="60422"/>
                                        </p:tgtEl>
                                        <p:attrNameLst>
                                          <p:attrName>xshear</p:attrName>
                                        </p:attrNameLst>
                                      </p:cBhvr>
                                    </p:anim>
                                    <p:animScale>
                                      <p:cBhvr>
                                        <p:cTn id="15" dur="200" decel="100000" autoRev="1" fill="hold">
                                          <p:stCondLst>
                                            <p:cond delay="600"/>
                                          </p:stCondLst>
                                        </p:cTn>
                                        <p:tgtEl>
                                          <p:spTgt spid="60422"/>
                                        </p:tgtEl>
                                      </p:cBhvr>
                                      <p:from x="100000" y="100000"/>
                                      <p:to x="80000" y="100000"/>
                                    </p:animScale>
                                    <p:anim by="(#ppt_h/3+#ppt_w*0.1)" calcmode="lin" valueType="num">
                                      <p:cBhvr>
                                        <p:cTn id="16" dur="200" decel="100000" autoRev="1" fill="hold">
                                          <p:stCondLst>
                                            <p:cond delay="600"/>
                                          </p:stCondLst>
                                        </p:cTn>
                                        <p:tgtEl>
                                          <p:spTgt spid="60422"/>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0421"/>
                                        </p:tgtEl>
                                        <p:attrNameLst>
                                          <p:attrName>style.visibility</p:attrName>
                                        </p:attrNameLst>
                                      </p:cBhvr>
                                      <p:to>
                                        <p:strVal val="visible"/>
                                      </p:to>
                                    </p:set>
                                    <p:anim calcmode="lin" valueType="num">
                                      <p:cBhvr>
                                        <p:cTn id="20" dur="500" fill="hold"/>
                                        <p:tgtEl>
                                          <p:spTgt spid="60421"/>
                                        </p:tgtEl>
                                        <p:attrNameLst>
                                          <p:attrName>ppt_w</p:attrName>
                                        </p:attrNameLst>
                                      </p:cBhvr>
                                      <p:tavLst>
                                        <p:tav tm="0">
                                          <p:val>
                                            <p:fltVal val="0.000000"/>
                                          </p:val>
                                        </p:tav>
                                        <p:tav tm="100000">
                                          <p:val>
                                            <p:strVal val="#ppt_w"/>
                                          </p:val>
                                        </p:tav>
                                      </p:tavLst>
                                    </p:anim>
                                    <p:anim calcmode="lin" valueType="num">
                                      <p:cBhvr>
                                        <p:cTn id="21" dur="500" fill="hold"/>
                                        <p:tgtEl>
                                          <p:spTgt spid="60421"/>
                                        </p:tgtEl>
                                        <p:attrNameLst>
                                          <p:attrName>ppt_h</p:attrName>
                                        </p:attrNameLst>
                                      </p:cBhvr>
                                      <p:tavLst>
                                        <p:tav tm="0">
                                          <p:val>
                                            <p:fltVal val="0.000000"/>
                                          </p:val>
                                        </p:tav>
                                        <p:tav tm="100000">
                                          <p:val>
                                            <p:strVal val="#ppt_h"/>
                                          </p:val>
                                        </p:tav>
                                      </p:tavLst>
                                    </p:anim>
                                    <p:animEffect filter="fade">
                                      <p:cBhvr>
                                        <p:cTn id="22" dur="500"/>
                                        <p:tgtEl>
                                          <p:spTgt spid="60421"/>
                                        </p:tgtEl>
                                      </p:cBhvr>
                                    </p:animEffect>
                                  </p:childTnLst>
                                </p:cTn>
                              </p:par>
                            </p:childTnLst>
                          </p:cTn>
                        </p:par>
                        <p:par>
                          <p:cTn id="23" fill="hold">
                            <p:stCondLst>
                              <p:cond delay="2000"/>
                            </p:stCondLst>
                            <p:childTnLst>
                              <p:par>
                                <p:cTn id="24" presetID="34" presetClass="entr" presetSubtype="0" fill="hold" grpId="0" nodeType="afterEffect">
                                  <p:stCondLst>
                                    <p:cond delay="0"/>
                                  </p:stCondLst>
                                  <p:childTnLst>
                                    <p:set>
                                      <p:cBhvr>
                                        <p:cTn id="25" dur="1" fill="hold">
                                          <p:stCondLst>
                                            <p:cond delay="0"/>
                                          </p:stCondLst>
                                        </p:cTn>
                                        <p:tgtEl>
                                          <p:spTgt spid="60423"/>
                                        </p:tgtEl>
                                        <p:attrNameLst>
                                          <p:attrName>style.visibility</p:attrName>
                                        </p:attrNameLst>
                                      </p:cBhvr>
                                      <p:to>
                                        <p:strVal val="visible"/>
                                      </p:to>
                                    </p:set>
                                    <p:anim from="(-#ppt_w/2)" to="(#ppt_x)" calcmode="lin" valueType="num">
                                      <p:cBhvr>
                                        <p:cTn id="26" dur="600" fill="hold">
                                          <p:stCondLst>
                                            <p:cond delay="0"/>
                                          </p:stCondLst>
                                        </p:cTn>
                                        <p:tgtEl>
                                          <p:spTgt spid="60423"/>
                                        </p:tgtEl>
                                        <p:attrNameLst>
                                          <p:attrName>ppt_x</p:attrName>
                                        </p:attrNameLst>
                                      </p:cBhvr>
                                    </p:anim>
                                    <p:anim from="0.000000" to="-1.0" calcmode="lin" valueType="num">
                                      <p:cBhvr>
                                        <p:cTn id="27" dur="200" decel="50000" autoRev="1" fill="hold">
                                          <p:stCondLst>
                                            <p:cond delay="600"/>
                                          </p:stCondLst>
                                        </p:cTn>
                                        <p:tgtEl>
                                          <p:spTgt spid="60423"/>
                                        </p:tgtEl>
                                        <p:attrNameLst>
                                          <p:attrName>xshear</p:attrName>
                                        </p:attrNameLst>
                                      </p:cBhvr>
                                    </p:anim>
                                    <p:animScale>
                                      <p:cBhvr>
                                        <p:cTn id="28" dur="200" decel="100000" autoRev="1" fill="hold">
                                          <p:stCondLst>
                                            <p:cond delay="600"/>
                                          </p:stCondLst>
                                        </p:cTn>
                                        <p:tgtEl>
                                          <p:spTgt spid="60423"/>
                                        </p:tgtEl>
                                      </p:cBhvr>
                                      <p:from x="100000" y="100000"/>
                                      <p:to x="80000" y="100000"/>
                                    </p:animScale>
                                    <p:anim by="(#ppt_h/3+#ppt_w*0.1)" calcmode="lin" valueType="num">
                                      <p:cBhvr>
                                        <p:cTn id="29" dur="200" decel="100000" autoRev="1" fill="hold">
                                          <p:stCondLst>
                                            <p:cond delay="600"/>
                                          </p:stCondLst>
                                        </p:cTn>
                                        <p:tgtEl>
                                          <p:spTgt spid="6042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1" grpId="0" bldLvl="0"/>
      <p:bldP spid="60422" grpId="0" bldLvl="0" animBg="1"/>
      <p:bldP spid="60423" grpId="0" bldLvl="0" animBg="1"/>
      <p:bldP spid="60424" grpId="0" bldLvl="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61445" name="TextBox 6"/>
          <p:cNvSpPr/>
          <p:nvPr>
            <p:custDataLst>
              <p:tags r:id="rId4"/>
            </p:custDataLst>
          </p:nvPr>
        </p:nvSpPr>
        <p:spPr>
          <a:xfrm>
            <a:off x="1001395" y="1435100"/>
            <a:ext cx="4803140" cy="1100455"/>
          </a:xfrm>
          <a:prstGeom prst="rect">
            <a:avLst/>
          </a:prstGeom>
          <a:noFill/>
          <a:ln w="9525">
            <a:noFill/>
          </a:ln>
        </p:spPr>
        <p:txBody>
          <a:bodyPr anchor="t" anchorCtr="0">
            <a:noAutofit/>
          </a:bodyPr>
          <a:p>
            <a:pPr>
              <a:lnSpc>
                <a:spcPct val="150000"/>
              </a:lnSpc>
              <a:buClr>
                <a:schemeClr val="bg2"/>
              </a:buClr>
              <a:buSzPct val="75000"/>
              <a:buFont typeface="Wingdings" panose="05000000000000000000" pitchFamily="2" charset="2"/>
              <a:buNone/>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粉尘</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是指悬浮在空气中的固体微粒。习惯上对粉尘有许多名称，如灰尘、尘埃、烟尘、矿尘、砂尘、粉末等，这些名词没有明显的界限。</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1446" name="TextBox 6"/>
          <p:cNvSpPr/>
          <p:nvPr>
            <p:custDataLst>
              <p:tags r:id="rId5"/>
            </p:custDataLst>
          </p:nvPr>
        </p:nvSpPr>
        <p:spPr>
          <a:xfrm>
            <a:off x="1001395" y="2649220"/>
            <a:ext cx="4881245" cy="1677670"/>
          </a:xfrm>
          <a:prstGeom prst="rect">
            <a:avLst/>
          </a:prstGeom>
          <a:noFill/>
          <a:ln w="9525">
            <a:noFill/>
          </a:ln>
        </p:spPr>
        <p:txBody>
          <a:bodyPr anchor="t" anchorCtr="0">
            <a:no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国际标准化组织规定，粒径</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小于75μm</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的固体悬浮物定义为粉尘。在大气中粉尘的存在是保持地球温度的主要原因之一，大气中过多或过少的粉尘将对环境产生灾难性的影响。但在生活和工作中，生产性粉尘是人类健康的天敌，是诱发多种疾病的主要原因。</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1447" name="TextBox 6"/>
          <p:cNvSpPr/>
          <p:nvPr>
            <p:custDataLst>
              <p:tags r:id="rId6"/>
            </p:custDataLst>
          </p:nvPr>
        </p:nvSpPr>
        <p:spPr>
          <a:xfrm>
            <a:off x="1078865" y="4942205"/>
            <a:ext cx="9559290" cy="610235"/>
          </a:xfrm>
          <a:prstGeom prst="rect">
            <a:avLst/>
          </a:prstGeom>
          <a:solidFill>
            <a:srgbClr val="CB3517"/>
          </a:solidFill>
          <a:ln w="9525">
            <a:noFill/>
          </a:ln>
        </p:spPr>
        <p:txBody>
          <a:bodyPr wrap="square" anchor="t" anchorCtr="0">
            <a:noAutofit/>
          </a:bodyPr>
          <a:p>
            <a:pPr algn="ctr">
              <a:lnSpc>
                <a:spcPct val="130000"/>
              </a:lnSpc>
            </a:pPr>
            <a:r>
              <a:rPr lang="zh-CN" altLang="en-US" sz="2000" b="1" dirty="0">
                <a:solidFill>
                  <a:srgbClr val="FFFFFF"/>
                </a:solidFill>
                <a:latin typeface="微软雅黑" panose="020B0503020204020204" charset="-122"/>
                <a:ea typeface="微软雅黑" panose="020B0503020204020204" charset="-122"/>
                <a:sym typeface="微软雅黑" panose="020B0503020204020204" charset="-122"/>
              </a:rPr>
              <a:t>粉尘除具有职业健康危害外其爆炸危害也是影响安全生产的重要因素</a:t>
            </a:r>
            <a:endParaRPr lang="zh-CN" altLang="en-US" sz="2000" b="1" dirty="0">
              <a:solidFill>
                <a:srgbClr val="FFFFFF"/>
              </a:solidFill>
              <a:latin typeface="微软雅黑" panose="020B0503020204020204" charset="-122"/>
              <a:ea typeface="微软雅黑" panose="020B0503020204020204" charset="-122"/>
              <a:sym typeface="微软雅黑" panose="020B0503020204020204" charset="-122"/>
            </a:endParaRPr>
          </a:p>
        </p:txBody>
      </p:sp>
      <p:pic>
        <p:nvPicPr>
          <p:cNvPr id="61448" name="图片 12" descr="C:\Documents and Settings\Administrator\桌面\新建文件夹\图片11.png图片11"/>
          <p:cNvPicPr>
            <a:picLocks noChangeAspect="1"/>
          </p:cNvPicPr>
          <p:nvPr>
            <p:custDataLst>
              <p:tags r:id="rId7"/>
            </p:custDataLst>
          </p:nvPr>
        </p:nvPicPr>
        <p:blipFill>
          <a:blip r:embed="rId8"/>
          <a:stretch>
            <a:fillRect/>
          </a:stretch>
        </p:blipFill>
        <p:spPr>
          <a:xfrm>
            <a:off x="6283325" y="1522095"/>
            <a:ext cx="4354830" cy="290195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285750" y="680720"/>
            <a:ext cx="221932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61448"/>
                                        </p:tgtEl>
                                        <p:attrNameLst>
                                          <p:attrName>style.visibility</p:attrName>
                                        </p:attrNameLst>
                                      </p:cBhvr>
                                      <p:to>
                                        <p:strVal val="visible"/>
                                      </p:to>
                                    </p:set>
                                    <p:anim calcmode="lin" valueType="num">
                                      <p:cBhvr>
                                        <p:cTn id="7" dur="500" fill="hold"/>
                                        <p:tgtEl>
                                          <p:spTgt spid="61448"/>
                                        </p:tgtEl>
                                        <p:attrNameLst>
                                          <p:attrName>ppt_w</p:attrName>
                                        </p:attrNameLst>
                                      </p:cBhvr>
                                      <p:tavLst>
                                        <p:tav tm="0">
                                          <p:val>
                                            <p:fltVal val="0.000000"/>
                                          </p:val>
                                        </p:tav>
                                        <p:tav tm="100000">
                                          <p:val>
                                            <p:strVal val="#ppt_w"/>
                                          </p:val>
                                        </p:tav>
                                      </p:tavLst>
                                    </p:anim>
                                    <p:anim calcmode="lin" valueType="num">
                                      <p:cBhvr>
                                        <p:cTn id="8" dur="500" fill="hold"/>
                                        <p:tgtEl>
                                          <p:spTgt spid="61448"/>
                                        </p:tgtEl>
                                        <p:attrNameLst>
                                          <p:attrName>ppt_h</p:attrName>
                                        </p:attrNameLst>
                                      </p:cBhvr>
                                      <p:tavLst>
                                        <p:tav tm="0">
                                          <p:val>
                                            <p:fltVal val="0.000000"/>
                                          </p:val>
                                        </p:tav>
                                        <p:tav tm="100000">
                                          <p:val>
                                            <p:strVal val="#ppt_h"/>
                                          </p:val>
                                        </p:tav>
                                      </p:tavLst>
                                    </p:anim>
                                    <p:anim calcmode="lin" valueType="num">
                                      <p:cBhvr>
                                        <p:cTn id="9" dur="500" fill="hold"/>
                                        <p:tgtEl>
                                          <p:spTgt spid="61448"/>
                                        </p:tgtEl>
                                        <p:attrNameLst>
                                          <p:attrName>style.rotation</p:attrName>
                                        </p:attrNameLst>
                                      </p:cBhvr>
                                      <p:tavLst>
                                        <p:tav tm="0">
                                          <p:val>
                                            <p:fltVal val="360.000000"/>
                                          </p:val>
                                        </p:tav>
                                        <p:tav tm="100000">
                                          <p:val>
                                            <p:fltVal val="0.000000"/>
                                          </p:val>
                                        </p:tav>
                                      </p:tavLst>
                                    </p:anim>
                                    <p:animEffect filter="fade">
                                      <p:cBhvr>
                                        <p:cTn id="10" dur="500"/>
                                        <p:tgtEl>
                                          <p:spTgt spid="6144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1445"/>
                                        </p:tgtEl>
                                        <p:attrNameLst>
                                          <p:attrName>style.visibility</p:attrName>
                                        </p:attrNameLst>
                                      </p:cBhvr>
                                      <p:to>
                                        <p:strVal val="visible"/>
                                      </p:to>
                                    </p:set>
                                    <p:anim calcmode="lin" valueType="num">
                                      <p:cBhvr>
                                        <p:cTn id="14" dur="500" fill="hold"/>
                                        <p:tgtEl>
                                          <p:spTgt spid="61445"/>
                                        </p:tgtEl>
                                        <p:attrNameLst>
                                          <p:attrName>ppt_w</p:attrName>
                                        </p:attrNameLst>
                                      </p:cBhvr>
                                      <p:tavLst>
                                        <p:tav tm="0">
                                          <p:val>
                                            <p:fltVal val="0.000000"/>
                                          </p:val>
                                        </p:tav>
                                        <p:tav tm="100000">
                                          <p:val>
                                            <p:strVal val="#ppt_w"/>
                                          </p:val>
                                        </p:tav>
                                      </p:tavLst>
                                    </p:anim>
                                    <p:anim calcmode="lin" valueType="num">
                                      <p:cBhvr>
                                        <p:cTn id="15" dur="500" fill="hold"/>
                                        <p:tgtEl>
                                          <p:spTgt spid="61445"/>
                                        </p:tgtEl>
                                        <p:attrNameLst>
                                          <p:attrName>ppt_h</p:attrName>
                                        </p:attrNameLst>
                                      </p:cBhvr>
                                      <p:tavLst>
                                        <p:tav tm="0">
                                          <p:val>
                                            <p:fltVal val="0.000000"/>
                                          </p:val>
                                        </p:tav>
                                        <p:tav tm="100000">
                                          <p:val>
                                            <p:strVal val="#ppt_h"/>
                                          </p:val>
                                        </p:tav>
                                      </p:tavLst>
                                    </p:anim>
                                    <p:animEffect filter="fade">
                                      <p:cBhvr>
                                        <p:cTn id="16" dur="500"/>
                                        <p:tgtEl>
                                          <p:spTgt spid="61445"/>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1446"/>
                                        </p:tgtEl>
                                        <p:attrNameLst>
                                          <p:attrName>style.visibility</p:attrName>
                                        </p:attrNameLst>
                                      </p:cBhvr>
                                      <p:to>
                                        <p:strVal val="visible"/>
                                      </p:to>
                                    </p:set>
                                    <p:anim calcmode="lin" valueType="num">
                                      <p:cBhvr>
                                        <p:cTn id="20" dur="500" fill="hold"/>
                                        <p:tgtEl>
                                          <p:spTgt spid="61446"/>
                                        </p:tgtEl>
                                        <p:attrNameLst>
                                          <p:attrName>ppt_w</p:attrName>
                                        </p:attrNameLst>
                                      </p:cBhvr>
                                      <p:tavLst>
                                        <p:tav tm="0">
                                          <p:val>
                                            <p:fltVal val="0.000000"/>
                                          </p:val>
                                        </p:tav>
                                        <p:tav tm="100000">
                                          <p:val>
                                            <p:strVal val="#ppt_w"/>
                                          </p:val>
                                        </p:tav>
                                      </p:tavLst>
                                    </p:anim>
                                    <p:anim calcmode="lin" valueType="num">
                                      <p:cBhvr>
                                        <p:cTn id="21" dur="500" fill="hold"/>
                                        <p:tgtEl>
                                          <p:spTgt spid="61446"/>
                                        </p:tgtEl>
                                        <p:attrNameLst>
                                          <p:attrName>ppt_h</p:attrName>
                                        </p:attrNameLst>
                                      </p:cBhvr>
                                      <p:tavLst>
                                        <p:tav tm="0">
                                          <p:val>
                                            <p:fltVal val="0.000000"/>
                                          </p:val>
                                        </p:tav>
                                        <p:tav tm="100000">
                                          <p:val>
                                            <p:strVal val="#ppt_h"/>
                                          </p:val>
                                        </p:tav>
                                      </p:tavLst>
                                    </p:anim>
                                    <p:animEffect filter="fade">
                                      <p:cBhvr>
                                        <p:cTn id="22" dur="500"/>
                                        <p:tgtEl>
                                          <p:spTgt spid="61446"/>
                                        </p:tgtEl>
                                      </p:cBhvr>
                                    </p:animEffect>
                                  </p:childTnLst>
                                </p:cTn>
                              </p:par>
                            </p:childTnLst>
                          </p:cTn>
                        </p:par>
                        <p:par>
                          <p:cTn id="23" fill="hold">
                            <p:stCondLst>
                              <p:cond delay="1500"/>
                            </p:stCondLst>
                            <p:childTnLst>
                              <p:par>
                                <p:cTn id="24" presetID="34" presetClass="entr" presetSubtype="0" fill="hold" grpId="0" nodeType="afterEffect">
                                  <p:stCondLst>
                                    <p:cond delay="0"/>
                                  </p:stCondLst>
                                  <p:childTnLst>
                                    <p:set>
                                      <p:cBhvr>
                                        <p:cTn id="25" dur="1" fill="hold">
                                          <p:stCondLst>
                                            <p:cond delay="0"/>
                                          </p:stCondLst>
                                        </p:cTn>
                                        <p:tgtEl>
                                          <p:spTgt spid="61447"/>
                                        </p:tgtEl>
                                        <p:attrNameLst>
                                          <p:attrName>style.visibility</p:attrName>
                                        </p:attrNameLst>
                                      </p:cBhvr>
                                      <p:to>
                                        <p:strVal val="visible"/>
                                      </p:to>
                                    </p:set>
                                    <p:anim from="(-#ppt_w/2)" to="(#ppt_x)" calcmode="lin" valueType="num">
                                      <p:cBhvr>
                                        <p:cTn id="26" dur="600" fill="hold">
                                          <p:stCondLst>
                                            <p:cond delay="0"/>
                                          </p:stCondLst>
                                        </p:cTn>
                                        <p:tgtEl>
                                          <p:spTgt spid="61447"/>
                                        </p:tgtEl>
                                        <p:attrNameLst>
                                          <p:attrName>ppt_x</p:attrName>
                                        </p:attrNameLst>
                                      </p:cBhvr>
                                    </p:anim>
                                    <p:anim from="0.000000" to="-1.0" calcmode="lin" valueType="num">
                                      <p:cBhvr>
                                        <p:cTn id="27" dur="200" decel="50000" autoRev="1" fill="hold">
                                          <p:stCondLst>
                                            <p:cond delay="600"/>
                                          </p:stCondLst>
                                        </p:cTn>
                                        <p:tgtEl>
                                          <p:spTgt spid="61447"/>
                                        </p:tgtEl>
                                        <p:attrNameLst>
                                          <p:attrName>xshear</p:attrName>
                                        </p:attrNameLst>
                                      </p:cBhvr>
                                    </p:anim>
                                    <p:animScale>
                                      <p:cBhvr>
                                        <p:cTn id="28" dur="200" decel="100000" autoRev="1" fill="hold">
                                          <p:stCondLst>
                                            <p:cond delay="600"/>
                                          </p:stCondLst>
                                        </p:cTn>
                                        <p:tgtEl>
                                          <p:spTgt spid="61447"/>
                                        </p:tgtEl>
                                      </p:cBhvr>
                                      <p:from x="100000" y="100000"/>
                                      <p:to x="80000" y="100000"/>
                                    </p:animScale>
                                    <p:anim by="(#ppt_h/3+#ppt_w*0.1)" calcmode="lin" valueType="num">
                                      <p:cBhvr>
                                        <p:cTn id="29" dur="200" decel="100000" autoRev="1" fill="hold">
                                          <p:stCondLst>
                                            <p:cond delay="600"/>
                                          </p:stCondLst>
                                        </p:cTn>
                                        <p:tgtEl>
                                          <p:spTgt spid="6144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bldLvl="0"/>
      <p:bldP spid="61446" grpId="0" bldLvl="0"/>
      <p:bldP spid="61447"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62469" name="TextBox 44"/>
          <p:cNvSpPr/>
          <p:nvPr>
            <p:custDataLst>
              <p:tags r:id="rId4"/>
            </p:custDataLst>
          </p:nvPr>
        </p:nvSpPr>
        <p:spPr>
          <a:xfrm>
            <a:off x="8561070" y="3787140"/>
            <a:ext cx="3058160" cy="958215"/>
          </a:xfrm>
          <a:prstGeom prst="rect">
            <a:avLst/>
          </a:prstGeom>
          <a:noFill/>
          <a:ln w="9525">
            <a:noFill/>
          </a:ln>
        </p:spPr>
        <p:txBody>
          <a:bodyPr wrap="square" lIns="80979" tIns="40490" rIns="80979" bIns="40490">
            <a:no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有机物质不完全燃烧所形成的微粒，如木材、油、煤类等燃烧时所产生的烟尘等。</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2470" name="Freeform 11"/>
          <p:cNvSpPr/>
          <p:nvPr>
            <p:custDataLst>
              <p:tags r:id="rId5"/>
            </p:custDataLst>
          </p:nvPr>
        </p:nvSpPr>
        <p:spPr>
          <a:xfrm>
            <a:off x="5886450" y="1382395"/>
            <a:ext cx="1663700" cy="1520825"/>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1" name="Freeform 12"/>
          <p:cNvSpPr/>
          <p:nvPr>
            <p:custDataLst>
              <p:tags r:id="rId6"/>
            </p:custDataLst>
          </p:nvPr>
        </p:nvSpPr>
        <p:spPr>
          <a:xfrm>
            <a:off x="5886450" y="1649730"/>
            <a:ext cx="1264285" cy="1229995"/>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2" name="Oval 13"/>
          <p:cNvSpPr/>
          <p:nvPr>
            <p:custDataLst>
              <p:tags r:id="rId7"/>
            </p:custDataLst>
          </p:nvPr>
        </p:nvSpPr>
        <p:spPr>
          <a:xfrm>
            <a:off x="6035675" y="1812290"/>
            <a:ext cx="942975" cy="918210"/>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3" name="Freeform 108"/>
          <p:cNvSpPr/>
          <p:nvPr>
            <p:custDataLst>
              <p:tags r:id="rId8"/>
            </p:custDataLst>
          </p:nvPr>
        </p:nvSpPr>
        <p:spPr>
          <a:xfrm rot="16200000">
            <a:off x="3832860" y="1028065"/>
            <a:ext cx="1883410" cy="1941195"/>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7F7F7F"/>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4" name="Freeform 109"/>
          <p:cNvSpPr/>
          <p:nvPr>
            <p:custDataLst>
              <p:tags r:id="rId9"/>
            </p:custDataLst>
          </p:nvPr>
        </p:nvSpPr>
        <p:spPr>
          <a:xfrm rot="16200000">
            <a:off x="4085590" y="1229995"/>
            <a:ext cx="1602740" cy="1652270"/>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5" name="Oval 110"/>
          <p:cNvSpPr/>
          <p:nvPr>
            <p:custDataLst>
              <p:tags r:id="rId10"/>
            </p:custDataLst>
          </p:nvPr>
        </p:nvSpPr>
        <p:spPr>
          <a:xfrm rot="16200000">
            <a:off x="4273550" y="1449705"/>
            <a:ext cx="1195705" cy="1233170"/>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6" name="Freeform 120"/>
          <p:cNvSpPr/>
          <p:nvPr>
            <p:custDataLst>
              <p:tags r:id="rId11"/>
            </p:custDataLst>
          </p:nvPr>
        </p:nvSpPr>
        <p:spPr>
          <a:xfrm flipV="1">
            <a:off x="5873115" y="3012440"/>
            <a:ext cx="2236470" cy="2171065"/>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7F7F7F"/>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7" name="Freeform 121"/>
          <p:cNvSpPr/>
          <p:nvPr>
            <p:custDataLst>
              <p:tags r:id="rId12"/>
            </p:custDataLst>
          </p:nvPr>
        </p:nvSpPr>
        <p:spPr>
          <a:xfrm flipV="1">
            <a:off x="5937250" y="3119120"/>
            <a:ext cx="1901825" cy="1848485"/>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8" name="Oval 122"/>
          <p:cNvSpPr/>
          <p:nvPr>
            <p:custDataLst>
              <p:tags r:id="rId13"/>
            </p:custDataLst>
          </p:nvPr>
        </p:nvSpPr>
        <p:spPr>
          <a:xfrm flipV="1">
            <a:off x="6159500" y="3366135"/>
            <a:ext cx="1418590" cy="1379220"/>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79" name="Freeform 124"/>
          <p:cNvSpPr/>
          <p:nvPr>
            <p:custDataLst>
              <p:tags r:id="rId14"/>
            </p:custDataLst>
          </p:nvPr>
        </p:nvSpPr>
        <p:spPr>
          <a:xfrm rot="-16200000" flipV="1">
            <a:off x="3957955" y="3054350"/>
            <a:ext cx="1779270" cy="1737995"/>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80" name="Freeform 125"/>
          <p:cNvSpPr/>
          <p:nvPr>
            <p:custDataLst>
              <p:tags r:id="rId15"/>
            </p:custDataLst>
          </p:nvPr>
        </p:nvSpPr>
        <p:spPr>
          <a:xfrm rot="-16200000" flipV="1">
            <a:off x="4322445" y="3068320"/>
            <a:ext cx="1372235" cy="1414145"/>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81" name="Oval 126"/>
          <p:cNvSpPr/>
          <p:nvPr>
            <p:custDataLst>
              <p:tags r:id="rId16"/>
            </p:custDataLst>
          </p:nvPr>
        </p:nvSpPr>
        <p:spPr>
          <a:xfrm rot="-16200000" flipV="1">
            <a:off x="4481830" y="3256280"/>
            <a:ext cx="1023620" cy="1054735"/>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82" name="Straight Connector 19"/>
          <p:cNvSpPr/>
          <p:nvPr>
            <p:custDataLst>
              <p:tags r:id="rId17"/>
            </p:custDataLst>
          </p:nvPr>
        </p:nvSpPr>
        <p:spPr>
          <a:xfrm flipH="1" flipV="1">
            <a:off x="3599815" y="1649730"/>
            <a:ext cx="506730" cy="299720"/>
          </a:xfrm>
          <a:prstGeom prst="line">
            <a:avLst/>
          </a:prstGeom>
          <a:ln w="9525" cap="flat" cmpd="sng">
            <a:solidFill>
              <a:srgbClr val="FF6600"/>
            </a:solidFill>
            <a:prstDash val="solid"/>
            <a:miter/>
            <a:headEnd type="none" w="med" len="med"/>
            <a:tailEnd type="none" w="med" len="med"/>
          </a:ln>
        </p:spPr>
      </p:sp>
      <p:sp>
        <p:nvSpPr>
          <p:cNvPr id="62483" name="Straight Connector 21"/>
          <p:cNvSpPr/>
          <p:nvPr>
            <p:custDataLst>
              <p:tags r:id="rId18"/>
            </p:custDataLst>
          </p:nvPr>
        </p:nvSpPr>
        <p:spPr>
          <a:xfrm flipH="1">
            <a:off x="1861185" y="1668780"/>
            <a:ext cx="1738630" cy="1270"/>
          </a:xfrm>
          <a:prstGeom prst="line">
            <a:avLst/>
          </a:prstGeom>
          <a:ln w="9525" cap="flat" cmpd="sng">
            <a:solidFill>
              <a:srgbClr val="FF6600"/>
            </a:solidFill>
            <a:prstDash val="solid"/>
            <a:miter/>
            <a:headEnd type="none" w="med" len="med"/>
            <a:tailEnd type="oval" w="med" len="med"/>
          </a:ln>
        </p:spPr>
      </p:sp>
      <p:sp>
        <p:nvSpPr>
          <p:cNvPr id="62484" name="Straight Connector 127"/>
          <p:cNvSpPr/>
          <p:nvPr>
            <p:custDataLst>
              <p:tags r:id="rId19"/>
            </p:custDataLst>
          </p:nvPr>
        </p:nvSpPr>
        <p:spPr>
          <a:xfrm flipH="1">
            <a:off x="3752850" y="3688080"/>
            <a:ext cx="477520" cy="293370"/>
          </a:xfrm>
          <a:prstGeom prst="line">
            <a:avLst/>
          </a:prstGeom>
          <a:ln w="9525" cap="flat" cmpd="sng">
            <a:solidFill>
              <a:srgbClr val="C00000"/>
            </a:solidFill>
            <a:prstDash val="solid"/>
            <a:miter/>
            <a:headEnd type="none" w="med" len="med"/>
            <a:tailEnd type="none" w="med" len="med"/>
          </a:ln>
        </p:spPr>
      </p:sp>
      <p:sp>
        <p:nvSpPr>
          <p:cNvPr id="62485" name="Straight Connector 128"/>
          <p:cNvSpPr/>
          <p:nvPr>
            <p:custDataLst>
              <p:tags r:id="rId20"/>
            </p:custDataLst>
          </p:nvPr>
        </p:nvSpPr>
        <p:spPr>
          <a:xfrm flipH="1">
            <a:off x="2211070" y="3962400"/>
            <a:ext cx="1547495" cy="1905"/>
          </a:xfrm>
          <a:prstGeom prst="line">
            <a:avLst/>
          </a:prstGeom>
          <a:ln w="9525" cap="flat" cmpd="sng">
            <a:solidFill>
              <a:srgbClr val="C00000"/>
            </a:solidFill>
            <a:prstDash val="solid"/>
            <a:miter/>
            <a:headEnd type="none" w="med" len="med"/>
            <a:tailEnd type="oval" w="med" len="med"/>
          </a:ln>
        </p:spPr>
      </p:sp>
      <p:sp>
        <p:nvSpPr>
          <p:cNvPr id="62486" name="Straight Connector 134"/>
          <p:cNvSpPr/>
          <p:nvPr>
            <p:custDataLst>
              <p:tags r:id="rId21"/>
            </p:custDataLst>
          </p:nvPr>
        </p:nvSpPr>
        <p:spPr>
          <a:xfrm flipV="1">
            <a:off x="7054850" y="1475740"/>
            <a:ext cx="530225" cy="457835"/>
          </a:xfrm>
          <a:prstGeom prst="line">
            <a:avLst/>
          </a:prstGeom>
          <a:ln w="9525" cap="flat" cmpd="sng">
            <a:solidFill>
              <a:srgbClr val="FF0000"/>
            </a:solidFill>
            <a:prstDash val="solid"/>
            <a:miter/>
            <a:headEnd type="none" w="med" len="med"/>
            <a:tailEnd type="none" w="med" len="med"/>
          </a:ln>
        </p:spPr>
      </p:sp>
      <p:sp>
        <p:nvSpPr>
          <p:cNvPr id="62487" name="Straight Connector 135"/>
          <p:cNvSpPr/>
          <p:nvPr>
            <p:custDataLst>
              <p:tags r:id="rId22"/>
            </p:custDataLst>
          </p:nvPr>
        </p:nvSpPr>
        <p:spPr>
          <a:xfrm>
            <a:off x="7550150" y="1468755"/>
            <a:ext cx="1499870" cy="635"/>
          </a:xfrm>
          <a:prstGeom prst="line">
            <a:avLst/>
          </a:prstGeom>
          <a:ln w="9525" cap="flat" cmpd="sng">
            <a:solidFill>
              <a:srgbClr val="FF0000"/>
            </a:solidFill>
            <a:prstDash val="solid"/>
            <a:miter/>
            <a:headEnd type="none" w="med" len="med"/>
            <a:tailEnd type="oval" w="med" len="med"/>
          </a:ln>
        </p:spPr>
      </p:sp>
      <p:sp>
        <p:nvSpPr>
          <p:cNvPr id="62488" name="TextBox 64"/>
          <p:cNvSpPr/>
          <p:nvPr>
            <p:custDataLst>
              <p:tags r:id="rId23"/>
            </p:custDataLst>
          </p:nvPr>
        </p:nvSpPr>
        <p:spPr>
          <a:xfrm>
            <a:off x="1372870" y="1771015"/>
            <a:ext cx="2514600" cy="1249045"/>
          </a:xfrm>
          <a:prstGeom prst="rect">
            <a:avLst/>
          </a:prstGeom>
          <a:noFill/>
          <a:ln w="9525">
            <a:noFill/>
          </a:ln>
        </p:spPr>
        <p:txBody>
          <a:bodyPr wrap="square" lIns="80979" tIns="40490" rIns="80979" bIns="40490">
            <a:noAutofit/>
          </a:bodyPr>
          <a:p>
            <a:pPr>
              <a:lnSpc>
                <a:spcPct val="150000"/>
              </a:lnSpc>
            </a:pP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固体物质的机械加工或粉碎，如金属研磨、切削、钻孔、爆破、破碎、磨粉、农林产品加工等</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2489" name="TextBox 68"/>
          <p:cNvSpPr/>
          <p:nvPr>
            <p:custDataLst>
              <p:tags r:id="rId24"/>
            </p:custDataLst>
          </p:nvPr>
        </p:nvSpPr>
        <p:spPr>
          <a:xfrm>
            <a:off x="1490980" y="4034790"/>
            <a:ext cx="2623820" cy="1148080"/>
          </a:xfrm>
          <a:prstGeom prst="rect">
            <a:avLst/>
          </a:prstGeom>
          <a:noFill/>
          <a:ln w="9525">
            <a:noFill/>
          </a:ln>
        </p:spPr>
        <p:txBody>
          <a:bodyPr wrap="square" lIns="80979" tIns="40490" rIns="80979" bIns="40490">
            <a:no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物质加热时产生的蒸气在空气中凝结或被氧化所形成的尘粒，如金属熔炼，焊接、浇铸等</a:t>
            </a: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2490" name="TextBox 69"/>
          <p:cNvSpPr/>
          <p:nvPr>
            <p:custDataLst>
              <p:tags r:id="rId25"/>
            </p:custDataLst>
          </p:nvPr>
        </p:nvSpPr>
        <p:spPr>
          <a:xfrm>
            <a:off x="8345170" y="1548130"/>
            <a:ext cx="3502025" cy="1541145"/>
          </a:xfrm>
          <a:prstGeom prst="rect">
            <a:avLst/>
          </a:prstGeom>
          <a:noFill/>
          <a:ln w="9525">
            <a:noFill/>
          </a:ln>
        </p:spPr>
        <p:txBody>
          <a:bodyPr wrap="square" lIns="80979" tIns="40490" rIns="80979" bIns="40490">
            <a:no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铸件的翻砂、清砂粉状物质的混合，过筛、包装、搬运等操作过程中，以及沉积的粉尘由于振动或气流运动，使沉积的粉尘重又浮游于空气中(产生二次扬尘)也是粉尘的来源。</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2491" name="Straight Connector 47"/>
          <p:cNvSpPr/>
          <p:nvPr>
            <p:custDataLst>
              <p:tags r:id="rId26"/>
            </p:custDataLst>
          </p:nvPr>
        </p:nvSpPr>
        <p:spPr>
          <a:xfrm>
            <a:off x="7585075" y="3472815"/>
            <a:ext cx="499745" cy="187960"/>
          </a:xfrm>
          <a:prstGeom prst="line">
            <a:avLst/>
          </a:prstGeom>
          <a:ln w="9525" cap="flat" cmpd="sng">
            <a:solidFill>
              <a:srgbClr val="FFC000"/>
            </a:solidFill>
            <a:prstDash val="solid"/>
            <a:miter/>
            <a:headEnd type="none" w="med" len="med"/>
            <a:tailEnd type="none" w="med" len="med"/>
          </a:ln>
        </p:spPr>
      </p:sp>
      <p:sp>
        <p:nvSpPr>
          <p:cNvPr id="62492" name="Straight Connector 48"/>
          <p:cNvSpPr/>
          <p:nvPr>
            <p:custDataLst>
              <p:tags r:id="rId27"/>
            </p:custDataLst>
          </p:nvPr>
        </p:nvSpPr>
        <p:spPr>
          <a:xfrm>
            <a:off x="8047355" y="3660775"/>
            <a:ext cx="1790065" cy="635"/>
          </a:xfrm>
          <a:prstGeom prst="line">
            <a:avLst/>
          </a:prstGeom>
          <a:ln w="9525" cap="flat" cmpd="sng">
            <a:solidFill>
              <a:srgbClr val="FFC000"/>
            </a:solidFill>
            <a:prstDash val="solid"/>
            <a:miter/>
            <a:headEnd type="none" w="med" len="med"/>
            <a:tailEnd type="oval" w="med" len="med"/>
          </a:ln>
        </p:spPr>
      </p:sp>
      <p:grpSp>
        <p:nvGrpSpPr>
          <p:cNvPr id="62493" name="Group 20"/>
          <p:cNvGrpSpPr/>
          <p:nvPr/>
        </p:nvGrpSpPr>
        <p:grpSpPr>
          <a:xfrm>
            <a:off x="4622800" y="1914525"/>
            <a:ext cx="382905" cy="396875"/>
            <a:chOff x="0" y="0"/>
            <a:chExt cx="1450975" cy="1547812"/>
          </a:xfrm>
        </p:grpSpPr>
        <p:sp>
          <p:nvSpPr>
            <p:cNvPr id="62494" name="Freeform 5"/>
            <p:cNvSpPr>
              <a:spLocks noEditPoints="1"/>
            </p:cNvSpPr>
            <p:nvPr>
              <p:custDataLst>
                <p:tags r:id="rId28"/>
              </p:custDataLst>
            </p:nvPr>
          </p:nvSpPr>
          <p:spPr>
            <a:xfrm>
              <a:off x="0" y="0"/>
              <a:ext cx="1450975" cy="1547812"/>
            </a:xfrm>
            <a:custGeom>
              <a:avLst/>
              <a:gdLst>
                <a:gd name="txL" fmla="*/ 0 w 384"/>
                <a:gd name="txT" fmla="*/ 0 h 410"/>
                <a:gd name="txR" fmla="*/ 384 w 384"/>
                <a:gd name="txB" fmla="*/ 410 h 410"/>
              </a:gdLst>
              <a:ahLst/>
              <a:cxnLst>
                <a:cxn ang="0">
                  <a:pos x="358" y="0"/>
                </a:cxn>
                <a:cxn ang="0">
                  <a:pos x="26" y="0"/>
                </a:cxn>
                <a:cxn ang="0">
                  <a:pos x="0" y="26"/>
                </a:cxn>
                <a:cxn ang="0">
                  <a:pos x="0" y="358"/>
                </a:cxn>
                <a:cxn ang="0">
                  <a:pos x="26" y="384"/>
                </a:cxn>
                <a:cxn ang="0">
                  <a:pos x="51" y="384"/>
                </a:cxn>
                <a:cxn ang="0">
                  <a:pos x="77" y="410"/>
                </a:cxn>
                <a:cxn ang="0">
                  <a:pos x="102" y="384"/>
                </a:cxn>
                <a:cxn ang="0">
                  <a:pos x="282" y="384"/>
                </a:cxn>
                <a:cxn ang="0">
                  <a:pos x="307" y="410"/>
                </a:cxn>
                <a:cxn ang="0">
                  <a:pos x="333" y="384"/>
                </a:cxn>
                <a:cxn ang="0">
                  <a:pos x="358" y="384"/>
                </a:cxn>
                <a:cxn ang="0">
                  <a:pos x="384" y="358"/>
                </a:cxn>
                <a:cxn ang="0">
                  <a:pos x="384" y="26"/>
                </a:cxn>
                <a:cxn ang="0">
                  <a:pos x="358" y="0"/>
                </a:cxn>
                <a:cxn ang="0">
                  <a:pos x="333" y="333"/>
                </a:cxn>
                <a:cxn ang="0">
                  <a:pos x="51" y="333"/>
                </a:cxn>
                <a:cxn ang="0">
                  <a:pos x="51" y="205"/>
                </a:cxn>
                <a:cxn ang="0">
                  <a:pos x="333" y="205"/>
                </a:cxn>
                <a:cxn ang="0">
                  <a:pos x="333" y="333"/>
                </a:cxn>
                <a:cxn ang="0">
                  <a:pos x="333" y="179"/>
                </a:cxn>
                <a:cxn ang="0">
                  <a:pos x="51" y="179"/>
                </a:cxn>
                <a:cxn ang="0">
                  <a:pos x="51" y="51"/>
                </a:cxn>
                <a:cxn ang="0">
                  <a:pos x="333" y="51"/>
                </a:cxn>
                <a:cxn ang="0">
                  <a:pos x="333" y="179"/>
                </a:cxn>
              </a:cxnLst>
              <a:rect l="txL" t="txT" r="txR" b="txB"/>
              <a:pathLst>
                <a:path w="384" h="410">
                  <a:moveTo>
                    <a:pt x="358" y="0"/>
                  </a:moveTo>
                  <a:cubicBezTo>
                    <a:pt x="26" y="0"/>
                    <a:pt x="26" y="0"/>
                    <a:pt x="26" y="0"/>
                  </a:cubicBezTo>
                  <a:cubicBezTo>
                    <a:pt x="12" y="0"/>
                    <a:pt x="0" y="12"/>
                    <a:pt x="0" y="26"/>
                  </a:cubicBezTo>
                  <a:cubicBezTo>
                    <a:pt x="0" y="358"/>
                    <a:pt x="0" y="358"/>
                    <a:pt x="0" y="358"/>
                  </a:cubicBezTo>
                  <a:cubicBezTo>
                    <a:pt x="0" y="372"/>
                    <a:pt x="12" y="384"/>
                    <a:pt x="26" y="384"/>
                  </a:cubicBezTo>
                  <a:cubicBezTo>
                    <a:pt x="51" y="384"/>
                    <a:pt x="51" y="384"/>
                    <a:pt x="51" y="384"/>
                  </a:cubicBezTo>
                  <a:cubicBezTo>
                    <a:pt x="51" y="398"/>
                    <a:pt x="63" y="410"/>
                    <a:pt x="77" y="410"/>
                  </a:cubicBezTo>
                  <a:cubicBezTo>
                    <a:pt x="91" y="410"/>
                    <a:pt x="102" y="398"/>
                    <a:pt x="102" y="384"/>
                  </a:cubicBezTo>
                  <a:cubicBezTo>
                    <a:pt x="282" y="384"/>
                    <a:pt x="282" y="384"/>
                    <a:pt x="282" y="384"/>
                  </a:cubicBezTo>
                  <a:cubicBezTo>
                    <a:pt x="282" y="398"/>
                    <a:pt x="293" y="410"/>
                    <a:pt x="307" y="410"/>
                  </a:cubicBezTo>
                  <a:cubicBezTo>
                    <a:pt x="321" y="410"/>
                    <a:pt x="333" y="398"/>
                    <a:pt x="333" y="384"/>
                  </a:cubicBezTo>
                  <a:cubicBezTo>
                    <a:pt x="358" y="384"/>
                    <a:pt x="358" y="384"/>
                    <a:pt x="358" y="384"/>
                  </a:cubicBezTo>
                  <a:cubicBezTo>
                    <a:pt x="372" y="384"/>
                    <a:pt x="384" y="372"/>
                    <a:pt x="384" y="358"/>
                  </a:cubicBezTo>
                  <a:cubicBezTo>
                    <a:pt x="384" y="26"/>
                    <a:pt x="384" y="26"/>
                    <a:pt x="384" y="26"/>
                  </a:cubicBezTo>
                  <a:cubicBezTo>
                    <a:pt x="384" y="12"/>
                    <a:pt x="372" y="0"/>
                    <a:pt x="358" y="0"/>
                  </a:cubicBezTo>
                  <a:close/>
                  <a:moveTo>
                    <a:pt x="333" y="333"/>
                  </a:moveTo>
                  <a:cubicBezTo>
                    <a:pt x="51" y="333"/>
                    <a:pt x="51" y="333"/>
                    <a:pt x="51" y="333"/>
                  </a:cubicBezTo>
                  <a:cubicBezTo>
                    <a:pt x="51" y="205"/>
                    <a:pt x="51" y="205"/>
                    <a:pt x="51" y="205"/>
                  </a:cubicBezTo>
                  <a:cubicBezTo>
                    <a:pt x="333" y="205"/>
                    <a:pt x="333" y="205"/>
                    <a:pt x="333" y="205"/>
                  </a:cubicBezTo>
                  <a:lnTo>
                    <a:pt x="333" y="333"/>
                  </a:lnTo>
                  <a:close/>
                  <a:moveTo>
                    <a:pt x="333" y="179"/>
                  </a:moveTo>
                  <a:cubicBezTo>
                    <a:pt x="51" y="179"/>
                    <a:pt x="51" y="179"/>
                    <a:pt x="51" y="179"/>
                  </a:cubicBezTo>
                  <a:cubicBezTo>
                    <a:pt x="51" y="51"/>
                    <a:pt x="51" y="51"/>
                    <a:pt x="51" y="51"/>
                  </a:cubicBezTo>
                  <a:cubicBezTo>
                    <a:pt x="333" y="51"/>
                    <a:pt x="333" y="51"/>
                    <a:pt x="333" y="51"/>
                  </a:cubicBezTo>
                  <a:lnTo>
                    <a:pt x="333" y="179"/>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95" name="Freeform 6"/>
            <p:cNvSpPr>
              <a:spLocks noEditPoints="1"/>
            </p:cNvSpPr>
            <p:nvPr>
              <p:custDataLst>
                <p:tags r:id="rId29"/>
              </p:custDataLst>
            </p:nvPr>
          </p:nvSpPr>
          <p:spPr>
            <a:xfrm>
              <a:off x="292100" y="868362"/>
              <a:ext cx="868363" cy="290512"/>
            </a:xfrm>
            <a:custGeom>
              <a:avLst/>
              <a:gdLst>
                <a:gd name="txL" fmla="*/ 0 w 547"/>
                <a:gd name="txT" fmla="*/ 0 h 183"/>
                <a:gd name="txR" fmla="*/ 547 w 547"/>
                <a:gd name="txB" fmla="*/ 183 h 183"/>
              </a:gdLst>
              <a:ahLst/>
              <a:cxnLst>
                <a:cxn ang="0">
                  <a:pos x="547" y="0"/>
                </a:cxn>
                <a:cxn ang="0">
                  <a:pos x="0" y="0"/>
                </a:cxn>
                <a:cxn ang="0">
                  <a:pos x="0" y="183"/>
                </a:cxn>
                <a:cxn ang="0">
                  <a:pos x="547" y="183"/>
                </a:cxn>
                <a:cxn ang="0">
                  <a:pos x="547" y="0"/>
                </a:cxn>
                <a:cxn ang="0">
                  <a:pos x="364" y="124"/>
                </a:cxn>
                <a:cxn ang="0">
                  <a:pos x="183" y="124"/>
                </a:cxn>
                <a:cxn ang="0">
                  <a:pos x="183" y="62"/>
                </a:cxn>
                <a:cxn ang="0">
                  <a:pos x="364" y="62"/>
                </a:cxn>
                <a:cxn ang="0">
                  <a:pos x="364" y="124"/>
                </a:cxn>
              </a:cxnLst>
              <a:rect l="txL" t="txT" r="txR" b="txB"/>
              <a:pathLst>
                <a:path w="547" h="183">
                  <a:moveTo>
                    <a:pt x="547" y="0"/>
                  </a:moveTo>
                  <a:lnTo>
                    <a:pt x="0" y="0"/>
                  </a:lnTo>
                  <a:lnTo>
                    <a:pt x="0" y="183"/>
                  </a:lnTo>
                  <a:lnTo>
                    <a:pt x="547" y="183"/>
                  </a:lnTo>
                  <a:lnTo>
                    <a:pt x="547" y="0"/>
                  </a:lnTo>
                  <a:close/>
                  <a:moveTo>
                    <a:pt x="364" y="124"/>
                  </a:moveTo>
                  <a:lnTo>
                    <a:pt x="183" y="124"/>
                  </a:lnTo>
                  <a:lnTo>
                    <a:pt x="183" y="62"/>
                  </a:lnTo>
                  <a:lnTo>
                    <a:pt x="364" y="62"/>
                  </a:lnTo>
                  <a:lnTo>
                    <a:pt x="364" y="124"/>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496" name="Freeform 7"/>
            <p:cNvSpPr>
              <a:spLocks noEditPoints="1"/>
            </p:cNvSpPr>
            <p:nvPr>
              <p:custDataLst>
                <p:tags r:id="rId30"/>
              </p:custDataLst>
            </p:nvPr>
          </p:nvSpPr>
          <p:spPr>
            <a:xfrm>
              <a:off x="292100" y="290512"/>
              <a:ext cx="868363" cy="290512"/>
            </a:xfrm>
            <a:custGeom>
              <a:avLst/>
              <a:gdLst>
                <a:gd name="txL" fmla="*/ 0 w 547"/>
                <a:gd name="txT" fmla="*/ 0 h 183"/>
                <a:gd name="txR" fmla="*/ 547 w 547"/>
                <a:gd name="txB" fmla="*/ 183 h 183"/>
              </a:gdLst>
              <a:ahLst/>
              <a:cxnLst>
                <a:cxn ang="0">
                  <a:pos x="547" y="0"/>
                </a:cxn>
                <a:cxn ang="0">
                  <a:pos x="0" y="0"/>
                </a:cxn>
                <a:cxn ang="0">
                  <a:pos x="0" y="183"/>
                </a:cxn>
                <a:cxn ang="0">
                  <a:pos x="547" y="183"/>
                </a:cxn>
                <a:cxn ang="0">
                  <a:pos x="547" y="0"/>
                </a:cxn>
                <a:cxn ang="0">
                  <a:pos x="364" y="121"/>
                </a:cxn>
                <a:cxn ang="0">
                  <a:pos x="183" y="121"/>
                </a:cxn>
                <a:cxn ang="0">
                  <a:pos x="183" y="59"/>
                </a:cxn>
                <a:cxn ang="0">
                  <a:pos x="364" y="59"/>
                </a:cxn>
                <a:cxn ang="0">
                  <a:pos x="364" y="121"/>
                </a:cxn>
              </a:cxnLst>
              <a:rect l="txL" t="txT" r="txR" b="txB"/>
              <a:pathLst>
                <a:path w="547" h="183">
                  <a:moveTo>
                    <a:pt x="547" y="0"/>
                  </a:moveTo>
                  <a:lnTo>
                    <a:pt x="0" y="0"/>
                  </a:lnTo>
                  <a:lnTo>
                    <a:pt x="0" y="183"/>
                  </a:lnTo>
                  <a:lnTo>
                    <a:pt x="547" y="183"/>
                  </a:lnTo>
                  <a:lnTo>
                    <a:pt x="547" y="0"/>
                  </a:lnTo>
                  <a:close/>
                  <a:moveTo>
                    <a:pt x="364" y="121"/>
                  </a:moveTo>
                  <a:lnTo>
                    <a:pt x="183" y="121"/>
                  </a:lnTo>
                  <a:lnTo>
                    <a:pt x="183" y="59"/>
                  </a:lnTo>
                  <a:lnTo>
                    <a:pt x="364" y="59"/>
                  </a:lnTo>
                  <a:lnTo>
                    <a:pt x="364" y="121"/>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sp>
        <p:nvSpPr>
          <p:cNvPr id="62497" name="Freeform 11"/>
          <p:cNvSpPr>
            <a:spLocks noEditPoints="1"/>
          </p:cNvSpPr>
          <p:nvPr>
            <p:custDataLst>
              <p:tags r:id="rId31"/>
            </p:custDataLst>
          </p:nvPr>
        </p:nvSpPr>
        <p:spPr>
          <a:xfrm>
            <a:off x="6315075" y="2115185"/>
            <a:ext cx="338455" cy="375920"/>
          </a:xfrm>
          <a:custGeom>
            <a:avLst/>
            <a:gdLst>
              <a:gd name="txL" fmla="*/ 0 w 280"/>
              <a:gd name="txT" fmla="*/ 0 h 320"/>
              <a:gd name="txR" fmla="*/ 280 w 280"/>
              <a:gd name="txB" fmla="*/ 320 h 320"/>
            </a:gdLst>
            <a:ahLst/>
            <a:cxnLst>
              <a:cxn ang="0">
                <a:pos x="240" y="0"/>
              </a:cxn>
              <a:cxn ang="0">
                <a:pos x="40" y="0"/>
              </a:cxn>
              <a:cxn ang="0">
                <a:pos x="0" y="40"/>
              </a:cxn>
              <a:cxn ang="0">
                <a:pos x="0" y="200"/>
              </a:cxn>
              <a:cxn ang="0">
                <a:pos x="0" y="210"/>
              </a:cxn>
              <a:cxn ang="0">
                <a:pos x="10" y="220"/>
              </a:cxn>
              <a:cxn ang="0">
                <a:pos x="20" y="220"/>
              </a:cxn>
              <a:cxn ang="0">
                <a:pos x="20" y="270"/>
              </a:cxn>
              <a:cxn ang="0">
                <a:pos x="30" y="280"/>
              </a:cxn>
              <a:cxn ang="0">
                <a:pos x="40" y="280"/>
              </a:cxn>
              <a:cxn ang="0">
                <a:pos x="40" y="300"/>
              </a:cxn>
              <a:cxn ang="0">
                <a:pos x="60" y="320"/>
              </a:cxn>
              <a:cxn ang="0">
                <a:pos x="80" y="320"/>
              </a:cxn>
              <a:cxn ang="0">
                <a:pos x="100" y="300"/>
              </a:cxn>
              <a:cxn ang="0">
                <a:pos x="100" y="280"/>
              </a:cxn>
              <a:cxn ang="0">
                <a:pos x="180" y="280"/>
              </a:cxn>
              <a:cxn ang="0">
                <a:pos x="180" y="300"/>
              </a:cxn>
              <a:cxn ang="0">
                <a:pos x="200" y="320"/>
              </a:cxn>
              <a:cxn ang="0">
                <a:pos x="220" y="320"/>
              </a:cxn>
              <a:cxn ang="0">
                <a:pos x="240" y="300"/>
              </a:cxn>
              <a:cxn ang="0">
                <a:pos x="240" y="280"/>
              </a:cxn>
              <a:cxn ang="0">
                <a:pos x="250" y="280"/>
              </a:cxn>
              <a:cxn ang="0">
                <a:pos x="260" y="270"/>
              </a:cxn>
              <a:cxn ang="0">
                <a:pos x="260" y="220"/>
              </a:cxn>
              <a:cxn ang="0">
                <a:pos x="270" y="220"/>
              </a:cxn>
              <a:cxn ang="0">
                <a:pos x="280" y="210"/>
              </a:cxn>
              <a:cxn ang="0">
                <a:pos x="280" y="200"/>
              </a:cxn>
              <a:cxn ang="0">
                <a:pos x="280" y="40"/>
              </a:cxn>
              <a:cxn ang="0">
                <a:pos x="240" y="0"/>
              </a:cxn>
              <a:cxn ang="0">
                <a:pos x="200" y="80"/>
              </a:cxn>
              <a:cxn ang="0">
                <a:pos x="220" y="100"/>
              </a:cxn>
              <a:cxn ang="0">
                <a:pos x="220" y="140"/>
              </a:cxn>
              <a:cxn ang="0">
                <a:pos x="60" y="140"/>
              </a:cxn>
              <a:cxn ang="0">
                <a:pos x="60" y="100"/>
              </a:cxn>
              <a:cxn ang="0">
                <a:pos x="80" y="80"/>
              </a:cxn>
              <a:cxn ang="0">
                <a:pos x="200" y="80"/>
              </a:cxn>
              <a:cxn ang="0">
                <a:pos x="80" y="240"/>
              </a:cxn>
              <a:cxn ang="0">
                <a:pos x="60" y="240"/>
              </a:cxn>
              <a:cxn ang="0">
                <a:pos x="40" y="220"/>
              </a:cxn>
              <a:cxn ang="0">
                <a:pos x="60" y="200"/>
              </a:cxn>
              <a:cxn ang="0">
                <a:pos x="80" y="200"/>
              </a:cxn>
              <a:cxn ang="0">
                <a:pos x="100" y="220"/>
              </a:cxn>
              <a:cxn ang="0">
                <a:pos x="80" y="240"/>
              </a:cxn>
              <a:cxn ang="0">
                <a:pos x="220" y="240"/>
              </a:cxn>
              <a:cxn ang="0">
                <a:pos x="200" y="240"/>
              </a:cxn>
              <a:cxn ang="0">
                <a:pos x="180" y="220"/>
              </a:cxn>
              <a:cxn ang="0">
                <a:pos x="200" y="200"/>
              </a:cxn>
              <a:cxn ang="0">
                <a:pos x="220" y="200"/>
              </a:cxn>
              <a:cxn ang="0">
                <a:pos x="240" y="220"/>
              </a:cxn>
              <a:cxn ang="0">
                <a:pos x="220" y="240"/>
              </a:cxn>
            </a:cxnLst>
            <a:rect l="txL" t="txT" r="txR" b="txB"/>
            <a:pathLst>
              <a:path w="280" h="320">
                <a:moveTo>
                  <a:pt x="240" y="0"/>
                </a:moveTo>
                <a:cubicBezTo>
                  <a:pt x="40" y="0"/>
                  <a:pt x="40" y="0"/>
                  <a:pt x="40" y="0"/>
                </a:cubicBezTo>
                <a:cubicBezTo>
                  <a:pt x="18" y="0"/>
                  <a:pt x="0" y="18"/>
                  <a:pt x="0" y="40"/>
                </a:cubicBezTo>
                <a:cubicBezTo>
                  <a:pt x="0" y="200"/>
                  <a:pt x="0" y="200"/>
                  <a:pt x="0" y="200"/>
                </a:cubicBezTo>
                <a:cubicBezTo>
                  <a:pt x="0" y="210"/>
                  <a:pt x="0" y="210"/>
                  <a:pt x="0" y="210"/>
                </a:cubicBezTo>
                <a:cubicBezTo>
                  <a:pt x="0" y="216"/>
                  <a:pt x="4" y="220"/>
                  <a:pt x="10" y="220"/>
                </a:cubicBezTo>
                <a:cubicBezTo>
                  <a:pt x="20" y="220"/>
                  <a:pt x="20" y="220"/>
                  <a:pt x="20" y="220"/>
                </a:cubicBezTo>
                <a:cubicBezTo>
                  <a:pt x="20" y="270"/>
                  <a:pt x="20" y="270"/>
                  <a:pt x="20" y="270"/>
                </a:cubicBezTo>
                <a:cubicBezTo>
                  <a:pt x="20" y="276"/>
                  <a:pt x="24" y="280"/>
                  <a:pt x="30" y="280"/>
                </a:cubicBezTo>
                <a:cubicBezTo>
                  <a:pt x="40" y="280"/>
                  <a:pt x="40" y="280"/>
                  <a:pt x="40" y="280"/>
                </a:cubicBezTo>
                <a:cubicBezTo>
                  <a:pt x="40" y="300"/>
                  <a:pt x="40" y="300"/>
                  <a:pt x="40" y="300"/>
                </a:cubicBezTo>
                <a:cubicBezTo>
                  <a:pt x="40" y="311"/>
                  <a:pt x="49" y="320"/>
                  <a:pt x="60" y="320"/>
                </a:cubicBezTo>
                <a:cubicBezTo>
                  <a:pt x="80" y="320"/>
                  <a:pt x="80" y="320"/>
                  <a:pt x="80" y="320"/>
                </a:cubicBezTo>
                <a:cubicBezTo>
                  <a:pt x="91" y="320"/>
                  <a:pt x="100" y="311"/>
                  <a:pt x="100" y="300"/>
                </a:cubicBezTo>
                <a:cubicBezTo>
                  <a:pt x="100" y="280"/>
                  <a:pt x="100" y="280"/>
                  <a:pt x="100" y="280"/>
                </a:cubicBezTo>
                <a:cubicBezTo>
                  <a:pt x="180" y="280"/>
                  <a:pt x="180" y="280"/>
                  <a:pt x="180" y="280"/>
                </a:cubicBezTo>
                <a:cubicBezTo>
                  <a:pt x="180" y="300"/>
                  <a:pt x="180" y="300"/>
                  <a:pt x="180" y="300"/>
                </a:cubicBezTo>
                <a:cubicBezTo>
                  <a:pt x="180" y="311"/>
                  <a:pt x="189" y="320"/>
                  <a:pt x="200" y="320"/>
                </a:cubicBezTo>
                <a:cubicBezTo>
                  <a:pt x="220" y="320"/>
                  <a:pt x="220" y="320"/>
                  <a:pt x="220" y="320"/>
                </a:cubicBezTo>
                <a:cubicBezTo>
                  <a:pt x="231" y="320"/>
                  <a:pt x="240" y="311"/>
                  <a:pt x="240" y="300"/>
                </a:cubicBezTo>
                <a:cubicBezTo>
                  <a:pt x="240" y="280"/>
                  <a:pt x="240" y="280"/>
                  <a:pt x="240" y="280"/>
                </a:cubicBezTo>
                <a:cubicBezTo>
                  <a:pt x="250" y="280"/>
                  <a:pt x="250" y="280"/>
                  <a:pt x="250" y="280"/>
                </a:cubicBezTo>
                <a:cubicBezTo>
                  <a:pt x="256" y="280"/>
                  <a:pt x="260" y="276"/>
                  <a:pt x="260" y="270"/>
                </a:cubicBezTo>
                <a:cubicBezTo>
                  <a:pt x="260" y="220"/>
                  <a:pt x="260" y="220"/>
                  <a:pt x="260" y="220"/>
                </a:cubicBezTo>
                <a:cubicBezTo>
                  <a:pt x="270" y="220"/>
                  <a:pt x="270" y="220"/>
                  <a:pt x="270" y="220"/>
                </a:cubicBezTo>
                <a:cubicBezTo>
                  <a:pt x="276" y="220"/>
                  <a:pt x="280" y="216"/>
                  <a:pt x="280" y="210"/>
                </a:cubicBezTo>
                <a:cubicBezTo>
                  <a:pt x="280" y="200"/>
                  <a:pt x="280" y="200"/>
                  <a:pt x="280" y="200"/>
                </a:cubicBezTo>
                <a:cubicBezTo>
                  <a:pt x="280" y="40"/>
                  <a:pt x="280" y="40"/>
                  <a:pt x="280" y="40"/>
                </a:cubicBezTo>
                <a:cubicBezTo>
                  <a:pt x="280" y="18"/>
                  <a:pt x="262" y="0"/>
                  <a:pt x="240" y="0"/>
                </a:cubicBezTo>
                <a:close/>
                <a:moveTo>
                  <a:pt x="200" y="80"/>
                </a:moveTo>
                <a:cubicBezTo>
                  <a:pt x="211" y="80"/>
                  <a:pt x="220" y="89"/>
                  <a:pt x="220" y="100"/>
                </a:cubicBezTo>
                <a:cubicBezTo>
                  <a:pt x="220" y="140"/>
                  <a:pt x="220" y="140"/>
                  <a:pt x="220" y="140"/>
                </a:cubicBezTo>
                <a:cubicBezTo>
                  <a:pt x="60" y="140"/>
                  <a:pt x="60" y="140"/>
                  <a:pt x="60" y="140"/>
                </a:cubicBezTo>
                <a:cubicBezTo>
                  <a:pt x="60" y="100"/>
                  <a:pt x="60" y="100"/>
                  <a:pt x="60" y="100"/>
                </a:cubicBezTo>
                <a:cubicBezTo>
                  <a:pt x="60" y="89"/>
                  <a:pt x="69" y="80"/>
                  <a:pt x="80" y="80"/>
                </a:cubicBezTo>
                <a:lnTo>
                  <a:pt x="200" y="80"/>
                </a:lnTo>
                <a:close/>
                <a:moveTo>
                  <a:pt x="80" y="240"/>
                </a:moveTo>
                <a:cubicBezTo>
                  <a:pt x="60" y="240"/>
                  <a:pt x="60" y="240"/>
                  <a:pt x="60" y="240"/>
                </a:cubicBezTo>
                <a:cubicBezTo>
                  <a:pt x="49" y="240"/>
                  <a:pt x="40" y="231"/>
                  <a:pt x="40" y="220"/>
                </a:cubicBezTo>
                <a:cubicBezTo>
                  <a:pt x="40" y="209"/>
                  <a:pt x="49" y="200"/>
                  <a:pt x="60" y="200"/>
                </a:cubicBezTo>
                <a:cubicBezTo>
                  <a:pt x="80" y="200"/>
                  <a:pt x="80" y="200"/>
                  <a:pt x="80" y="200"/>
                </a:cubicBezTo>
                <a:cubicBezTo>
                  <a:pt x="91" y="200"/>
                  <a:pt x="100" y="209"/>
                  <a:pt x="100" y="220"/>
                </a:cubicBezTo>
                <a:cubicBezTo>
                  <a:pt x="100" y="231"/>
                  <a:pt x="91" y="240"/>
                  <a:pt x="80" y="240"/>
                </a:cubicBezTo>
                <a:close/>
                <a:moveTo>
                  <a:pt x="220" y="240"/>
                </a:moveTo>
                <a:cubicBezTo>
                  <a:pt x="200" y="240"/>
                  <a:pt x="200" y="240"/>
                  <a:pt x="200" y="240"/>
                </a:cubicBezTo>
                <a:cubicBezTo>
                  <a:pt x="189" y="240"/>
                  <a:pt x="180" y="231"/>
                  <a:pt x="180" y="220"/>
                </a:cubicBezTo>
                <a:cubicBezTo>
                  <a:pt x="180" y="209"/>
                  <a:pt x="189" y="200"/>
                  <a:pt x="200" y="200"/>
                </a:cubicBezTo>
                <a:cubicBezTo>
                  <a:pt x="220" y="200"/>
                  <a:pt x="220" y="200"/>
                  <a:pt x="220" y="200"/>
                </a:cubicBezTo>
                <a:cubicBezTo>
                  <a:pt x="231" y="200"/>
                  <a:pt x="240" y="209"/>
                  <a:pt x="240" y="220"/>
                </a:cubicBezTo>
                <a:cubicBezTo>
                  <a:pt x="240" y="231"/>
                  <a:pt x="231" y="240"/>
                  <a:pt x="220" y="240"/>
                </a:cubicBez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62498" name="Group 59"/>
          <p:cNvGrpSpPr/>
          <p:nvPr/>
        </p:nvGrpSpPr>
        <p:grpSpPr>
          <a:xfrm>
            <a:off x="6588125" y="3890010"/>
            <a:ext cx="493395" cy="501015"/>
            <a:chOff x="0" y="0"/>
            <a:chExt cx="2078037" cy="2166938"/>
          </a:xfrm>
        </p:grpSpPr>
        <p:sp>
          <p:nvSpPr>
            <p:cNvPr id="62499" name="Freeform 22"/>
            <p:cNvSpPr/>
            <p:nvPr>
              <p:custDataLst>
                <p:tags r:id="rId32"/>
              </p:custDataLst>
            </p:nvPr>
          </p:nvSpPr>
          <p:spPr>
            <a:xfrm>
              <a:off x="309562" y="0"/>
              <a:ext cx="1768475" cy="1522413"/>
            </a:xfrm>
            <a:custGeom>
              <a:avLst/>
              <a:gdLst>
                <a:gd name="txL" fmla="*/ 0 w 469"/>
                <a:gd name="txT" fmla="*/ 0 h 404"/>
                <a:gd name="txR" fmla="*/ 469 w 469"/>
                <a:gd name="txB" fmla="*/ 404 h 404"/>
              </a:gdLst>
              <a:ahLst/>
              <a:cxnLst>
                <a:cxn ang="0">
                  <a:pos x="432" y="0"/>
                </a:cxn>
                <a:cxn ang="0">
                  <a:pos x="0" y="0"/>
                </a:cxn>
                <a:cxn ang="0">
                  <a:pos x="147" y="73"/>
                </a:cxn>
                <a:cxn ang="0">
                  <a:pos x="395" y="73"/>
                </a:cxn>
                <a:cxn ang="0">
                  <a:pos x="395" y="110"/>
                </a:cxn>
                <a:cxn ang="0">
                  <a:pos x="220" y="110"/>
                </a:cxn>
                <a:cxn ang="0">
                  <a:pos x="269" y="134"/>
                </a:cxn>
                <a:cxn ang="0">
                  <a:pos x="314" y="184"/>
                </a:cxn>
                <a:cxn ang="0">
                  <a:pos x="395" y="184"/>
                </a:cxn>
                <a:cxn ang="0">
                  <a:pos x="395" y="220"/>
                </a:cxn>
                <a:cxn ang="0">
                  <a:pos x="322" y="220"/>
                </a:cxn>
                <a:cxn ang="0">
                  <a:pos x="322" y="404"/>
                </a:cxn>
                <a:cxn ang="0">
                  <a:pos x="432" y="404"/>
                </a:cxn>
                <a:cxn ang="0">
                  <a:pos x="469" y="367"/>
                </a:cxn>
                <a:cxn ang="0">
                  <a:pos x="469" y="37"/>
                </a:cxn>
                <a:cxn ang="0">
                  <a:pos x="432" y="0"/>
                </a:cxn>
              </a:cxnLst>
              <a:rect l="txL" t="txT" r="txR" b="tx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500" name="Freeform 23"/>
            <p:cNvSpPr>
              <a:spLocks noEditPoints="1"/>
            </p:cNvSpPr>
            <p:nvPr>
              <p:custDataLst>
                <p:tags r:id="rId33"/>
              </p:custDataLst>
            </p:nvPr>
          </p:nvSpPr>
          <p:spPr>
            <a:xfrm>
              <a:off x="0" y="47625"/>
              <a:ext cx="1384300" cy="2119313"/>
            </a:xfrm>
            <a:custGeom>
              <a:avLst/>
              <a:gdLst>
                <a:gd name="txL" fmla="*/ 0 w 367"/>
                <a:gd name="txT" fmla="*/ 0 h 562"/>
                <a:gd name="txR" fmla="*/ 367 w 367"/>
                <a:gd name="txB" fmla="*/ 562 h 562"/>
              </a:gdLst>
              <a:ahLst/>
              <a:cxnLst>
                <a:cxn ang="0">
                  <a:pos x="334" y="154"/>
                </a:cxn>
                <a:cxn ang="0">
                  <a:pos x="33" y="3"/>
                </a:cxn>
                <a:cxn ang="0">
                  <a:pos x="20" y="0"/>
                </a:cxn>
                <a:cxn ang="0">
                  <a:pos x="0" y="24"/>
                </a:cxn>
                <a:cxn ang="0">
                  <a:pos x="0" y="354"/>
                </a:cxn>
                <a:cxn ang="0">
                  <a:pos x="33" y="407"/>
                </a:cxn>
                <a:cxn ang="0">
                  <a:pos x="334" y="558"/>
                </a:cxn>
                <a:cxn ang="0">
                  <a:pos x="348" y="562"/>
                </a:cxn>
                <a:cxn ang="0">
                  <a:pos x="367" y="538"/>
                </a:cxn>
                <a:cxn ang="0">
                  <a:pos x="367" y="207"/>
                </a:cxn>
                <a:cxn ang="0">
                  <a:pos x="334" y="154"/>
                </a:cxn>
                <a:cxn ang="0">
                  <a:pos x="257" y="391"/>
                </a:cxn>
                <a:cxn ang="0">
                  <a:pos x="220" y="336"/>
                </a:cxn>
                <a:cxn ang="0">
                  <a:pos x="257" y="281"/>
                </a:cxn>
                <a:cxn ang="0">
                  <a:pos x="294" y="336"/>
                </a:cxn>
                <a:cxn ang="0">
                  <a:pos x="257" y="391"/>
                </a:cxn>
              </a:cxnLst>
              <a:rect l="txL" t="txT" r="txR" b="tx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62501" name="Group 97"/>
          <p:cNvGrpSpPr/>
          <p:nvPr/>
        </p:nvGrpSpPr>
        <p:grpSpPr>
          <a:xfrm>
            <a:off x="4778375" y="3691890"/>
            <a:ext cx="398145" cy="273685"/>
            <a:chOff x="0" y="0"/>
            <a:chExt cx="1184276" cy="835025"/>
          </a:xfrm>
        </p:grpSpPr>
        <p:sp>
          <p:nvSpPr>
            <p:cNvPr id="62502" name="Freeform 27"/>
            <p:cNvSpPr/>
            <p:nvPr>
              <p:custDataLst>
                <p:tags r:id="rId34"/>
              </p:custDataLst>
            </p:nvPr>
          </p:nvSpPr>
          <p:spPr>
            <a:xfrm>
              <a:off x="0" y="0"/>
              <a:ext cx="833438" cy="835025"/>
            </a:xfrm>
            <a:custGeom>
              <a:avLst/>
              <a:gdLst>
                <a:gd name="txL" fmla="*/ 0 w 220"/>
                <a:gd name="txT" fmla="*/ 0 h 220"/>
                <a:gd name="txR" fmla="*/ 220 w 220"/>
                <a:gd name="txB" fmla="*/ 220 h 220"/>
              </a:gdLst>
              <a:ahLst/>
              <a:cxnLst>
                <a:cxn ang="0">
                  <a:pos x="200" y="0"/>
                </a:cxn>
                <a:cxn ang="0">
                  <a:pos x="20" y="0"/>
                </a:cxn>
                <a:cxn ang="0">
                  <a:pos x="0" y="20"/>
                </a:cxn>
                <a:cxn ang="0">
                  <a:pos x="0" y="200"/>
                </a:cxn>
                <a:cxn ang="0">
                  <a:pos x="20" y="220"/>
                </a:cxn>
                <a:cxn ang="0">
                  <a:pos x="200" y="220"/>
                </a:cxn>
                <a:cxn ang="0">
                  <a:pos x="220" y="200"/>
                </a:cxn>
                <a:cxn ang="0">
                  <a:pos x="220" y="20"/>
                </a:cxn>
                <a:cxn ang="0">
                  <a:pos x="200" y="0"/>
                </a:cxn>
              </a:cxnLst>
              <a:rect l="txL" t="txT" r="txR" b="txB"/>
              <a:pathLst>
                <a:path w="220" h="220">
                  <a:moveTo>
                    <a:pt x="200" y="0"/>
                  </a:moveTo>
                  <a:cubicBezTo>
                    <a:pt x="20" y="0"/>
                    <a:pt x="20" y="0"/>
                    <a:pt x="20" y="0"/>
                  </a:cubicBezTo>
                  <a:cubicBezTo>
                    <a:pt x="9" y="0"/>
                    <a:pt x="0" y="9"/>
                    <a:pt x="0" y="20"/>
                  </a:cubicBezTo>
                  <a:cubicBezTo>
                    <a:pt x="0" y="200"/>
                    <a:pt x="0" y="200"/>
                    <a:pt x="0" y="200"/>
                  </a:cubicBezTo>
                  <a:cubicBezTo>
                    <a:pt x="0" y="211"/>
                    <a:pt x="9" y="220"/>
                    <a:pt x="20" y="220"/>
                  </a:cubicBezTo>
                  <a:cubicBezTo>
                    <a:pt x="200" y="220"/>
                    <a:pt x="200" y="220"/>
                    <a:pt x="200" y="220"/>
                  </a:cubicBezTo>
                  <a:cubicBezTo>
                    <a:pt x="211" y="220"/>
                    <a:pt x="220" y="211"/>
                    <a:pt x="220" y="200"/>
                  </a:cubicBezTo>
                  <a:cubicBezTo>
                    <a:pt x="220" y="20"/>
                    <a:pt x="220" y="20"/>
                    <a:pt x="220" y="20"/>
                  </a:cubicBezTo>
                  <a:cubicBezTo>
                    <a:pt x="220" y="9"/>
                    <a:pt x="211" y="0"/>
                    <a:pt x="200" y="0"/>
                  </a:cubicBez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62503" name="Freeform 28"/>
            <p:cNvSpPr/>
            <p:nvPr>
              <p:custDataLst>
                <p:tags r:id="rId35"/>
              </p:custDataLst>
            </p:nvPr>
          </p:nvSpPr>
          <p:spPr>
            <a:xfrm>
              <a:off x="881063" y="109538"/>
              <a:ext cx="303213" cy="612775"/>
            </a:xfrm>
            <a:custGeom>
              <a:avLst/>
              <a:gdLst>
                <a:gd name="txL" fmla="*/ 0 w 80"/>
                <a:gd name="txT" fmla="*/ 0 h 161"/>
                <a:gd name="txR" fmla="*/ 80 w 80"/>
                <a:gd name="txB" fmla="*/ 161 h 161"/>
              </a:gdLst>
              <a:ahLst/>
              <a:cxnLst>
                <a:cxn ang="0">
                  <a:pos x="63" y="5"/>
                </a:cxn>
                <a:cxn ang="0">
                  <a:pos x="26" y="28"/>
                </a:cxn>
                <a:cxn ang="0">
                  <a:pos x="0" y="43"/>
                </a:cxn>
                <a:cxn ang="0">
                  <a:pos x="0" y="118"/>
                </a:cxn>
                <a:cxn ang="0">
                  <a:pos x="26" y="134"/>
                </a:cxn>
                <a:cxn ang="0">
                  <a:pos x="63" y="156"/>
                </a:cxn>
                <a:cxn ang="0">
                  <a:pos x="80" y="146"/>
                </a:cxn>
                <a:cxn ang="0">
                  <a:pos x="80" y="15"/>
                </a:cxn>
                <a:cxn ang="0">
                  <a:pos x="63" y="5"/>
                </a:cxn>
              </a:cxnLst>
              <a:rect l="txL" t="txT" r="txR" b="txB"/>
              <a:pathLst>
                <a:path w="80" h="161">
                  <a:moveTo>
                    <a:pt x="63" y="5"/>
                  </a:moveTo>
                  <a:cubicBezTo>
                    <a:pt x="26" y="28"/>
                    <a:pt x="26" y="28"/>
                    <a:pt x="26" y="28"/>
                  </a:cubicBezTo>
                  <a:cubicBezTo>
                    <a:pt x="18" y="32"/>
                    <a:pt x="8" y="38"/>
                    <a:pt x="0" y="43"/>
                  </a:cubicBezTo>
                  <a:cubicBezTo>
                    <a:pt x="0" y="118"/>
                    <a:pt x="0" y="118"/>
                    <a:pt x="0" y="118"/>
                  </a:cubicBezTo>
                  <a:cubicBezTo>
                    <a:pt x="8" y="123"/>
                    <a:pt x="18" y="129"/>
                    <a:pt x="26" y="134"/>
                  </a:cubicBezTo>
                  <a:cubicBezTo>
                    <a:pt x="63" y="156"/>
                    <a:pt x="63" y="156"/>
                    <a:pt x="63" y="156"/>
                  </a:cubicBezTo>
                  <a:cubicBezTo>
                    <a:pt x="72" y="161"/>
                    <a:pt x="80" y="157"/>
                    <a:pt x="80" y="146"/>
                  </a:cubicBezTo>
                  <a:cubicBezTo>
                    <a:pt x="80" y="15"/>
                    <a:pt x="80" y="15"/>
                    <a:pt x="80" y="15"/>
                  </a:cubicBezTo>
                  <a:cubicBezTo>
                    <a:pt x="80" y="4"/>
                    <a:pt x="72" y="0"/>
                    <a:pt x="63" y="5"/>
                  </a:cubicBez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421005" y="713740"/>
            <a:ext cx="198755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62473"/>
                                        </p:tgtEl>
                                        <p:attrNameLst>
                                          <p:attrName>style.visibility</p:attrName>
                                        </p:attrNameLst>
                                      </p:cBhvr>
                                      <p:to>
                                        <p:strVal val="visible"/>
                                      </p:to>
                                    </p:set>
                                    <p:anim calcmode="lin" valueType="num">
                                      <p:cBhvr>
                                        <p:cTn id="7" dur="500" fill="hold"/>
                                        <p:tgtEl>
                                          <p:spTgt spid="62473"/>
                                        </p:tgtEl>
                                        <p:attrNameLst>
                                          <p:attrName>ppt_x</p:attrName>
                                        </p:attrNameLst>
                                      </p:cBhvr>
                                      <p:tavLst>
                                        <p:tav tm="0">
                                          <p:val>
                                            <p:strVal val="0-#ppt_w/2"/>
                                          </p:val>
                                        </p:tav>
                                        <p:tav tm="100000">
                                          <p:val>
                                            <p:strVal val="#ppt_x"/>
                                          </p:val>
                                        </p:tav>
                                      </p:tavLst>
                                    </p:anim>
                                    <p:anim calcmode="lin" valueType="num">
                                      <p:cBhvr>
                                        <p:cTn id="8" dur="500" fill="hold"/>
                                        <p:tgtEl>
                                          <p:spTgt spid="62473"/>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62470"/>
                                        </p:tgtEl>
                                        <p:attrNameLst>
                                          <p:attrName>style.visibility</p:attrName>
                                        </p:attrNameLst>
                                      </p:cBhvr>
                                      <p:to>
                                        <p:strVal val="visible"/>
                                      </p:to>
                                    </p:set>
                                    <p:anim calcmode="lin" valueType="num">
                                      <p:cBhvr>
                                        <p:cTn id="11" dur="500" fill="hold"/>
                                        <p:tgtEl>
                                          <p:spTgt spid="62470"/>
                                        </p:tgtEl>
                                        <p:attrNameLst>
                                          <p:attrName>ppt_x</p:attrName>
                                        </p:attrNameLst>
                                      </p:cBhvr>
                                      <p:tavLst>
                                        <p:tav tm="0">
                                          <p:val>
                                            <p:strVal val="1+#ppt_w/2"/>
                                          </p:val>
                                        </p:tav>
                                        <p:tav tm="100000">
                                          <p:val>
                                            <p:strVal val="#ppt_x"/>
                                          </p:val>
                                        </p:tav>
                                      </p:tavLst>
                                    </p:anim>
                                    <p:anim calcmode="lin" valueType="num">
                                      <p:cBhvr>
                                        <p:cTn id="12" dur="500" fill="hold"/>
                                        <p:tgtEl>
                                          <p:spTgt spid="62470"/>
                                        </p:tgtEl>
                                        <p:attrNameLst>
                                          <p:attrName>ppt_y</p:attrName>
                                        </p:attrNameLst>
                                      </p:cBhvr>
                                      <p:tavLst>
                                        <p:tav tm="0">
                                          <p:val>
                                            <p:strVal val="0-#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62476"/>
                                        </p:tgtEl>
                                        <p:attrNameLst>
                                          <p:attrName>style.visibility</p:attrName>
                                        </p:attrNameLst>
                                      </p:cBhvr>
                                      <p:to>
                                        <p:strVal val="visible"/>
                                      </p:to>
                                    </p:set>
                                    <p:anim calcmode="lin" valueType="num">
                                      <p:cBhvr>
                                        <p:cTn id="15" dur="500" fill="hold"/>
                                        <p:tgtEl>
                                          <p:spTgt spid="62476"/>
                                        </p:tgtEl>
                                        <p:attrNameLst>
                                          <p:attrName>ppt_x</p:attrName>
                                        </p:attrNameLst>
                                      </p:cBhvr>
                                      <p:tavLst>
                                        <p:tav tm="0">
                                          <p:val>
                                            <p:strVal val="1+#ppt_w/2"/>
                                          </p:val>
                                        </p:tav>
                                        <p:tav tm="100000">
                                          <p:val>
                                            <p:strVal val="#ppt_x"/>
                                          </p:val>
                                        </p:tav>
                                      </p:tavLst>
                                    </p:anim>
                                    <p:anim calcmode="lin" valueType="num">
                                      <p:cBhvr>
                                        <p:cTn id="16" dur="500" fill="hold"/>
                                        <p:tgtEl>
                                          <p:spTgt spid="62476"/>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62479"/>
                                        </p:tgtEl>
                                        <p:attrNameLst>
                                          <p:attrName>style.visibility</p:attrName>
                                        </p:attrNameLst>
                                      </p:cBhvr>
                                      <p:to>
                                        <p:strVal val="visible"/>
                                      </p:to>
                                    </p:set>
                                    <p:anim calcmode="lin" valueType="num">
                                      <p:cBhvr>
                                        <p:cTn id="19" dur="500" fill="hold"/>
                                        <p:tgtEl>
                                          <p:spTgt spid="62479"/>
                                        </p:tgtEl>
                                        <p:attrNameLst>
                                          <p:attrName>ppt_x</p:attrName>
                                        </p:attrNameLst>
                                      </p:cBhvr>
                                      <p:tavLst>
                                        <p:tav tm="0">
                                          <p:val>
                                            <p:strVal val="0-#ppt_w/2"/>
                                          </p:val>
                                        </p:tav>
                                        <p:tav tm="100000">
                                          <p:val>
                                            <p:strVal val="#ppt_x"/>
                                          </p:val>
                                        </p:tav>
                                      </p:tavLst>
                                    </p:anim>
                                    <p:anim calcmode="lin" valueType="num">
                                      <p:cBhvr>
                                        <p:cTn id="20" dur="500" fill="hold"/>
                                        <p:tgtEl>
                                          <p:spTgt spid="62479"/>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62474"/>
                                        </p:tgtEl>
                                        <p:attrNameLst>
                                          <p:attrName>style.visibility</p:attrName>
                                        </p:attrNameLst>
                                      </p:cBhvr>
                                      <p:to>
                                        <p:strVal val="visible"/>
                                      </p:to>
                                    </p:set>
                                    <p:animEffect filter="fade">
                                      <p:cBhvr>
                                        <p:cTn id="24" dur="500"/>
                                        <p:tgtEl>
                                          <p:spTgt spid="6247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2471"/>
                                        </p:tgtEl>
                                        <p:attrNameLst>
                                          <p:attrName>style.visibility</p:attrName>
                                        </p:attrNameLst>
                                      </p:cBhvr>
                                      <p:to>
                                        <p:strVal val="visible"/>
                                      </p:to>
                                    </p:set>
                                    <p:animEffect filter="fade">
                                      <p:cBhvr>
                                        <p:cTn id="27" dur="500"/>
                                        <p:tgtEl>
                                          <p:spTgt spid="6247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62477"/>
                                        </p:tgtEl>
                                        <p:attrNameLst>
                                          <p:attrName>style.visibility</p:attrName>
                                        </p:attrNameLst>
                                      </p:cBhvr>
                                      <p:to>
                                        <p:strVal val="visible"/>
                                      </p:to>
                                    </p:set>
                                    <p:animEffect filter="fade">
                                      <p:cBhvr>
                                        <p:cTn id="30" dur="500"/>
                                        <p:tgtEl>
                                          <p:spTgt spid="6247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2480"/>
                                        </p:tgtEl>
                                        <p:attrNameLst>
                                          <p:attrName>style.visibility</p:attrName>
                                        </p:attrNameLst>
                                      </p:cBhvr>
                                      <p:to>
                                        <p:strVal val="visible"/>
                                      </p:to>
                                    </p:set>
                                    <p:animEffect filter="fade">
                                      <p:cBhvr>
                                        <p:cTn id="33" dur="500"/>
                                        <p:tgtEl>
                                          <p:spTgt spid="6248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2475"/>
                                        </p:tgtEl>
                                        <p:attrNameLst>
                                          <p:attrName>style.visibility</p:attrName>
                                        </p:attrNameLst>
                                      </p:cBhvr>
                                      <p:to>
                                        <p:strVal val="visible"/>
                                      </p:to>
                                    </p:set>
                                    <p:animEffect filter="fade">
                                      <p:cBhvr>
                                        <p:cTn id="36" dur="500"/>
                                        <p:tgtEl>
                                          <p:spTgt spid="6247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2472"/>
                                        </p:tgtEl>
                                        <p:attrNameLst>
                                          <p:attrName>style.visibility</p:attrName>
                                        </p:attrNameLst>
                                      </p:cBhvr>
                                      <p:to>
                                        <p:strVal val="visible"/>
                                      </p:to>
                                    </p:set>
                                    <p:animEffect filter="fade">
                                      <p:cBhvr>
                                        <p:cTn id="39" dur="500"/>
                                        <p:tgtEl>
                                          <p:spTgt spid="6247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2478"/>
                                        </p:tgtEl>
                                        <p:attrNameLst>
                                          <p:attrName>style.visibility</p:attrName>
                                        </p:attrNameLst>
                                      </p:cBhvr>
                                      <p:to>
                                        <p:strVal val="visible"/>
                                      </p:to>
                                    </p:set>
                                    <p:animEffect filter="fade">
                                      <p:cBhvr>
                                        <p:cTn id="42" dur="500"/>
                                        <p:tgtEl>
                                          <p:spTgt spid="6247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62481"/>
                                        </p:tgtEl>
                                        <p:attrNameLst>
                                          <p:attrName>style.visibility</p:attrName>
                                        </p:attrNameLst>
                                      </p:cBhvr>
                                      <p:to>
                                        <p:strVal val="visible"/>
                                      </p:to>
                                    </p:set>
                                    <p:animEffect filter="fade">
                                      <p:cBhvr>
                                        <p:cTn id="45" dur="500"/>
                                        <p:tgtEl>
                                          <p:spTgt spid="62481"/>
                                        </p:tgtEl>
                                      </p:cBhvr>
                                    </p:animEffect>
                                  </p:childTnLst>
                                </p:cTn>
                              </p:par>
                            </p:childTnLst>
                          </p:cTn>
                        </p:par>
                        <p:par>
                          <p:cTn id="46" fill="hold">
                            <p:stCondLst>
                              <p:cond delay="1000"/>
                            </p:stCondLst>
                            <p:childTnLst>
                              <p:par>
                                <p:cTn id="47" presetID="10" presetClass="entr" presetSubtype="0" fill="hold" nodeType="afterEffect">
                                  <p:stCondLst>
                                    <p:cond delay="0"/>
                                  </p:stCondLst>
                                  <p:childTnLst>
                                    <p:set>
                                      <p:cBhvr>
                                        <p:cTn id="48" dur="1" fill="hold">
                                          <p:stCondLst>
                                            <p:cond delay="0"/>
                                          </p:stCondLst>
                                        </p:cTn>
                                        <p:tgtEl>
                                          <p:spTgt spid="62493"/>
                                        </p:tgtEl>
                                        <p:attrNameLst>
                                          <p:attrName>style.visibility</p:attrName>
                                        </p:attrNameLst>
                                      </p:cBhvr>
                                      <p:to>
                                        <p:strVal val="visible"/>
                                      </p:to>
                                    </p:set>
                                    <p:anim calcmode="lin" valueType="num">
                                      <p:cBhvr>
                                        <p:cTn id="49" dur="500" fill="hold"/>
                                        <p:tgtEl>
                                          <p:spTgt spid="62493"/>
                                        </p:tgtEl>
                                        <p:attrNameLst>
                                          <p:attrName>ppt_w</p:attrName>
                                        </p:attrNameLst>
                                      </p:cBhvr>
                                      <p:tavLst>
                                        <p:tav tm="0">
                                          <p:val>
                                            <p:fltVal val="0.000000"/>
                                          </p:val>
                                        </p:tav>
                                        <p:tav tm="100000">
                                          <p:val>
                                            <p:strVal val="#ppt_w"/>
                                          </p:val>
                                        </p:tav>
                                      </p:tavLst>
                                    </p:anim>
                                    <p:anim calcmode="lin" valueType="num">
                                      <p:cBhvr>
                                        <p:cTn id="50" dur="500" fill="hold"/>
                                        <p:tgtEl>
                                          <p:spTgt spid="62493"/>
                                        </p:tgtEl>
                                        <p:attrNameLst>
                                          <p:attrName>ppt_h</p:attrName>
                                        </p:attrNameLst>
                                      </p:cBhvr>
                                      <p:tavLst>
                                        <p:tav tm="0">
                                          <p:val>
                                            <p:fltVal val="0.000000"/>
                                          </p:val>
                                        </p:tav>
                                        <p:tav tm="100000">
                                          <p:val>
                                            <p:strVal val="#ppt_h"/>
                                          </p:val>
                                        </p:tav>
                                      </p:tavLst>
                                    </p:anim>
                                    <p:animEffect filter="fade">
                                      <p:cBhvr>
                                        <p:cTn id="51" dur="500"/>
                                        <p:tgtEl>
                                          <p:spTgt spid="6249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62497"/>
                                        </p:tgtEl>
                                        <p:attrNameLst>
                                          <p:attrName>style.visibility</p:attrName>
                                        </p:attrNameLst>
                                      </p:cBhvr>
                                      <p:to>
                                        <p:strVal val="visible"/>
                                      </p:to>
                                    </p:set>
                                    <p:anim calcmode="lin" valueType="num">
                                      <p:cBhvr>
                                        <p:cTn id="54" dur="500" fill="hold"/>
                                        <p:tgtEl>
                                          <p:spTgt spid="62497"/>
                                        </p:tgtEl>
                                        <p:attrNameLst>
                                          <p:attrName>ppt_w</p:attrName>
                                        </p:attrNameLst>
                                      </p:cBhvr>
                                      <p:tavLst>
                                        <p:tav tm="0">
                                          <p:val>
                                            <p:fltVal val="0.000000"/>
                                          </p:val>
                                        </p:tav>
                                        <p:tav tm="100000">
                                          <p:val>
                                            <p:strVal val="#ppt_w"/>
                                          </p:val>
                                        </p:tav>
                                      </p:tavLst>
                                    </p:anim>
                                    <p:anim calcmode="lin" valueType="num">
                                      <p:cBhvr>
                                        <p:cTn id="55" dur="500" fill="hold"/>
                                        <p:tgtEl>
                                          <p:spTgt spid="62497"/>
                                        </p:tgtEl>
                                        <p:attrNameLst>
                                          <p:attrName>ppt_h</p:attrName>
                                        </p:attrNameLst>
                                      </p:cBhvr>
                                      <p:tavLst>
                                        <p:tav tm="0">
                                          <p:val>
                                            <p:fltVal val="0.000000"/>
                                          </p:val>
                                        </p:tav>
                                        <p:tav tm="100000">
                                          <p:val>
                                            <p:strVal val="#ppt_h"/>
                                          </p:val>
                                        </p:tav>
                                      </p:tavLst>
                                    </p:anim>
                                    <p:animEffect filter="fade">
                                      <p:cBhvr>
                                        <p:cTn id="56" dur="500"/>
                                        <p:tgtEl>
                                          <p:spTgt spid="62497"/>
                                        </p:tgtEl>
                                      </p:cBhvr>
                                    </p:animEffect>
                                  </p:childTnLst>
                                </p:cTn>
                              </p:par>
                              <p:par>
                                <p:cTn id="57" presetID="10" presetClass="entr" presetSubtype="0" fill="hold" nodeType="withEffect">
                                  <p:stCondLst>
                                    <p:cond delay="0"/>
                                  </p:stCondLst>
                                  <p:childTnLst>
                                    <p:set>
                                      <p:cBhvr>
                                        <p:cTn id="58" dur="1" fill="hold">
                                          <p:stCondLst>
                                            <p:cond delay="0"/>
                                          </p:stCondLst>
                                        </p:cTn>
                                        <p:tgtEl>
                                          <p:spTgt spid="62501"/>
                                        </p:tgtEl>
                                        <p:attrNameLst>
                                          <p:attrName>style.visibility</p:attrName>
                                        </p:attrNameLst>
                                      </p:cBhvr>
                                      <p:to>
                                        <p:strVal val="visible"/>
                                      </p:to>
                                    </p:set>
                                    <p:anim calcmode="lin" valueType="num">
                                      <p:cBhvr>
                                        <p:cTn id="59" dur="500" fill="hold"/>
                                        <p:tgtEl>
                                          <p:spTgt spid="62501"/>
                                        </p:tgtEl>
                                        <p:attrNameLst>
                                          <p:attrName>ppt_w</p:attrName>
                                        </p:attrNameLst>
                                      </p:cBhvr>
                                      <p:tavLst>
                                        <p:tav tm="0">
                                          <p:val>
                                            <p:fltVal val="0.000000"/>
                                          </p:val>
                                        </p:tav>
                                        <p:tav tm="100000">
                                          <p:val>
                                            <p:strVal val="#ppt_w"/>
                                          </p:val>
                                        </p:tav>
                                      </p:tavLst>
                                    </p:anim>
                                    <p:anim calcmode="lin" valueType="num">
                                      <p:cBhvr>
                                        <p:cTn id="60" dur="500" fill="hold"/>
                                        <p:tgtEl>
                                          <p:spTgt spid="62501"/>
                                        </p:tgtEl>
                                        <p:attrNameLst>
                                          <p:attrName>ppt_h</p:attrName>
                                        </p:attrNameLst>
                                      </p:cBhvr>
                                      <p:tavLst>
                                        <p:tav tm="0">
                                          <p:val>
                                            <p:fltVal val="0.000000"/>
                                          </p:val>
                                        </p:tav>
                                        <p:tav tm="100000">
                                          <p:val>
                                            <p:strVal val="#ppt_h"/>
                                          </p:val>
                                        </p:tav>
                                      </p:tavLst>
                                    </p:anim>
                                    <p:animEffect filter="fade">
                                      <p:cBhvr>
                                        <p:cTn id="61" dur="500"/>
                                        <p:tgtEl>
                                          <p:spTgt spid="62501"/>
                                        </p:tgtEl>
                                      </p:cBhvr>
                                    </p:animEffect>
                                  </p:childTnLst>
                                </p:cTn>
                              </p:par>
                              <p:par>
                                <p:cTn id="62" presetID="10" presetClass="entr" presetSubtype="0" fill="hold" nodeType="withEffect">
                                  <p:stCondLst>
                                    <p:cond delay="0"/>
                                  </p:stCondLst>
                                  <p:childTnLst>
                                    <p:set>
                                      <p:cBhvr>
                                        <p:cTn id="63" dur="1" fill="hold">
                                          <p:stCondLst>
                                            <p:cond delay="0"/>
                                          </p:stCondLst>
                                        </p:cTn>
                                        <p:tgtEl>
                                          <p:spTgt spid="62498"/>
                                        </p:tgtEl>
                                        <p:attrNameLst>
                                          <p:attrName>style.visibility</p:attrName>
                                        </p:attrNameLst>
                                      </p:cBhvr>
                                      <p:to>
                                        <p:strVal val="visible"/>
                                      </p:to>
                                    </p:set>
                                    <p:anim calcmode="lin" valueType="num">
                                      <p:cBhvr>
                                        <p:cTn id="64" dur="500" fill="hold"/>
                                        <p:tgtEl>
                                          <p:spTgt spid="62498"/>
                                        </p:tgtEl>
                                        <p:attrNameLst>
                                          <p:attrName>ppt_w</p:attrName>
                                        </p:attrNameLst>
                                      </p:cBhvr>
                                      <p:tavLst>
                                        <p:tav tm="0">
                                          <p:val>
                                            <p:fltVal val="0.000000"/>
                                          </p:val>
                                        </p:tav>
                                        <p:tav tm="100000">
                                          <p:val>
                                            <p:strVal val="#ppt_w"/>
                                          </p:val>
                                        </p:tav>
                                      </p:tavLst>
                                    </p:anim>
                                    <p:anim calcmode="lin" valueType="num">
                                      <p:cBhvr>
                                        <p:cTn id="65" dur="500" fill="hold"/>
                                        <p:tgtEl>
                                          <p:spTgt spid="62498"/>
                                        </p:tgtEl>
                                        <p:attrNameLst>
                                          <p:attrName>ppt_h</p:attrName>
                                        </p:attrNameLst>
                                      </p:cBhvr>
                                      <p:tavLst>
                                        <p:tav tm="0">
                                          <p:val>
                                            <p:fltVal val="0.000000"/>
                                          </p:val>
                                        </p:tav>
                                        <p:tav tm="100000">
                                          <p:val>
                                            <p:strVal val="#ppt_h"/>
                                          </p:val>
                                        </p:tav>
                                      </p:tavLst>
                                    </p:anim>
                                    <p:animEffect filter="fade">
                                      <p:cBhvr>
                                        <p:cTn id="66" dur="500"/>
                                        <p:tgtEl>
                                          <p:spTgt spid="62498"/>
                                        </p:tgtEl>
                                      </p:cBhvr>
                                    </p:animEffect>
                                  </p:childTnLst>
                                </p:cTn>
                              </p:par>
                            </p:childTnLst>
                          </p:cTn>
                        </p:par>
                        <p:par>
                          <p:cTn id="67" fill="hold">
                            <p:stCondLst>
                              <p:cond delay="1500"/>
                            </p:stCondLst>
                            <p:childTnLst>
                              <p:par>
                                <p:cTn id="68" presetID="8" presetClass="emph" presetSubtype="0" fill="hold" grpId="1" nodeType="afterEffect">
                                  <p:stCondLst>
                                    <p:cond delay="0"/>
                                  </p:stCondLst>
                                  <p:childTnLst>
                                    <p:animRot by="21600000">
                                      <p:cBhvr>
                                        <p:cTn id="69" dur="2000" fill="hold"/>
                                        <p:tgtEl>
                                          <p:spTgt spid="62474"/>
                                        </p:tgtEl>
                                        <p:attrNameLst>
                                          <p:attrName>r</p:attrName>
                                        </p:attrNameLst>
                                      </p:cBhvr>
                                    </p:animRot>
                                  </p:childTnLst>
                                </p:cTn>
                              </p:par>
                              <p:par>
                                <p:cTn id="70" presetID="8" presetClass="emph" presetSubtype="0" fill="hold" grpId="1" nodeType="withEffect">
                                  <p:stCondLst>
                                    <p:cond delay="0"/>
                                  </p:stCondLst>
                                  <p:childTnLst>
                                    <p:animRot by="21600000">
                                      <p:cBhvr>
                                        <p:cTn id="71" dur="2000" fill="hold"/>
                                        <p:tgtEl>
                                          <p:spTgt spid="62471"/>
                                        </p:tgtEl>
                                        <p:attrNameLst>
                                          <p:attrName>r</p:attrName>
                                        </p:attrNameLst>
                                      </p:cBhvr>
                                    </p:animRot>
                                  </p:childTnLst>
                                </p:cTn>
                              </p:par>
                              <p:par>
                                <p:cTn id="72" presetID="8" presetClass="emph" presetSubtype="0" fill="hold" grpId="1" nodeType="withEffect">
                                  <p:stCondLst>
                                    <p:cond delay="0"/>
                                  </p:stCondLst>
                                  <p:childTnLst>
                                    <p:animRot by="21600000">
                                      <p:cBhvr>
                                        <p:cTn id="73" dur="2000" fill="hold"/>
                                        <p:tgtEl>
                                          <p:spTgt spid="62477"/>
                                        </p:tgtEl>
                                        <p:attrNameLst>
                                          <p:attrName>r</p:attrName>
                                        </p:attrNameLst>
                                      </p:cBhvr>
                                    </p:animRot>
                                  </p:childTnLst>
                                </p:cTn>
                              </p:par>
                              <p:par>
                                <p:cTn id="74" presetID="8" presetClass="emph" presetSubtype="0" fill="hold" grpId="1" nodeType="withEffect">
                                  <p:stCondLst>
                                    <p:cond delay="0"/>
                                  </p:stCondLst>
                                  <p:childTnLst>
                                    <p:animRot by="21600000">
                                      <p:cBhvr>
                                        <p:cTn id="75" dur="2000" fill="hold"/>
                                        <p:tgtEl>
                                          <p:spTgt spid="62480"/>
                                        </p:tgtEl>
                                        <p:attrNameLst>
                                          <p:attrName>r</p:attrName>
                                        </p:attrNameLst>
                                      </p:cBhvr>
                                    </p:animRot>
                                  </p:childTnLst>
                                </p:cTn>
                              </p:par>
                            </p:childTnLst>
                          </p:cTn>
                        </p:par>
                        <p:par>
                          <p:cTn id="76" fill="hold">
                            <p:stCondLst>
                              <p:cond delay="3500"/>
                            </p:stCondLst>
                            <p:childTnLst>
                              <p:par>
                                <p:cTn id="77" presetID="22" presetClass="entr" presetSubtype="2" fill="hold" nodeType="afterEffect">
                                  <p:stCondLst>
                                    <p:cond delay="0"/>
                                  </p:stCondLst>
                                  <p:childTnLst>
                                    <p:set>
                                      <p:cBhvr>
                                        <p:cTn id="78" dur="1" fill="hold">
                                          <p:stCondLst>
                                            <p:cond delay="0"/>
                                          </p:stCondLst>
                                        </p:cTn>
                                        <p:tgtEl>
                                          <p:spTgt spid="62482"/>
                                        </p:tgtEl>
                                        <p:attrNameLst>
                                          <p:attrName>style.visibility</p:attrName>
                                        </p:attrNameLst>
                                      </p:cBhvr>
                                      <p:to>
                                        <p:strVal val="visible"/>
                                      </p:to>
                                    </p:set>
                                    <p:animEffect filter="wipe(right)">
                                      <p:cBhvr>
                                        <p:cTn id="79" dur="500"/>
                                        <p:tgtEl>
                                          <p:spTgt spid="62482"/>
                                        </p:tgtEl>
                                      </p:cBhvr>
                                    </p:animEffect>
                                  </p:childTnLst>
                                </p:cTn>
                              </p:par>
                            </p:childTnLst>
                          </p:cTn>
                        </p:par>
                        <p:par>
                          <p:cTn id="80" fill="hold">
                            <p:stCondLst>
                              <p:cond delay="4000"/>
                            </p:stCondLst>
                            <p:childTnLst>
                              <p:par>
                                <p:cTn id="81" presetID="22" presetClass="entr" presetSubtype="2" fill="hold" nodeType="afterEffect">
                                  <p:stCondLst>
                                    <p:cond delay="0"/>
                                  </p:stCondLst>
                                  <p:childTnLst>
                                    <p:set>
                                      <p:cBhvr>
                                        <p:cTn id="82" dur="1" fill="hold">
                                          <p:stCondLst>
                                            <p:cond delay="0"/>
                                          </p:stCondLst>
                                        </p:cTn>
                                        <p:tgtEl>
                                          <p:spTgt spid="62483"/>
                                        </p:tgtEl>
                                        <p:attrNameLst>
                                          <p:attrName>style.visibility</p:attrName>
                                        </p:attrNameLst>
                                      </p:cBhvr>
                                      <p:to>
                                        <p:strVal val="visible"/>
                                      </p:to>
                                    </p:set>
                                    <p:animEffect filter="wipe(right)">
                                      <p:cBhvr>
                                        <p:cTn id="83" dur="500"/>
                                        <p:tgtEl>
                                          <p:spTgt spid="6248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62488"/>
                                        </p:tgtEl>
                                        <p:attrNameLst>
                                          <p:attrName>style.visibility</p:attrName>
                                        </p:attrNameLst>
                                      </p:cBhvr>
                                      <p:to>
                                        <p:strVal val="visible"/>
                                      </p:to>
                                    </p:set>
                                    <p:animEffect filter="fade">
                                      <p:cBhvr>
                                        <p:cTn id="86" dur="500"/>
                                        <p:tgtEl>
                                          <p:spTgt spid="62488"/>
                                        </p:tgtEl>
                                      </p:cBhvr>
                                    </p:animEffect>
                                  </p:childTnLst>
                                </p:cTn>
                              </p:par>
                            </p:childTnLst>
                          </p:cTn>
                        </p:par>
                        <p:par>
                          <p:cTn id="87" fill="hold">
                            <p:stCondLst>
                              <p:cond delay="4500"/>
                            </p:stCondLst>
                            <p:childTnLst>
                              <p:par>
                                <p:cTn id="88" presetID="22" presetClass="entr" presetSubtype="8" fill="hold" nodeType="afterEffect">
                                  <p:stCondLst>
                                    <p:cond delay="0"/>
                                  </p:stCondLst>
                                  <p:childTnLst>
                                    <p:set>
                                      <p:cBhvr>
                                        <p:cTn id="89" dur="1" fill="hold">
                                          <p:stCondLst>
                                            <p:cond delay="0"/>
                                          </p:stCondLst>
                                        </p:cTn>
                                        <p:tgtEl>
                                          <p:spTgt spid="62486"/>
                                        </p:tgtEl>
                                        <p:attrNameLst>
                                          <p:attrName>style.visibility</p:attrName>
                                        </p:attrNameLst>
                                      </p:cBhvr>
                                      <p:to>
                                        <p:strVal val="visible"/>
                                      </p:to>
                                    </p:set>
                                    <p:animEffect filter="wipe(left)">
                                      <p:cBhvr>
                                        <p:cTn id="90" dur="500"/>
                                        <p:tgtEl>
                                          <p:spTgt spid="62486"/>
                                        </p:tgtEl>
                                      </p:cBhvr>
                                    </p:animEffect>
                                  </p:childTnLst>
                                </p:cTn>
                              </p:par>
                            </p:childTnLst>
                          </p:cTn>
                        </p:par>
                        <p:par>
                          <p:cTn id="91" fill="hold">
                            <p:stCondLst>
                              <p:cond delay="5000"/>
                            </p:stCondLst>
                            <p:childTnLst>
                              <p:par>
                                <p:cTn id="92" presetID="22" presetClass="entr" presetSubtype="8" fill="hold" nodeType="afterEffect">
                                  <p:stCondLst>
                                    <p:cond delay="0"/>
                                  </p:stCondLst>
                                  <p:childTnLst>
                                    <p:set>
                                      <p:cBhvr>
                                        <p:cTn id="93" dur="1" fill="hold">
                                          <p:stCondLst>
                                            <p:cond delay="0"/>
                                          </p:stCondLst>
                                        </p:cTn>
                                        <p:tgtEl>
                                          <p:spTgt spid="62487"/>
                                        </p:tgtEl>
                                        <p:attrNameLst>
                                          <p:attrName>style.visibility</p:attrName>
                                        </p:attrNameLst>
                                      </p:cBhvr>
                                      <p:to>
                                        <p:strVal val="visible"/>
                                      </p:to>
                                    </p:set>
                                    <p:animEffect filter="wipe(left)">
                                      <p:cBhvr>
                                        <p:cTn id="94" dur="500"/>
                                        <p:tgtEl>
                                          <p:spTgt spid="62487"/>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2490"/>
                                        </p:tgtEl>
                                        <p:attrNameLst>
                                          <p:attrName>style.visibility</p:attrName>
                                        </p:attrNameLst>
                                      </p:cBhvr>
                                      <p:to>
                                        <p:strVal val="visible"/>
                                      </p:to>
                                    </p:set>
                                    <p:animEffect filter="fade">
                                      <p:cBhvr>
                                        <p:cTn id="97" dur="500"/>
                                        <p:tgtEl>
                                          <p:spTgt spid="62490"/>
                                        </p:tgtEl>
                                      </p:cBhvr>
                                    </p:animEffect>
                                  </p:childTnLst>
                                </p:cTn>
                              </p:par>
                            </p:childTnLst>
                          </p:cTn>
                        </p:par>
                        <p:par>
                          <p:cTn id="98" fill="hold">
                            <p:stCondLst>
                              <p:cond delay="5500"/>
                            </p:stCondLst>
                            <p:childTnLst>
                              <p:par>
                                <p:cTn id="99" presetID="22" presetClass="entr" presetSubtype="2" fill="hold" nodeType="afterEffect">
                                  <p:stCondLst>
                                    <p:cond delay="0"/>
                                  </p:stCondLst>
                                  <p:childTnLst>
                                    <p:set>
                                      <p:cBhvr>
                                        <p:cTn id="100" dur="1" fill="hold">
                                          <p:stCondLst>
                                            <p:cond delay="0"/>
                                          </p:stCondLst>
                                        </p:cTn>
                                        <p:tgtEl>
                                          <p:spTgt spid="62484"/>
                                        </p:tgtEl>
                                        <p:attrNameLst>
                                          <p:attrName>style.visibility</p:attrName>
                                        </p:attrNameLst>
                                      </p:cBhvr>
                                      <p:to>
                                        <p:strVal val="visible"/>
                                      </p:to>
                                    </p:set>
                                    <p:animEffect filter="wipe(right)">
                                      <p:cBhvr>
                                        <p:cTn id="101" dur="500"/>
                                        <p:tgtEl>
                                          <p:spTgt spid="62484"/>
                                        </p:tgtEl>
                                      </p:cBhvr>
                                    </p:animEffect>
                                  </p:childTnLst>
                                </p:cTn>
                              </p:par>
                            </p:childTnLst>
                          </p:cTn>
                        </p:par>
                        <p:par>
                          <p:cTn id="102" fill="hold">
                            <p:stCondLst>
                              <p:cond delay="6000"/>
                            </p:stCondLst>
                            <p:childTnLst>
                              <p:par>
                                <p:cTn id="103" presetID="22" presetClass="entr" presetSubtype="2" fill="hold" nodeType="afterEffect">
                                  <p:stCondLst>
                                    <p:cond delay="0"/>
                                  </p:stCondLst>
                                  <p:childTnLst>
                                    <p:set>
                                      <p:cBhvr>
                                        <p:cTn id="104" dur="1" fill="hold">
                                          <p:stCondLst>
                                            <p:cond delay="0"/>
                                          </p:stCondLst>
                                        </p:cTn>
                                        <p:tgtEl>
                                          <p:spTgt spid="62485"/>
                                        </p:tgtEl>
                                        <p:attrNameLst>
                                          <p:attrName>style.visibility</p:attrName>
                                        </p:attrNameLst>
                                      </p:cBhvr>
                                      <p:to>
                                        <p:strVal val="visible"/>
                                      </p:to>
                                    </p:set>
                                    <p:animEffect filter="wipe(right)">
                                      <p:cBhvr>
                                        <p:cTn id="105" dur="500"/>
                                        <p:tgtEl>
                                          <p:spTgt spid="62485"/>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62489"/>
                                        </p:tgtEl>
                                        <p:attrNameLst>
                                          <p:attrName>style.visibility</p:attrName>
                                        </p:attrNameLst>
                                      </p:cBhvr>
                                      <p:to>
                                        <p:strVal val="visible"/>
                                      </p:to>
                                    </p:set>
                                    <p:animEffect filter="fade">
                                      <p:cBhvr>
                                        <p:cTn id="108" dur="500"/>
                                        <p:tgtEl>
                                          <p:spTgt spid="62489"/>
                                        </p:tgtEl>
                                      </p:cBhvr>
                                    </p:animEffect>
                                  </p:childTnLst>
                                </p:cTn>
                              </p:par>
                            </p:childTnLst>
                          </p:cTn>
                        </p:par>
                        <p:par>
                          <p:cTn id="109" fill="hold">
                            <p:stCondLst>
                              <p:cond delay="6500"/>
                            </p:stCondLst>
                            <p:childTnLst>
                              <p:par>
                                <p:cTn id="110" presetID="22" presetClass="entr" presetSubtype="8" fill="hold" nodeType="afterEffect">
                                  <p:stCondLst>
                                    <p:cond delay="0"/>
                                  </p:stCondLst>
                                  <p:childTnLst>
                                    <p:set>
                                      <p:cBhvr>
                                        <p:cTn id="111" dur="1" fill="hold">
                                          <p:stCondLst>
                                            <p:cond delay="0"/>
                                          </p:stCondLst>
                                        </p:cTn>
                                        <p:tgtEl>
                                          <p:spTgt spid="62491"/>
                                        </p:tgtEl>
                                        <p:attrNameLst>
                                          <p:attrName>style.visibility</p:attrName>
                                        </p:attrNameLst>
                                      </p:cBhvr>
                                      <p:to>
                                        <p:strVal val="visible"/>
                                      </p:to>
                                    </p:set>
                                    <p:animEffect filter="wipe(left)">
                                      <p:cBhvr>
                                        <p:cTn id="112" dur="500"/>
                                        <p:tgtEl>
                                          <p:spTgt spid="62491"/>
                                        </p:tgtEl>
                                      </p:cBhvr>
                                    </p:animEffect>
                                  </p:childTnLst>
                                </p:cTn>
                              </p:par>
                            </p:childTnLst>
                          </p:cTn>
                        </p:par>
                        <p:par>
                          <p:cTn id="113" fill="hold">
                            <p:stCondLst>
                              <p:cond delay="7000"/>
                            </p:stCondLst>
                            <p:childTnLst>
                              <p:par>
                                <p:cTn id="114" presetID="22" presetClass="entr" presetSubtype="8" fill="hold" nodeType="afterEffect">
                                  <p:stCondLst>
                                    <p:cond delay="0"/>
                                  </p:stCondLst>
                                  <p:childTnLst>
                                    <p:set>
                                      <p:cBhvr>
                                        <p:cTn id="115" dur="1" fill="hold">
                                          <p:stCondLst>
                                            <p:cond delay="0"/>
                                          </p:stCondLst>
                                        </p:cTn>
                                        <p:tgtEl>
                                          <p:spTgt spid="62492"/>
                                        </p:tgtEl>
                                        <p:attrNameLst>
                                          <p:attrName>style.visibility</p:attrName>
                                        </p:attrNameLst>
                                      </p:cBhvr>
                                      <p:to>
                                        <p:strVal val="visible"/>
                                      </p:to>
                                    </p:set>
                                    <p:animEffect filter="wipe(left)">
                                      <p:cBhvr>
                                        <p:cTn id="116" dur="500"/>
                                        <p:tgtEl>
                                          <p:spTgt spid="62492"/>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62469"/>
                                        </p:tgtEl>
                                        <p:attrNameLst>
                                          <p:attrName>style.visibility</p:attrName>
                                        </p:attrNameLst>
                                      </p:cBhvr>
                                      <p:to>
                                        <p:strVal val="visible"/>
                                      </p:to>
                                    </p:set>
                                    <p:animEffect filter="fade">
                                      <p:cBhvr>
                                        <p:cTn id="119" dur="500"/>
                                        <p:tgtEl>
                                          <p:spTgt spid="62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9" grpId="0" bldLvl="0"/>
      <p:bldP spid="62470" grpId="0" bldLvl="0" animBg="1"/>
      <p:bldP spid="62471" grpId="0" bldLvl="0" animBg="1"/>
      <p:bldP spid="62471" grpId="1" bldLvl="0" animBg="1"/>
      <p:bldP spid="62472" grpId="0" bldLvl="0" animBg="1"/>
      <p:bldP spid="62473" grpId="0" bldLvl="0" animBg="1"/>
      <p:bldP spid="62474" grpId="0" bldLvl="0" animBg="1"/>
      <p:bldP spid="62474" grpId="1" bldLvl="0" animBg="1"/>
      <p:bldP spid="62475" grpId="0" bldLvl="0" animBg="1"/>
      <p:bldP spid="62476" grpId="0" bldLvl="0" animBg="1"/>
      <p:bldP spid="62477" grpId="0" bldLvl="0" animBg="1"/>
      <p:bldP spid="62477" grpId="1" bldLvl="0" animBg="1"/>
      <p:bldP spid="62478" grpId="0" bldLvl="0" animBg="1"/>
      <p:bldP spid="62479" grpId="0" bldLvl="0" animBg="1"/>
      <p:bldP spid="62480" grpId="0" bldLvl="0" animBg="1"/>
      <p:bldP spid="62480" grpId="1" bldLvl="0" animBg="1"/>
      <p:bldP spid="62481" grpId="0" bldLvl="0" animBg="1"/>
      <p:bldP spid="62488" grpId="0" bldLvl="0"/>
      <p:bldP spid="62489" grpId="0" bldLvl="0"/>
      <p:bldP spid="62490" grpId="0" bldLvl="0"/>
      <p:bldP spid="62497"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63490" name="组合 2"/>
          <p:cNvGrpSpPr/>
          <p:nvPr/>
        </p:nvGrpSpPr>
        <p:grpSpPr>
          <a:xfrm>
            <a:off x="6280785" y="1799590"/>
            <a:ext cx="3611880" cy="3016885"/>
            <a:chOff x="0" y="0"/>
            <a:chExt cx="4180" cy="4180"/>
          </a:xfrm>
        </p:grpSpPr>
        <p:sp>
          <p:nvSpPr>
            <p:cNvPr id="63491" name="左右箭头 4"/>
            <p:cNvSpPr/>
            <p:nvPr>
              <p:custDataLst>
                <p:tags r:id="rId4"/>
              </p:custDataLst>
            </p:nvPr>
          </p:nvSpPr>
          <p:spPr>
            <a:xfrm rot="5400000">
              <a:off x="0" y="1705"/>
              <a:ext cx="4180" cy="770"/>
            </a:xfrm>
            <a:prstGeom prst="leftRightArrow">
              <a:avLst>
                <a:gd name="adj1" fmla="val 68981"/>
                <a:gd name="adj2" fmla="val 48530"/>
              </a:avLst>
            </a:prstGeom>
            <a:solidFill>
              <a:srgbClr val="E74C2E"/>
            </a:solidFill>
            <a:ln w="9525">
              <a:noFill/>
            </a:ln>
          </p:spPr>
          <p:txBody>
            <a:bodyPr anchor="ctr" anchorCtr="0"/>
            <a:p>
              <a:pPr algn="ctr">
                <a:lnSpc>
                  <a:spcPct val="120000"/>
                </a:lnSpc>
              </a:pPr>
              <a:endParaRPr sz="1400" b="1">
                <a:solidFill>
                  <a:srgbClr val="3A3A3A"/>
                </a:solidFill>
                <a:latin typeface="微软雅黑" panose="020B0503020204020204" charset="-122"/>
                <a:ea typeface="宋体" panose="02010600030101010101" pitchFamily="2" charset="-122"/>
                <a:sym typeface="微软雅黑" panose="020B0503020204020204" charset="-122"/>
              </a:endParaRPr>
            </a:p>
          </p:txBody>
        </p:sp>
        <p:sp>
          <p:nvSpPr>
            <p:cNvPr id="63492" name="左右箭头 5"/>
            <p:cNvSpPr/>
            <p:nvPr>
              <p:custDataLst>
                <p:tags r:id="rId5"/>
              </p:custDataLst>
            </p:nvPr>
          </p:nvSpPr>
          <p:spPr>
            <a:xfrm>
              <a:off x="0" y="583"/>
              <a:ext cx="4180" cy="772"/>
            </a:xfrm>
            <a:prstGeom prst="leftRightArrow">
              <a:avLst>
                <a:gd name="adj1" fmla="val 68981"/>
                <a:gd name="adj2" fmla="val 48530"/>
              </a:avLst>
            </a:prstGeom>
            <a:solidFill>
              <a:srgbClr val="E74C2E"/>
            </a:solidFill>
            <a:ln w="9525">
              <a:noFill/>
            </a:ln>
          </p:spPr>
          <p:txBody>
            <a:bodyPr anchor="ctr" anchorCtr="0"/>
            <a:p>
              <a:pPr algn="ctr">
                <a:lnSpc>
                  <a:spcPct val="120000"/>
                </a:lnSpc>
              </a:pPr>
              <a:endParaRPr sz="1400" b="1">
                <a:solidFill>
                  <a:srgbClr val="3A3A3A"/>
                </a:solidFill>
                <a:latin typeface="微软雅黑" panose="020B0503020204020204" charset="-122"/>
                <a:ea typeface="宋体" panose="02010600030101010101" pitchFamily="2" charset="-122"/>
                <a:sym typeface="微软雅黑" panose="020B0503020204020204" charset="-122"/>
              </a:endParaRPr>
            </a:p>
          </p:txBody>
        </p:sp>
        <p:sp>
          <p:nvSpPr>
            <p:cNvPr id="63493" name="左右箭头 6"/>
            <p:cNvSpPr/>
            <p:nvPr>
              <p:custDataLst>
                <p:tags r:id="rId6"/>
              </p:custDataLst>
            </p:nvPr>
          </p:nvSpPr>
          <p:spPr>
            <a:xfrm>
              <a:off x="0" y="2860"/>
              <a:ext cx="4180" cy="770"/>
            </a:xfrm>
            <a:prstGeom prst="leftRightArrow">
              <a:avLst>
                <a:gd name="adj1" fmla="val 68981"/>
                <a:gd name="adj2" fmla="val 48530"/>
              </a:avLst>
            </a:prstGeom>
            <a:solidFill>
              <a:srgbClr val="E74C2E"/>
            </a:solidFill>
            <a:ln w="9525">
              <a:noFill/>
            </a:ln>
          </p:spPr>
          <p:txBody>
            <a:bodyPr anchor="ctr" anchorCtr="0"/>
            <a:p>
              <a:pPr algn="ctr">
                <a:lnSpc>
                  <a:spcPct val="120000"/>
                </a:lnSpc>
              </a:pPr>
              <a:endParaRPr sz="1400" b="1">
                <a:solidFill>
                  <a:srgbClr val="3A3A3A"/>
                </a:solidFill>
                <a:latin typeface="微软雅黑" panose="020B0503020204020204" charset="-122"/>
                <a:ea typeface="宋体" panose="02010600030101010101" pitchFamily="2" charset="-122"/>
                <a:sym typeface="微软雅黑" panose="020B0503020204020204" charset="-122"/>
              </a:endParaRPr>
            </a:p>
          </p:txBody>
        </p:sp>
        <p:sp>
          <p:nvSpPr>
            <p:cNvPr id="63494" name="左右箭头 7"/>
            <p:cNvSpPr/>
            <p:nvPr>
              <p:custDataLst>
                <p:tags r:id="rId7"/>
              </p:custDataLst>
            </p:nvPr>
          </p:nvSpPr>
          <p:spPr>
            <a:xfrm rot="5400000">
              <a:off x="-1148" y="1705"/>
              <a:ext cx="4180" cy="770"/>
            </a:xfrm>
            <a:prstGeom prst="leftRightArrow">
              <a:avLst>
                <a:gd name="adj1" fmla="val 68981"/>
                <a:gd name="adj2" fmla="val 48530"/>
              </a:avLst>
            </a:prstGeom>
            <a:solidFill>
              <a:srgbClr val="A5A5A5"/>
            </a:solidFill>
            <a:ln w="9525">
              <a:noFill/>
            </a:ln>
          </p:spPr>
          <p:txBody>
            <a:bodyPr lIns="0" rIns="0" anchor="ctr" anchorCtr="0"/>
            <a:p>
              <a:pPr algn="ctr">
                <a:lnSpc>
                  <a:spcPct val="120000"/>
                </a:lnSpc>
                <a:spcBef>
                  <a:spcPts val="450"/>
                </a:spcBef>
                <a:spcAft>
                  <a:spcPts val="450"/>
                </a:spcAft>
              </a:pPr>
              <a:endParaRPr sz="1400" b="1">
                <a:solidFill>
                  <a:srgbClr val="3A3A3A"/>
                </a:solidFill>
                <a:latin typeface="Impact" panose="020B0806030902050204" pitchFamily="2" charset="0"/>
                <a:ea typeface="宋体" panose="02010600030101010101" pitchFamily="2" charset="-122"/>
                <a:sym typeface="Impact" panose="020B0806030902050204" pitchFamily="2" charset="0"/>
              </a:endParaRPr>
            </a:p>
          </p:txBody>
        </p:sp>
        <p:sp>
          <p:nvSpPr>
            <p:cNvPr id="63495" name="左右箭头 8"/>
            <p:cNvSpPr/>
            <p:nvPr>
              <p:custDataLst>
                <p:tags r:id="rId8"/>
              </p:custDataLst>
            </p:nvPr>
          </p:nvSpPr>
          <p:spPr>
            <a:xfrm rot="5400000">
              <a:off x="1147" y="1705"/>
              <a:ext cx="4180" cy="770"/>
            </a:xfrm>
            <a:prstGeom prst="leftRightArrow">
              <a:avLst>
                <a:gd name="adj1" fmla="val 68981"/>
                <a:gd name="adj2" fmla="val 48530"/>
              </a:avLst>
            </a:prstGeom>
            <a:solidFill>
              <a:srgbClr val="A5A5A5"/>
            </a:solidFill>
            <a:ln w="9525">
              <a:noFill/>
            </a:ln>
          </p:spPr>
          <p:txBody>
            <a:bodyPr lIns="0" rIns="0" anchor="ctr" anchorCtr="0"/>
            <a:p>
              <a:pPr algn="ctr">
                <a:lnSpc>
                  <a:spcPct val="120000"/>
                </a:lnSpc>
                <a:spcBef>
                  <a:spcPts val="450"/>
                </a:spcBef>
                <a:spcAft>
                  <a:spcPts val="450"/>
                </a:spcAft>
              </a:pPr>
              <a:endParaRPr sz="1400" b="1">
                <a:solidFill>
                  <a:srgbClr val="3A3A3A"/>
                </a:solidFill>
                <a:latin typeface="Impact" panose="020B0806030902050204" pitchFamily="2" charset="0"/>
                <a:ea typeface="宋体" panose="02010600030101010101" pitchFamily="2" charset="-122"/>
                <a:sym typeface="Impact" panose="020B0806030902050204" pitchFamily="2" charset="0"/>
              </a:endParaRPr>
            </a:p>
          </p:txBody>
        </p:sp>
        <p:sp>
          <p:nvSpPr>
            <p:cNvPr id="63496" name="左右箭头 9"/>
            <p:cNvSpPr/>
            <p:nvPr>
              <p:custDataLst>
                <p:tags r:id="rId9"/>
              </p:custDataLst>
            </p:nvPr>
          </p:nvSpPr>
          <p:spPr>
            <a:xfrm>
              <a:off x="0" y="1670"/>
              <a:ext cx="4180" cy="770"/>
            </a:xfrm>
            <a:prstGeom prst="leftRightArrow">
              <a:avLst>
                <a:gd name="adj1" fmla="val 68981"/>
                <a:gd name="adj2" fmla="val 48530"/>
              </a:avLst>
            </a:prstGeom>
            <a:solidFill>
              <a:srgbClr val="A5A5A5"/>
            </a:solidFill>
            <a:ln w="9525">
              <a:noFill/>
            </a:ln>
          </p:spPr>
          <p:txBody>
            <a:bodyPr lIns="0" rIns="0" anchor="ctr" anchorCtr="0"/>
            <a:p>
              <a:pPr algn="ctr">
                <a:lnSpc>
                  <a:spcPct val="120000"/>
                </a:lnSpc>
                <a:spcBef>
                  <a:spcPts val="450"/>
                </a:spcBef>
                <a:spcAft>
                  <a:spcPts val="450"/>
                </a:spcAft>
              </a:pPr>
              <a:endParaRPr sz="1400" b="1">
                <a:solidFill>
                  <a:srgbClr val="3A3A3A"/>
                </a:solidFill>
                <a:latin typeface="Impact" panose="020B0806030902050204" pitchFamily="2" charset="0"/>
                <a:ea typeface="宋体" panose="02010600030101010101" pitchFamily="2" charset="-122"/>
                <a:sym typeface="Impact" panose="020B0806030902050204" pitchFamily="2" charset="0"/>
              </a:endParaRPr>
            </a:p>
          </p:txBody>
        </p:sp>
        <p:sp>
          <p:nvSpPr>
            <p:cNvPr id="63497" name="矩形 10"/>
            <p:cNvSpPr/>
            <p:nvPr>
              <p:custDataLst>
                <p:tags r:id="rId10"/>
              </p:custDataLst>
            </p:nvPr>
          </p:nvSpPr>
          <p:spPr>
            <a:xfrm>
              <a:off x="1830" y="1338"/>
              <a:ext cx="533" cy="1640"/>
            </a:xfrm>
            <a:prstGeom prst="rect">
              <a:avLst/>
            </a:prstGeom>
            <a:solidFill>
              <a:srgbClr val="E74C2E"/>
            </a:solidFill>
            <a:ln w="9525">
              <a:noFill/>
            </a:ln>
          </p:spPr>
          <p:txBody>
            <a:bodyPr anchor="ctr" anchorCtr="0"/>
            <a:p>
              <a:pPr algn="ctr">
                <a:lnSpc>
                  <a:spcPct val="12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粉尘危害</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63498" name="TextBox 18"/>
          <p:cNvSpPr/>
          <p:nvPr>
            <p:custDataLst>
              <p:tags r:id="rId11"/>
            </p:custDataLst>
          </p:nvPr>
        </p:nvSpPr>
        <p:spPr>
          <a:xfrm>
            <a:off x="6194425" y="898843"/>
            <a:ext cx="3851275" cy="837565"/>
          </a:xfrm>
          <a:prstGeom prst="rect">
            <a:avLst/>
          </a:prstGeom>
          <a:noFill/>
          <a:ln w="9525">
            <a:noFill/>
          </a:ln>
        </p:spPr>
        <p:txBody>
          <a:bodyPr wrap="square">
            <a:spAutoFit/>
          </a:bodyPr>
          <a:p>
            <a:pPr>
              <a:lnSpc>
                <a:spcPts val="194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全身作用</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长期吸入较高浓度粉尘可引起肺部弥漫性、进行性纤维化为主的全身疾病(尘肺)</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3499" name="TextBox 18"/>
          <p:cNvSpPr/>
          <p:nvPr>
            <p:custDataLst>
              <p:tags r:id="rId12"/>
            </p:custDataLst>
          </p:nvPr>
        </p:nvSpPr>
        <p:spPr>
          <a:xfrm>
            <a:off x="6299200" y="5109845"/>
            <a:ext cx="3917950" cy="798830"/>
          </a:xfrm>
          <a:prstGeom prst="rect">
            <a:avLst/>
          </a:prstGeom>
          <a:noFill/>
          <a:ln w="9525">
            <a:noFill/>
          </a:ln>
        </p:spPr>
        <p:txBody>
          <a:bodyPr wrap="square">
            <a:spAutoFit/>
          </a:bodyPr>
          <a:p>
            <a:pPr>
              <a:lnSpc>
                <a:spcPts val="184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局部作用</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接触或吸入粉尘，首先对皮肤、角膜、粘膜等产生局部的刺激作用，并产生一系列的病变</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3500" name="TextBox 18"/>
          <p:cNvSpPr/>
          <p:nvPr>
            <p:custDataLst>
              <p:tags r:id="rId13"/>
            </p:custDataLst>
          </p:nvPr>
        </p:nvSpPr>
        <p:spPr>
          <a:xfrm>
            <a:off x="10288905" y="1450340"/>
            <a:ext cx="889000" cy="3158490"/>
          </a:xfrm>
          <a:prstGeom prst="rect">
            <a:avLst/>
          </a:prstGeom>
          <a:noFill/>
          <a:ln w="9525">
            <a:noFill/>
          </a:ln>
        </p:spPr>
        <p:txBody>
          <a:bodyPr wrap="square" anchor="b" anchorCtr="0">
            <a:spAutoFit/>
          </a:bodyPr>
          <a:p>
            <a:pPr algn="ctr">
              <a:lnSpc>
                <a:spcPts val="184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致癌作用</a:t>
            </a:r>
            <a:r>
              <a:rPr lang="zh-CN" altLang="en-US" sz="1600" b="1" dirty="0">
                <a:solidFill>
                  <a:srgbClr val="3A3A3A"/>
                </a:solidFill>
                <a:latin typeface="微软雅黑" panose="020B0503020204020204" charset="-122"/>
                <a:ea typeface="微软雅黑" panose="020B0503020204020204" charset="-122"/>
                <a:sym typeface="微软雅黑" panose="020B0503020204020204" charset="-122"/>
              </a:rPr>
              <a:t>接触如镍、铬、铬酸盐的粉尘，可以引起肺癌;接触放射性矿物粉尘、容易生成肺癌</a:t>
            </a:r>
            <a:endParaRPr lang="zh-CN" altLang="en-US" sz="1600" b="1" dirty="0">
              <a:solidFill>
                <a:srgbClr val="3A3A3A"/>
              </a:solidFill>
              <a:latin typeface="微软雅黑" panose="020B0503020204020204" charset="-122"/>
              <a:ea typeface="微软雅黑" panose="020B0503020204020204" charset="-122"/>
              <a:sym typeface="微软雅黑" panose="020B0503020204020204" charset="-122"/>
            </a:endParaRPr>
          </a:p>
        </p:txBody>
      </p:sp>
      <p:sp>
        <p:nvSpPr>
          <p:cNvPr id="63501" name="TextBox 21"/>
          <p:cNvSpPr/>
          <p:nvPr>
            <p:custDataLst>
              <p:tags r:id="rId14"/>
            </p:custDataLst>
          </p:nvPr>
        </p:nvSpPr>
        <p:spPr>
          <a:xfrm>
            <a:off x="5094605" y="1922145"/>
            <a:ext cx="1096645" cy="2686685"/>
          </a:xfrm>
          <a:prstGeom prst="rect">
            <a:avLst/>
          </a:prstGeom>
          <a:noFill/>
          <a:ln w="9525">
            <a:noFill/>
          </a:ln>
        </p:spPr>
        <p:txBody>
          <a:bodyPr wrap="square">
            <a:spAutoFit/>
          </a:bodyPr>
          <a:p>
            <a:pPr algn="ctr">
              <a:lnSpc>
                <a:spcPts val="184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感染作用</a:t>
            </a:r>
            <a:r>
              <a:rPr lang="zh-CN" altLang="en-US" sz="1600" b="1" dirty="0">
                <a:solidFill>
                  <a:srgbClr val="3A3A3A"/>
                </a:solidFill>
                <a:latin typeface="微软雅黑" panose="020B0503020204020204" charset="-122"/>
                <a:ea typeface="微软雅黑" panose="020B0503020204020204" charset="-122"/>
                <a:sym typeface="微软雅黑" panose="020B0503020204020204" charset="-122"/>
              </a:rPr>
              <a:t>有些有机粉尘如兽皮、谷物等粉尘常附有病原菌，随粉尘兹人肺内，可引起肺霉菌病等</a:t>
            </a:r>
            <a:endParaRPr lang="zh-CN" altLang="en-US" sz="1600" b="1" dirty="0">
              <a:solidFill>
                <a:srgbClr val="3A3A3A"/>
              </a:solidFill>
              <a:latin typeface="微软雅黑" panose="020B0503020204020204" charset="-122"/>
              <a:ea typeface="微软雅黑" panose="020B0503020204020204" charset="-122"/>
              <a:sym typeface="微软雅黑" panose="020B0503020204020204" charset="-122"/>
            </a:endParaRPr>
          </a:p>
        </p:txBody>
      </p:sp>
      <p:grpSp>
        <p:nvGrpSpPr>
          <p:cNvPr id="63502" name="组合 23"/>
          <p:cNvGrpSpPr/>
          <p:nvPr/>
        </p:nvGrpSpPr>
        <p:grpSpPr>
          <a:xfrm>
            <a:off x="668655" y="1095375"/>
            <a:ext cx="3603625" cy="449580"/>
            <a:chOff x="0" y="0"/>
            <a:chExt cx="3505619" cy="371612"/>
          </a:xfrm>
        </p:grpSpPr>
        <p:sp>
          <p:nvSpPr>
            <p:cNvPr id="63503" name="Freeform 60"/>
            <p:cNvSpPr/>
            <p:nvPr>
              <p:custDataLst>
                <p:tags r:id="rId15"/>
              </p:custDataLst>
            </p:nvPr>
          </p:nvSpPr>
          <p:spPr>
            <a:xfrm>
              <a:off x="0" y="0"/>
              <a:ext cx="345953" cy="371612"/>
            </a:xfrm>
            <a:custGeom>
              <a:avLst/>
              <a:gdLst>
                <a:gd name="txL" fmla="*/ 0 w 437"/>
                <a:gd name="txT" fmla="*/ 0 h 470"/>
                <a:gd name="txR" fmla="*/ 437 w 437"/>
                <a:gd name="txB" fmla="*/ 470 h 470"/>
              </a:gdLst>
              <a:ahLst/>
              <a:cxnLst>
                <a:cxn ang="0">
                  <a:pos x="415" y="364"/>
                </a:cxn>
                <a:cxn ang="0">
                  <a:pos x="388" y="335"/>
                </a:cxn>
                <a:cxn ang="0">
                  <a:pos x="307" y="291"/>
                </a:cxn>
                <a:cxn ang="0">
                  <a:pos x="273" y="257"/>
                </a:cxn>
                <a:cxn ang="0">
                  <a:pos x="262" y="240"/>
                </a:cxn>
                <a:cxn ang="0">
                  <a:pos x="288" y="199"/>
                </a:cxn>
                <a:cxn ang="0">
                  <a:pos x="294" y="185"/>
                </a:cxn>
                <a:cxn ang="0">
                  <a:pos x="298" y="147"/>
                </a:cxn>
                <a:cxn ang="0">
                  <a:pos x="285" y="57"/>
                </a:cxn>
                <a:cxn ang="0">
                  <a:pos x="280" y="52"/>
                </a:cxn>
                <a:cxn ang="0">
                  <a:pos x="262" y="37"/>
                </a:cxn>
                <a:cxn ang="0">
                  <a:pos x="155" y="50"/>
                </a:cxn>
                <a:cxn ang="0">
                  <a:pos x="140" y="140"/>
                </a:cxn>
                <a:cxn ang="0">
                  <a:pos x="142" y="179"/>
                </a:cxn>
                <a:cxn ang="0">
                  <a:pos x="150" y="195"/>
                </a:cxn>
                <a:cxn ang="0">
                  <a:pos x="153" y="202"/>
                </a:cxn>
                <a:cxn ang="0">
                  <a:pos x="155" y="201"/>
                </a:cxn>
                <a:cxn ang="0">
                  <a:pos x="178" y="239"/>
                </a:cxn>
                <a:cxn ang="0">
                  <a:pos x="159" y="256"/>
                </a:cxn>
                <a:cxn ang="0">
                  <a:pos x="129" y="291"/>
                </a:cxn>
                <a:cxn ang="0">
                  <a:pos x="48" y="335"/>
                </a:cxn>
                <a:cxn ang="0">
                  <a:pos x="21" y="364"/>
                </a:cxn>
                <a:cxn ang="0">
                  <a:pos x="0" y="451"/>
                </a:cxn>
                <a:cxn ang="0">
                  <a:pos x="0" y="470"/>
                </a:cxn>
                <a:cxn ang="0">
                  <a:pos x="437" y="470"/>
                </a:cxn>
                <a:cxn ang="0">
                  <a:pos x="437" y="451"/>
                </a:cxn>
                <a:cxn ang="0">
                  <a:pos x="415" y="364"/>
                </a:cxn>
              </a:cxnLst>
              <a:rect l="txL" t="txT" r="txR" b="txB"/>
              <a:pathLst>
                <a:path w="437" h="470">
                  <a:moveTo>
                    <a:pt x="415" y="364"/>
                  </a:moveTo>
                  <a:cubicBezTo>
                    <a:pt x="415" y="364"/>
                    <a:pt x="422" y="351"/>
                    <a:pt x="388" y="335"/>
                  </a:cubicBezTo>
                  <a:cubicBezTo>
                    <a:pt x="307" y="291"/>
                    <a:pt x="307" y="291"/>
                    <a:pt x="307" y="291"/>
                  </a:cubicBezTo>
                  <a:cubicBezTo>
                    <a:pt x="273" y="257"/>
                    <a:pt x="273" y="257"/>
                    <a:pt x="273" y="257"/>
                  </a:cubicBezTo>
                  <a:cubicBezTo>
                    <a:pt x="256" y="248"/>
                    <a:pt x="246" y="251"/>
                    <a:pt x="262" y="240"/>
                  </a:cubicBezTo>
                  <a:cubicBezTo>
                    <a:pt x="274" y="230"/>
                    <a:pt x="282" y="216"/>
                    <a:pt x="288" y="199"/>
                  </a:cubicBezTo>
                  <a:cubicBezTo>
                    <a:pt x="289" y="198"/>
                    <a:pt x="292" y="194"/>
                    <a:pt x="294" y="185"/>
                  </a:cubicBezTo>
                  <a:cubicBezTo>
                    <a:pt x="294" y="185"/>
                    <a:pt x="325" y="148"/>
                    <a:pt x="298" y="147"/>
                  </a:cubicBezTo>
                  <a:cubicBezTo>
                    <a:pt x="298" y="147"/>
                    <a:pt x="326" y="96"/>
                    <a:pt x="285" y="57"/>
                  </a:cubicBezTo>
                  <a:cubicBezTo>
                    <a:pt x="285" y="57"/>
                    <a:pt x="283" y="55"/>
                    <a:pt x="280" y="52"/>
                  </a:cubicBezTo>
                  <a:cubicBezTo>
                    <a:pt x="271" y="42"/>
                    <a:pt x="262" y="37"/>
                    <a:pt x="262" y="37"/>
                  </a:cubicBezTo>
                  <a:cubicBezTo>
                    <a:pt x="203" y="0"/>
                    <a:pt x="155" y="50"/>
                    <a:pt x="155" y="50"/>
                  </a:cubicBezTo>
                  <a:cubicBezTo>
                    <a:pt x="113" y="88"/>
                    <a:pt x="140" y="140"/>
                    <a:pt x="140" y="140"/>
                  </a:cubicBezTo>
                  <a:cubicBezTo>
                    <a:pt x="112" y="140"/>
                    <a:pt x="142" y="179"/>
                    <a:pt x="142" y="179"/>
                  </a:cubicBezTo>
                  <a:cubicBezTo>
                    <a:pt x="146" y="197"/>
                    <a:pt x="150" y="195"/>
                    <a:pt x="150" y="195"/>
                  </a:cubicBezTo>
                  <a:cubicBezTo>
                    <a:pt x="152" y="195"/>
                    <a:pt x="152" y="198"/>
                    <a:pt x="153" y="202"/>
                  </a:cubicBezTo>
                  <a:cubicBezTo>
                    <a:pt x="154" y="201"/>
                    <a:pt x="154" y="201"/>
                    <a:pt x="155" y="201"/>
                  </a:cubicBezTo>
                  <a:cubicBezTo>
                    <a:pt x="160" y="216"/>
                    <a:pt x="168" y="229"/>
                    <a:pt x="178" y="239"/>
                  </a:cubicBezTo>
                  <a:cubicBezTo>
                    <a:pt x="187" y="251"/>
                    <a:pt x="163" y="251"/>
                    <a:pt x="159" y="256"/>
                  </a:cubicBezTo>
                  <a:cubicBezTo>
                    <a:pt x="157" y="259"/>
                    <a:pt x="129" y="291"/>
                    <a:pt x="129" y="291"/>
                  </a:cubicBezTo>
                  <a:cubicBezTo>
                    <a:pt x="48" y="335"/>
                    <a:pt x="48" y="335"/>
                    <a:pt x="48" y="335"/>
                  </a:cubicBezTo>
                  <a:cubicBezTo>
                    <a:pt x="15" y="351"/>
                    <a:pt x="21" y="364"/>
                    <a:pt x="21" y="364"/>
                  </a:cubicBezTo>
                  <a:cubicBezTo>
                    <a:pt x="0" y="451"/>
                    <a:pt x="0" y="451"/>
                    <a:pt x="0" y="451"/>
                  </a:cubicBezTo>
                  <a:cubicBezTo>
                    <a:pt x="0" y="470"/>
                    <a:pt x="0" y="470"/>
                    <a:pt x="0" y="470"/>
                  </a:cubicBezTo>
                  <a:cubicBezTo>
                    <a:pt x="437" y="470"/>
                    <a:pt x="437" y="470"/>
                    <a:pt x="437" y="470"/>
                  </a:cubicBezTo>
                  <a:cubicBezTo>
                    <a:pt x="437" y="451"/>
                    <a:pt x="437" y="451"/>
                    <a:pt x="437" y="451"/>
                  </a:cubicBezTo>
                  <a:lnTo>
                    <a:pt x="415" y="364"/>
                  </a:lnTo>
                  <a:close/>
                </a:path>
              </a:pathLst>
            </a:custGeom>
            <a:solidFill>
              <a:srgbClr val="E74C2E"/>
            </a:solidFill>
            <a:ln w="9525">
              <a:noFill/>
            </a:ln>
          </p:spPr>
          <p:txBody>
            <a:bodyPr vert="horz" wrap="square" lIns="68580" tIns="34290" rIns="68580" bIns="34290"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3504" name="圆角矩形 25"/>
            <p:cNvSpPr/>
            <p:nvPr>
              <p:custDataLst>
                <p:tags r:id="rId16"/>
              </p:custDataLst>
            </p:nvPr>
          </p:nvSpPr>
          <p:spPr>
            <a:xfrm>
              <a:off x="416240" y="99299"/>
              <a:ext cx="3089379" cy="272313"/>
            </a:xfrm>
            <a:prstGeom prst="roundRect">
              <a:avLst>
                <a:gd name="adj" fmla="val 9935"/>
              </a:avLst>
            </a:prstGeom>
            <a:solidFill>
              <a:srgbClr val="E74C2E"/>
            </a:solidFill>
            <a:ln w="9525">
              <a:noFill/>
            </a:ln>
          </p:spPr>
          <p:txBody>
            <a:bodyPr lIns="0" tIns="0" rIns="0" bIns="0" anchor="ctr" anchorCtr="0"/>
            <a:p>
              <a:pPr algn="ct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粉尘的种类</a:t>
              </a:r>
              <a:endParaRPr lang="zh-CN" altLang="en-US" sz="1400" b="1" dirty="0">
                <a:solidFill>
                  <a:srgbClr val="FFFFFF"/>
                </a:solidFill>
                <a:latin typeface="微软雅黑" panose="020B0503020204020204" charset="-122"/>
                <a:ea typeface="微软雅黑" panose="020B0503020204020204" charset="-122"/>
                <a:sym typeface="Arial Unicode MS" charset="-122"/>
              </a:endParaRPr>
            </a:p>
          </p:txBody>
        </p:sp>
        <p:sp>
          <p:nvSpPr>
            <p:cNvPr id="63505" name="等腰三角形 26"/>
            <p:cNvSpPr/>
            <p:nvPr>
              <p:custDataLst>
                <p:tags r:id="rId17"/>
              </p:custDataLst>
            </p:nvPr>
          </p:nvSpPr>
          <p:spPr>
            <a:xfrm rot="16200000">
              <a:off x="369714" y="141404"/>
              <a:ext cx="46525" cy="94049"/>
            </a:xfrm>
            <a:prstGeom prst="triangle">
              <a:avLst>
                <a:gd name="adj" fmla="val 50000"/>
              </a:avLst>
            </a:prstGeom>
            <a:solidFill>
              <a:srgbClr val="E74C2E"/>
            </a:solidFill>
            <a:ln w="9525">
              <a:noFill/>
            </a:ln>
          </p:spPr>
          <p:txBody>
            <a:bodyPr lIns="0" tIns="0" rIns="0" bIns="0" anchor="ctr" anchorCtr="0"/>
            <a:p>
              <a:pPr algn="ctr"/>
              <a:endParaRPr>
                <a:solidFill>
                  <a:srgbClr val="FFFFFF"/>
                </a:solidFill>
                <a:latin typeface="微软雅黑" panose="020B0503020204020204" charset="-122"/>
                <a:ea typeface="微软雅黑" panose="020B0503020204020204" charset="-122"/>
                <a:sym typeface="Arial Unicode MS" charset="-122"/>
              </a:endParaRPr>
            </a:p>
          </p:txBody>
        </p:sp>
      </p:grpSp>
      <p:sp>
        <p:nvSpPr>
          <p:cNvPr id="63506" name="矩形 27"/>
          <p:cNvSpPr/>
          <p:nvPr>
            <p:custDataLst>
              <p:tags r:id="rId18"/>
            </p:custDataLst>
          </p:nvPr>
        </p:nvSpPr>
        <p:spPr>
          <a:xfrm>
            <a:off x="668655" y="1845945"/>
            <a:ext cx="3522345" cy="2014855"/>
          </a:xfrm>
          <a:prstGeom prst="rect">
            <a:avLst/>
          </a:prstGeom>
          <a:noFill/>
          <a:ln w="9525">
            <a:noFill/>
          </a:ln>
        </p:spPr>
        <p:txBody>
          <a:bodyPr wrap="square" lIns="65261" tIns="32630" rIns="65261" bIns="32630">
            <a:noAutofit/>
          </a:bodyPr>
          <a:p>
            <a:pPr>
              <a:lnSpc>
                <a:spcPts val="2075"/>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无机类粉尘，如硅石、石棉、滑石、金属性粉尘、煤尘等</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ts val="2075"/>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有机类粉尘，如棉、麻、面粉、烟草、动物性粉尘等</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ts val="2075"/>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混合性粉尘，以二种以上物质混合形成的粉尘，在生产中这种粉尘最多见</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63507" name="组合 28"/>
          <p:cNvGrpSpPr/>
          <p:nvPr/>
        </p:nvGrpSpPr>
        <p:grpSpPr>
          <a:xfrm>
            <a:off x="2061210" y="3824605"/>
            <a:ext cx="889000" cy="1046480"/>
            <a:chOff x="0" y="0"/>
            <a:chExt cx="1368425" cy="1368425"/>
          </a:xfrm>
        </p:grpSpPr>
        <p:sp>
          <p:nvSpPr>
            <p:cNvPr id="63508" name="Freeform 66"/>
            <p:cNvSpPr/>
            <p:nvPr>
              <p:custDataLst>
                <p:tags r:id="rId19"/>
              </p:custDataLst>
            </p:nvPr>
          </p:nvSpPr>
          <p:spPr>
            <a:xfrm flipH="1">
              <a:off x="0" y="0"/>
              <a:ext cx="1368425" cy="1368425"/>
            </a:xfrm>
            <a:custGeom>
              <a:avLst/>
              <a:gdLst>
                <a:gd name="txL" fmla="*/ 0 w 528"/>
                <a:gd name="txT" fmla="*/ 0 h 528"/>
                <a:gd name="txR" fmla="*/ 528 w 528"/>
                <a:gd name="txB" fmla="*/ 528 h 528"/>
              </a:gdLst>
              <a:ahLst/>
              <a:cxnLst>
                <a:cxn ang="0">
                  <a:pos x="528" y="488"/>
                </a:cxn>
                <a:cxn ang="0">
                  <a:pos x="488" y="528"/>
                </a:cxn>
                <a:cxn ang="0">
                  <a:pos x="40" y="528"/>
                </a:cxn>
                <a:cxn ang="0">
                  <a:pos x="0" y="488"/>
                </a:cxn>
                <a:cxn ang="0">
                  <a:pos x="0" y="40"/>
                </a:cxn>
                <a:cxn ang="0">
                  <a:pos x="40" y="0"/>
                </a:cxn>
                <a:cxn ang="0">
                  <a:pos x="488" y="0"/>
                </a:cxn>
                <a:cxn ang="0">
                  <a:pos x="528" y="40"/>
                </a:cxn>
                <a:cxn ang="0">
                  <a:pos x="528" y="488"/>
                </a:cxn>
              </a:cxnLst>
              <a:rect l="txL" t="txT" r="txR" b="txB"/>
              <a:pathLst>
                <a:path w="528" h="528">
                  <a:moveTo>
                    <a:pt x="528" y="488"/>
                  </a:moveTo>
                  <a:cubicBezTo>
                    <a:pt x="528" y="510"/>
                    <a:pt x="510" y="528"/>
                    <a:pt x="488" y="528"/>
                  </a:cubicBezTo>
                  <a:cubicBezTo>
                    <a:pt x="40" y="528"/>
                    <a:pt x="40" y="528"/>
                    <a:pt x="40" y="528"/>
                  </a:cubicBezTo>
                  <a:cubicBezTo>
                    <a:pt x="18" y="528"/>
                    <a:pt x="0" y="510"/>
                    <a:pt x="0" y="488"/>
                  </a:cubicBezTo>
                  <a:cubicBezTo>
                    <a:pt x="0" y="40"/>
                    <a:pt x="0" y="40"/>
                    <a:pt x="0" y="40"/>
                  </a:cubicBezTo>
                  <a:cubicBezTo>
                    <a:pt x="0" y="18"/>
                    <a:pt x="18" y="0"/>
                    <a:pt x="40" y="0"/>
                  </a:cubicBezTo>
                  <a:cubicBezTo>
                    <a:pt x="488" y="0"/>
                    <a:pt x="488" y="0"/>
                    <a:pt x="488" y="0"/>
                  </a:cubicBezTo>
                  <a:cubicBezTo>
                    <a:pt x="510" y="0"/>
                    <a:pt x="528" y="18"/>
                    <a:pt x="528" y="40"/>
                  </a:cubicBezTo>
                  <a:cubicBezTo>
                    <a:pt x="528" y="488"/>
                    <a:pt x="528" y="488"/>
                    <a:pt x="528" y="488"/>
                  </a:cubicBezTo>
                </a:path>
              </a:pathLst>
            </a:custGeom>
            <a:solidFill>
              <a:srgbClr val="B2A0C7"/>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09" name="Freeform 68"/>
            <p:cNvSpPr/>
            <p:nvPr>
              <p:custDataLst>
                <p:tags r:id="rId20"/>
              </p:custDataLst>
            </p:nvPr>
          </p:nvSpPr>
          <p:spPr>
            <a:xfrm flipH="1">
              <a:off x="341312" y="581025"/>
              <a:ext cx="104775" cy="373063"/>
            </a:xfrm>
            <a:custGeom>
              <a:avLst/>
              <a:gdLst>
                <a:gd name="txL" fmla="*/ 0 w 40"/>
                <a:gd name="txT" fmla="*/ 0 h 144"/>
                <a:gd name="txR" fmla="*/ 40 w 40"/>
                <a:gd name="txB" fmla="*/ 144 h 144"/>
              </a:gdLst>
              <a:ahLst/>
              <a:cxnLst>
                <a:cxn ang="0">
                  <a:pos x="24" y="0"/>
                </a:cxn>
                <a:cxn ang="0">
                  <a:pos x="0" y="0"/>
                </a:cxn>
                <a:cxn ang="0">
                  <a:pos x="0" y="100"/>
                </a:cxn>
                <a:cxn ang="0">
                  <a:pos x="9" y="108"/>
                </a:cxn>
                <a:cxn ang="0">
                  <a:pos x="9" y="109"/>
                </a:cxn>
                <a:cxn ang="0">
                  <a:pos x="11" y="111"/>
                </a:cxn>
                <a:cxn ang="0">
                  <a:pos x="12" y="113"/>
                </a:cxn>
                <a:cxn ang="0">
                  <a:pos x="13" y="115"/>
                </a:cxn>
                <a:cxn ang="0">
                  <a:pos x="14" y="117"/>
                </a:cxn>
                <a:cxn ang="0">
                  <a:pos x="15" y="119"/>
                </a:cxn>
                <a:cxn ang="0">
                  <a:pos x="15" y="122"/>
                </a:cxn>
                <a:cxn ang="0">
                  <a:pos x="16" y="123"/>
                </a:cxn>
                <a:cxn ang="0">
                  <a:pos x="16" y="128"/>
                </a:cxn>
                <a:cxn ang="0">
                  <a:pos x="15" y="133"/>
                </a:cxn>
                <a:cxn ang="0">
                  <a:pos x="15" y="136"/>
                </a:cxn>
                <a:cxn ang="0">
                  <a:pos x="14" y="138"/>
                </a:cxn>
                <a:cxn ang="0">
                  <a:pos x="12" y="144"/>
                </a:cxn>
                <a:cxn ang="0">
                  <a:pos x="24" y="144"/>
                </a:cxn>
                <a:cxn ang="0">
                  <a:pos x="40" y="128"/>
                </a:cxn>
                <a:cxn ang="0">
                  <a:pos x="40" y="16"/>
                </a:cxn>
                <a:cxn ang="0">
                  <a:pos x="24" y="0"/>
                </a:cxn>
              </a:cxnLst>
              <a:rect l="txL" t="txT" r="txR" b="txB"/>
              <a:pathLst>
                <a:path w="40" h="144">
                  <a:moveTo>
                    <a:pt x="24" y="0"/>
                  </a:moveTo>
                  <a:cubicBezTo>
                    <a:pt x="0" y="0"/>
                    <a:pt x="0" y="0"/>
                    <a:pt x="0" y="0"/>
                  </a:cubicBezTo>
                  <a:cubicBezTo>
                    <a:pt x="0" y="100"/>
                    <a:pt x="0" y="100"/>
                    <a:pt x="0" y="100"/>
                  </a:cubicBezTo>
                  <a:cubicBezTo>
                    <a:pt x="3" y="102"/>
                    <a:pt x="6" y="105"/>
                    <a:pt x="9" y="108"/>
                  </a:cubicBezTo>
                  <a:cubicBezTo>
                    <a:pt x="9" y="109"/>
                    <a:pt x="9" y="109"/>
                    <a:pt x="9" y="109"/>
                  </a:cubicBezTo>
                  <a:cubicBezTo>
                    <a:pt x="10" y="109"/>
                    <a:pt x="10" y="110"/>
                    <a:pt x="11" y="111"/>
                  </a:cubicBezTo>
                  <a:cubicBezTo>
                    <a:pt x="11" y="112"/>
                    <a:pt x="12" y="112"/>
                    <a:pt x="12" y="113"/>
                  </a:cubicBezTo>
                  <a:cubicBezTo>
                    <a:pt x="12" y="113"/>
                    <a:pt x="13" y="114"/>
                    <a:pt x="13" y="115"/>
                  </a:cubicBezTo>
                  <a:cubicBezTo>
                    <a:pt x="13" y="115"/>
                    <a:pt x="14" y="116"/>
                    <a:pt x="14" y="117"/>
                  </a:cubicBezTo>
                  <a:cubicBezTo>
                    <a:pt x="14" y="118"/>
                    <a:pt x="14" y="118"/>
                    <a:pt x="15" y="119"/>
                  </a:cubicBezTo>
                  <a:cubicBezTo>
                    <a:pt x="15" y="120"/>
                    <a:pt x="15" y="121"/>
                    <a:pt x="15" y="122"/>
                  </a:cubicBezTo>
                  <a:cubicBezTo>
                    <a:pt x="15" y="122"/>
                    <a:pt x="16" y="123"/>
                    <a:pt x="16" y="123"/>
                  </a:cubicBezTo>
                  <a:cubicBezTo>
                    <a:pt x="16" y="125"/>
                    <a:pt x="16" y="126"/>
                    <a:pt x="16" y="128"/>
                  </a:cubicBezTo>
                  <a:cubicBezTo>
                    <a:pt x="16" y="130"/>
                    <a:pt x="16" y="132"/>
                    <a:pt x="15" y="133"/>
                  </a:cubicBezTo>
                  <a:cubicBezTo>
                    <a:pt x="15" y="134"/>
                    <a:pt x="15" y="135"/>
                    <a:pt x="15" y="136"/>
                  </a:cubicBezTo>
                  <a:cubicBezTo>
                    <a:pt x="15" y="136"/>
                    <a:pt x="15" y="137"/>
                    <a:pt x="14" y="138"/>
                  </a:cubicBezTo>
                  <a:cubicBezTo>
                    <a:pt x="14" y="140"/>
                    <a:pt x="13" y="142"/>
                    <a:pt x="12" y="144"/>
                  </a:cubicBezTo>
                  <a:cubicBezTo>
                    <a:pt x="24" y="144"/>
                    <a:pt x="24" y="144"/>
                    <a:pt x="24" y="144"/>
                  </a:cubicBezTo>
                  <a:cubicBezTo>
                    <a:pt x="33" y="144"/>
                    <a:pt x="40" y="137"/>
                    <a:pt x="40" y="128"/>
                  </a:cubicBezTo>
                  <a:cubicBezTo>
                    <a:pt x="40" y="16"/>
                    <a:pt x="40" y="16"/>
                    <a:pt x="40" y="16"/>
                  </a:cubicBezTo>
                  <a:cubicBezTo>
                    <a:pt x="40" y="7"/>
                    <a:pt x="33" y="0"/>
                    <a:pt x="24" y="0"/>
                  </a:cubicBez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0" name="Freeform 69"/>
            <p:cNvSpPr/>
            <p:nvPr>
              <p:custDataLst>
                <p:tags r:id="rId21"/>
              </p:custDataLst>
            </p:nvPr>
          </p:nvSpPr>
          <p:spPr>
            <a:xfrm flipH="1">
              <a:off x="446087" y="871537"/>
              <a:ext cx="496888" cy="82550"/>
            </a:xfrm>
            <a:custGeom>
              <a:avLst/>
              <a:gdLst>
                <a:gd name="txL" fmla="*/ 0 w 192"/>
                <a:gd name="txT" fmla="*/ 0 h 32"/>
                <a:gd name="txR" fmla="*/ 192 w 192"/>
                <a:gd name="txB" fmla="*/ 32 h 32"/>
              </a:gdLst>
              <a:ahLst/>
              <a:cxnLst>
                <a:cxn ang="0">
                  <a:pos x="191" y="10"/>
                </a:cxn>
                <a:cxn ang="0">
                  <a:pos x="189" y="8"/>
                </a:cxn>
                <a:cxn ang="0">
                  <a:pos x="188" y="6"/>
                </a:cxn>
                <a:cxn ang="0">
                  <a:pos x="187" y="4"/>
                </a:cxn>
                <a:cxn ang="0">
                  <a:pos x="184" y="3"/>
                </a:cxn>
                <a:cxn ang="0">
                  <a:pos x="181" y="1"/>
                </a:cxn>
                <a:cxn ang="0">
                  <a:pos x="176" y="0"/>
                </a:cxn>
                <a:cxn ang="0">
                  <a:pos x="16" y="0"/>
                </a:cxn>
                <a:cxn ang="0">
                  <a:pos x="11" y="1"/>
                </a:cxn>
                <a:cxn ang="0">
                  <a:pos x="8" y="3"/>
                </a:cxn>
                <a:cxn ang="0">
                  <a:pos x="5" y="4"/>
                </a:cxn>
                <a:cxn ang="0">
                  <a:pos x="4" y="6"/>
                </a:cxn>
                <a:cxn ang="0">
                  <a:pos x="3" y="8"/>
                </a:cxn>
                <a:cxn ang="0">
                  <a:pos x="1" y="10"/>
                </a:cxn>
                <a:cxn ang="0">
                  <a:pos x="1" y="11"/>
                </a:cxn>
                <a:cxn ang="0">
                  <a:pos x="0" y="16"/>
                </a:cxn>
                <a:cxn ang="0">
                  <a:pos x="2" y="24"/>
                </a:cxn>
                <a:cxn ang="0">
                  <a:pos x="3" y="25"/>
                </a:cxn>
                <a:cxn ang="0">
                  <a:pos x="16" y="32"/>
                </a:cxn>
                <a:cxn ang="0">
                  <a:pos x="176" y="32"/>
                </a:cxn>
                <a:cxn ang="0">
                  <a:pos x="189" y="25"/>
                </a:cxn>
                <a:cxn ang="0">
                  <a:pos x="190" y="24"/>
                </a:cxn>
                <a:cxn ang="0">
                  <a:pos x="192" y="16"/>
                </a:cxn>
                <a:cxn ang="0">
                  <a:pos x="191" y="11"/>
                </a:cxn>
                <a:cxn ang="0">
                  <a:pos x="191" y="10"/>
                </a:cxn>
              </a:cxnLst>
              <a:rect l="txL" t="txT" r="txR" b="txB"/>
              <a:pathLst>
                <a:path w="192" h="32">
                  <a:moveTo>
                    <a:pt x="191" y="10"/>
                  </a:moveTo>
                  <a:cubicBezTo>
                    <a:pt x="190" y="9"/>
                    <a:pt x="190" y="8"/>
                    <a:pt x="189" y="8"/>
                  </a:cubicBezTo>
                  <a:cubicBezTo>
                    <a:pt x="189" y="7"/>
                    <a:pt x="188" y="6"/>
                    <a:pt x="188" y="6"/>
                  </a:cubicBezTo>
                  <a:cubicBezTo>
                    <a:pt x="188" y="5"/>
                    <a:pt x="187" y="5"/>
                    <a:pt x="187" y="4"/>
                  </a:cubicBezTo>
                  <a:cubicBezTo>
                    <a:pt x="186" y="4"/>
                    <a:pt x="185" y="3"/>
                    <a:pt x="184" y="3"/>
                  </a:cubicBezTo>
                  <a:cubicBezTo>
                    <a:pt x="183" y="2"/>
                    <a:pt x="182" y="1"/>
                    <a:pt x="181" y="1"/>
                  </a:cubicBezTo>
                  <a:cubicBezTo>
                    <a:pt x="180" y="0"/>
                    <a:pt x="178" y="0"/>
                    <a:pt x="176" y="0"/>
                  </a:cubicBezTo>
                  <a:cubicBezTo>
                    <a:pt x="16" y="0"/>
                    <a:pt x="16" y="0"/>
                    <a:pt x="16" y="0"/>
                  </a:cubicBezTo>
                  <a:cubicBezTo>
                    <a:pt x="14" y="0"/>
                    <a:pt x="12" y="0"/>
                    <a:pt x="11" y="1"/>
                  </a:cubicBezTo>
                  <a:cubicBezTo>
                    <a:pt x="10" y="1"/>
                    <a:pt x="9" y="2"/>
                    <a:pt x="8" y="3"/>
                  </a:cubicBezTo>
                  <a:cubicBezTo>
                    <a:pt x="7" y="3"/>
                    <a:pt x="6" y="4"/>
                    <a:pt x="5" y="4"/>
                  </a:cubicBezTo>
                  <a:cubicBezTo>
                    <a:pt x="5" y="5"/>
                    <a:pt x="4" y="5"/>
                    <a:pt x="4" y="6"/>
                  </a:cubicBezTo>
                  <a:cubicBezTo>
                    <a:pt x="4" y="6"/>
                    <a:pt x="3" y="7"/>
                    <a:pt x="3" y="8"/>
                  </a:cubicBezTo>
                  <a:cubicBezTo>
                    <a:pt x="2" y="8"/>
                    <a:pt x="2" y="9"/>
                    <a:pt x="1" y="10"/>
                  </a:cubicBezTo>
                  <a:cubicBezTo>
                    <a:pt x="1" y="10"/>
                    <a:pt x="1" y="11"/>
                    <a:pt x="1" y="11"/>
                  </a:cubicBezTo>
                  <a:cubicBezTo>
                    <a:pt x="0" y="13"/>
                    <a:pt x="0" y="14"/>
                    <a:pt x="0" y="16"/>
                  </a:cubicBezTo>
                  <a:cubicBezTo>
                    <a:pt x="0" y="19"/>
                    <a:pt x="1" y="21"/>
                    <a:pt x="2" y="24"/>
                  </a:cubicBezTo>
                  <a:cubicBezTo>
                    <a:pt x="3" y="25"/>
                    <a:pt x="3" y="25"/>
                    <a:pt x="3" y="25"/>
                  </a:cubicBezTo>
                  <a:cubicBezTo>
                    <a:pt x="5" y="29"/>
                    <a:pt x="10" y="32"/>
                    <a:pt x="16" y="32"/>
                  </a:cubicBezTo>
                  <a:cubicBezTo>
                    <a:pt x="176" y="32"/>
                    <a:pt x="176" y="32"/>
                    <a:pt x="176" y="32"/>
                  </a:cubicBezTo>
                  <a:cubicBezTo>
                    <a:pt x="182" y="32"/>
                    <a:pt x="187" y="29"/>
                    <a:pt x="189" y="25"/>
                  </a:cubicBezTo>
                  <a:cubicBezTo>
                    <a:pt x="190" y="24"/>
                    <a:pt x="190" y="24"/>
                    <a:pt x="190" y="24"/>
                  </a:cubicBezTo>
                  <a:cubicBezTo>
                    <a:pt x="191" y="21"/>
                    <a:pt x="192" y="19"/>
                    <a:pt x="192" y="16"/>
                  </a:cubicBezTo>
                  <a:cubicBezTo>
                    <a:pt x="192" y="14"/>
                    <a:pt x="192" y="13"/>
                    <a:pt x="191" y="11"/>
                  </a:cubicBezTo>
                  <a:cubicBezTo>
                    <a:pt x="191" y="11"/>
                    <a:pt x="191" y="10"/>
                    <a:pt x="191" y="10"/>
                  </a:cubicBez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1" name="Freeform 70"/>
            <p:cNvSpPr/>
            <p:nvPr>
              <p:custDataLst>
                <p:tags r:id="rId22"/>
              </p:custDataLst>
            </p:nvPr>
          </p:nvSpPr>
          <p:spPr>
            <a:xfrm flipH="1">
              <a:off x="942975" y="581025"/>
              <a:ext cx="104775" cy="373063"/>
            </a:xfrm>
            <a:custGeom>
              <a:avLst/>
              <a:gdLst>
                <a:gd name="txL" fmla="*/ 0 w 40"/>
                <a:gd name="txT" fmla="*/ 0 h 144"/>
                <a:gd name="txR" fmla="*/ 40 w 40"/>
                <a:gd name="txB" fmla="*/ 144 h 144"/>
              </a:gdLst>
              <a:ahLst/>
              <a:cxnLst>
                <a:cxn ang="0">
                  <a:pos x="40" y="96"/>
                </a:cxn>
                <a:cxn ang="0">
                  <a:pos x="40" y="64"/>
                </a:cxn>
                <a:cxn ang="0">
                  <a:pos x="24" y="64"/>
                </a:cxn>
                <a:cxn ang="0">
                  <a:pos x="24" y="48"/>
                </a:cxn>
                <a:cxn ang="0">
                  <a:pos x="40" y="48"/>
                </a:cxn>
                <a:cxn ang="0">
                  <a:pos x="40" y="32"/>
                </a:cxn>
                <a:cxn ang="0">
                  <a:pos x="24" y="32"/>
                </a:cxn>
                <a:cxn ang="0">
                  <a:pos x="24" y="16"/>
                </a:cxn>
                <a:cxn ang="0">
                  <a:pos x="40" y="16"/>
                </a:cxn>
                <a:cxn ang="0">
                  <a:pos x="40" y="0"/>
                </a:cxn>
                <a:cxn ang="0">
                  <a:pos x="16" y="0"/>
                </a:cxn>
                <a:cxn ang="0">
                  <a:pos x="0" y="16"/>
                </a:cxn>
                <a:cxn ang="0">
                  <a:pos x="0" y="128"/>
                </a:cxn>
                <a:cxn ang="0">
                  <a:pos x="16" y="144"/>
                </a:cxn>
                <a:cxn ang="0">
                  <a:pos x="28" y="144"/>
                </a:cxn>
                <a:cxn ang="0">
                  <a:pos x="26" y="138"/>
                </a:cxn>
                <a:cxn ang="0">
                  <a:pos x="25" y="136"/>
                </a:cxn>
                <a:cxn ang="0">
                  <a:pos x="25" y="133"/>
                </a:cxn>
                <a:cxn ang="0">
                  <a:pos x="24" y="128"/>
                </a:cxn>
                <a:cxn ang="0">
                  <a:pos x="24" y="123"/>
                </a:cxn>
                <a:cxn ang="0">
                  <a:pos x="25" y="122"/>
                </a:cxn>
                <a:cxn ang="0">
                  <a:pos x="25" y="119"/>
                </a:cxn>
                <a:cxn ang="0">
                  <a:pos x="26" y="117"/>
                </a:cxn>
                <a:cxn ang="0">
                  <a:pos x="27" y="115"/>
                </a:cxn>
                <a:cxn ang="0">
                  <a:pos x="28" y="113"/>
                </a:cxn>
                <a:cxn ang="0">
                  <a:pos x="29" y="111"/>
                </a:cxn>
                <a:cxn ang="0">
                  <a:pos x="31" y="109"/>
                </a:cxn>
                <a:cxn ang="0">
                  <a:pos x="31" y="108"/>
                </a:cxn>
                <a:cxn ang="0">
                  <a:pos x="40" y="100"/>
                </a:cxn>
                <a:cxn ang="0">
                  <a:pos x="40" y="96"/>
                </a:cxn>
              </a:cxnLst>
              <a:rect l="txL" t="txT" r="txR" b="txB"/>
              <a:pathLst>
                <a:path w="40" h="144">
                  <a:moveTo>
                    <a:pt x="40" y="96"/>
                  </a:moveTo>
                  <a:cubicBezTo>
                    <a:pt x="40" y="64"/>
                    <a:pt x="40" y="64"/>
                    <a:pt x="40" y="64"/>
                  </a:cubicBezTo>
                  <a:cubicBezTo>
                    <a:pt x="24" y="64"/>
                    <a:pt x="24" y="64"/>
                    <a:pt x="24" y="64"/>
                  </a:cubicBezTo>
                  <a:cubicBezTo>
                    <a:pt x="24" y="48"/>
                    <a:pt x="24" y="48"/>
                    <a:pt x="24" y="48"/>
                  </a:cubicBezTo>
                  <a:cubicBezTo>
                    <a:pt x="40" y="48"/>
                    <a:pt x="40" y="48"/>
                    <a:pt x="40" y="48"/>
                  </a:cubicBezTo>
                  <a:cubicBezTo>
                    <a:pt x="40" y="32"/>
                    <a:pt x="40" y="32"/>
                    <a:pt x="40" y="32"/>
                  </a:cubicBezTo>
                  <a:cubicBezTo>
                    <a:pt x="24" y="32"/>
                    <a:pt x="24" y="32"/>
                    <a:pt x="24" y="32"/>
                  </a:cubicBezTo>
                  <a:cubicBezTo>
                    <a:pt x="24" y="16"/>
                    <a:pt x="24" y="16"/>
                    <a:pt x="24" y="16"/>
                  </a:cubicBezTo>
                  <a:cubicBezTo>
                    <a:pt x="40" y="16"/>
                    <a:pt x="40" y="16"/>
                    <a:pt x="40" y="16"/>
                  </a:cubicBezTo>
                  <a:cubicBezTo>
                    <a:pt x="40" y="0"/>
                    <a:pt x="40" y="0"/>
                    <a:pt x="40" y="0"/>
                  </a:cubicBezTo>
                  <a:cubicBezTo>
                    <a:pt x="16" y="0"/>
                    <a:pt x="16" y="0"/>
                    <a:pt x="16" y="0"/>
                  </a:cubicBezTo>
                  <a:cubicBezTo>
                    <a:pt x="7" y="0"/>
                    <a:pt x="0" y="7"/>
                    <a:pt x="0" y="16"/>
                  </a:cubicBezTo>
                  <a:cubicBezTo>
                    <a:pt x="0" y="128"/>
                    <a:pt x="0" y="128"/>
                    <a:pt x="0" y="128"/>
                  </a:cubicBezTo>
                  <a:cubicBezTo>
                    <a:pt x="0" y="137"/>
                    <a:pt x="7" y="144"/>
                    <a:pt x="16" y="144"/>
                  </a:cubicBezTo>
                  <a:cubicBezTo>
                    <a:pt x="28" y="144"/>
                    <a:pt x="28" y="144"/>
                    <a:pt x="28" y="144"/>
                  </a:cubicBezTo>
                  <a:cubicBezTo>
                    <a:pt x="27" y="142"/>
                    <a:pt x="26" y="140"/>
                    <a:pt x="26" y="138"/>
                  </a:cubicBezTo>
                  <a:cubicBezTo>
                    <a:pt x="25" y="137"/>
                    <a:pt x="25" y="136"/>
                    <a:pt x="25" y="136"/>
                  </a:cubicBezTo>
                  <a:cubicBezTo>
                    <a:pt x="25" y="135"/>
                    <a:pt x="25" y="134"/>
                    <a:pt x="25" y="133"/>
                  </a:cubicBezTo>
                  <a:cubicBezTo>
                    <a:pt x="24" y="132"/>
                    <a:pt x="24" y="130"/>
                    <a:pt x="24" y="128"/>
                  </a:cubicBezTo>
                  <a:cubicBezTo>
                    <a:pt x="24" y="126"/>
                    <a:pt x="24" y="125"/>
                    <a:pt x="24" y="123"/>
                  </a:cubicBezTo>
                  <a:cubicBezTo>
                    <a:pt x="24" y="123"/>
                    <a:pt x="25" y="122"/>
                    <a:pt x="25" y="122"/>
                  </a:cubicBezTo>
                  <a:cubicBezTo>
                    <a:pt x="25" y="121"/>
                    <a:pt x="25" y="120"/>
                    <a:pt x="25" y="119"/>
                  </a:cubicBezTo>
                  <a:cubicBezTo>
                    <a:pt x="26" y="118"/>
                    <a:pt x="26" y="118"/>
                    <a:pt x="26" y="117"/>
                  </a:cubicBezTo>
                  <a:cubicBezTo>
                    <a:pt x="26" y="116"/>
                    <a:pt x="27" y="115"/>
                    <a:pt x="27" y="115"/>
                  </a:cubicBezTo>
                  <a:cubicBezTo>
                    <a:pt x="27" y="114"/>
                    <a:pt x="28" y="113"/>
                    <a:pt x="28" y="113"/>
                  </a:cubicBezTo>
                  <a:cubicBezTo>
                    <a:pt x="28" y="112"/>
                    <a:pt x="29" y="112"/>
                    <a:pt x="29" y="111"/>
                  </a:cubicBezTo>
                  <a:cubicBezTo>
                    <a:pt x="30" y="110"/>
                    <a:pt x="30" y="109"/>
                    <a:pt x="31" y="109"/>
                  </a:cubicBezTo>
                  <a:cubicBezTo>
                    <a:pt x="31" y="108"/>
                    <a:pt x="31" y="108"/>
                    <a:pt x="31" y="108"/>
                  </a:cubicBezTo>
                  <a:cubicBezTo>
                    <a:pt x="34" y="105"/>
                    <a:pt x="37" y="102"/>
                    <a:pt x="40" y="100"/>
                  </a:cubicBezTo>
                  <a:lnTo>
                    <a:pt x="40" y="96"/>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2" name="Freeform 71"/>
            <p:cNvSpPr/>
            <p:nvPr>
              <p:custDataLst>
                <p:tags r:id="rId23"/>
              </p:custDataLst>
            </p:nvPr>
          </p:nvSpPr>
          <p:spPr>
            <a:xfrm flipH="1">
              <a:off x="466725" y="290512"/>
              <a:ext cx="144463" cy="144463"/>
            </a:xfrm>
            <a:custGeom>
              <a:avLst/>
              <a:gdLst>
                <a:gd name="txL" fmla="*/ 0 w 56"/>
                <a:gd name="txT" fmla="*/ 0 h 56"/>
                <a:gd name="txR" fmla="*/ 56 w 56"/>
                <a:gd name="txB" fmla="*/ 56 h 56"/>
              </a:gdLst>
              <a:ahLst/>
              <a:cxnLst>
                <a:cxn ang="0">
                  <a:pos x="16" y="56"/>
                </a:cxn>
                <a:cxn ang="0">
                  <a:pos x="56" y="56"/>
                </a:cxn>
                <a:cxn ang="0">
                  <a:pos x="0" y="0"/>
                </a:cxn>
                <a:cxn ang="0">
                  <a:pos x="0" y="40"/>
                </a:cxn>
                <a:cxn ang="0">
                  <a:pos x="16" y="56"/>
                </a:cxn>
              </a:cxnLst>
              <a:rect l="txL" t="txT" r="txR" b="txB"/>
              <a:pathLst>
                <a:path w="56" h="56">
                  <a:moveTo>
                    <a:pt x="16" y="56"/>
                  </a:moveTo>
                  <a:cubicBezTo>
                    <a:pt x="56" y="56"/>
                    <a:pt x="56" y="56"/>
                    <a:pt x="56" y="56"/>
                  </a:cubicBezTo>
                  <a:cubicBezTo>
                    <a:pt x="0" y="0"/>
                    <a:pt x="0" y="0"/>
                    <a:pt x="0" y="0"/>
                  </a:cubicBezTo>
                  <a:cubicBezTo>
                    <a:pt x="0" y="40"/>
                    <a:pt x="0" y="40"/>
                    <a:pt x="0" y="40"/>
                  </a:cubicBezTo>
                  <a:cubicBezTo>
                    <a:pt x="0" y="49"/>
                    <a:pt x="7" y="56"/>
                    <a:pt x="16" y="56"/>
                  </a:cubicBez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3" name="Freeform 72"/>
            <p:cNvSpPr/>
            <p:nvPr>
              <p:custDataLst>
                <p:tags r:id="rId24"/>
              </p:custDataLst>
            </p:nvPr>
          </p:nvSpPr>
          <p:spPr>
            <a:xfrm flipH="1">
              <a:off x="466725" y="290512"/>
              <a:ext cx="455613" cy="249238"/>
            </a:xfrm>
            <a:custGeom>
              <a:avLst/>
              <a:gdLst>
                <a:gd name="txL" fmla="*/ 0 w 176"/>
                <a:gd name="txT" fmla="*/ 0 h 96"/>
                <a:gd name="txR" fmla="*/ 176 w 176"/>
                <a:gd name="txB" fmla="*/ 96 h 96"/>
              </a:gdLst>
              <a:ahLst/>
              <a:cxnLst>
                <a:cxn ang="0">
                  <a:pos x="176" y="72"/>
                </a:cxn>
                <a:cxn ang="0">
                  <a:pos x="120" y="72"/>
                </a:cxn>
                <a:cxn ang="0">
                  <a:pos x="104" y="56"/>
                </a:cxn>
                <a:cxn ang="0">
                  <a:pos x="104" y="40"/>
                </a:cxn>
                <a:cxn ang="0">
                  <a:pos x="104" y="0"/>
                </a:cxn>
                <a:cxn ang="0">
                  <a:pos x="16" y="0"/>
                </a:cxn>
                <a:cxn ang="0">
                  <a:pos x="0" y="16"/>
                </a:cxn>
                <a:cxn ang="0">
                  <a:pos x="0" y="96"/>
                </a:cxn>
                <a:cxn ang="0">
                  <a:pos x="176" y="96"/>
                </a:cxn>
                <a:cxn ang="0">
                  <a:pos x="176" y="72"/>
                </a:cxn>
              </a:cxnLst>
              <a:rect l="txL" t="txT" r="txR" b="txB"/>
              <a:pathLst>
                <a:path w="176" h="96">
                  <a:moveTo>
                    <a:pt x="176" y="72"/>
                  </a:moveTo>
                  <a:cubicBezTo>
                    <a:pt x="120" y="72"/>
                    <a:pt x="120" y="72"/>
                    <a:pt x="120" y="72"/>
                  </a:cubicBezTo>
                  <a:cubicBezTo>
                    <a:pt x="111" y="72"/>
                    <a:pt x="104" y="65"/>
                    <a:pt x="104" y="56"/>
                  </a:cubicBezTo>
                  <a:cubicBezTo>
                    <a:pt x="104" y="40"/>
                    <a:pt x="104" y="40"/>
                    <a:pt x="104" y="40"/>
                  </a:cubicBezTo>
                  <a:cubicBezTo>
                    <a:pt x="104" y="0"/>
                    <a:pt x="104" y="0"/>
                    <a:pt x="104" y="0"/>
                  </a:cubicBezTo>
                  <a:cubicBezTo>
                    <a:pt x="16" y="0"/>
                    <a:pt x="16" y="0"/>
                    <a:pt x="16" y="0"/>
                  </a:cubicBezTo>
                  <a:cubicBezTo>
                    <a:pt x="7" y="0"/>
                    <a:pt x="0" y="7"/>
                    <a:pt x="0" y="16"/>
                  </a:cubicBezTo>
                  <a:cubicBezTo>
                    <a:pt x="0" y="96"/>
                    <a:pt x="0" y="96"/>
                    <a:pt x="0" y="96"/>
                  </a:cubicBezTo>
                  <a:cubicBezTo>
                    <a:pt x="176" y="96"/>
                    <a:pt x="176" y="96"/>
                    <a:pt x="176" y="96"/>
                  </a:cubicBezTo>
                  <a:lnTo>
                    <a:pt x="176" y="72"/>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4" name="Rectangle 73"/>
            <p:cNvSpPr/>
            <p:nvPr>
              <p:custDataLst>
                <p:tags r:id="rId25"/>
              </p:custDataLst>
            </p:nvPr>
          </p:nvSpPr>
          <p:spPr>
            <a:xfrm flipH="1">
              <a:off x="487362" y="581025"/>
              <a:ext cx="414338" cy="247650"/>
            </a:xfrm>
            <a:prstGeom prst="rect">
              <a:avLst/>
            </a:pr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grpSp>
      <p:grpSp>
        <p:nvGrpSpPr>
          <p:cNvPr id="63515" name="组合 37"/>
          <p:cNvGrpSpPr/>
          <p:nvPr/>
        </p:nvGrpSpPr>
        <p:grpSpPr>
          <a:xfrm flipH="1">
            <a:off x="3621405" y="3823970"/>
            <a:ext cx="887095" cy="1046480"/>
            <a:chOff x="497383" y="0"/>
            <a:chExt cx="1979613" cy="1981201"/>
          </a:xfrm>
        </p:grpSpPr>
        <p:sp>
          <p:nvSpPr>
            <p:cNvPr id="63516" name="Freeform 106"/>
            <p:cNvSpPr/>
            <p:nvPr>
              <p:custDataLst>
                <p:tags r:id="rId26"/>
              </p:custDataLst>
            </p:nvPr>
          </p:nvSpPr>
          <p:spPr>
            <a:xfrm>
              <a:off x="497383" y="0"/>
              <a:ext cx="1979613" cy="1981201"/>
            </a:xfrm>
            <a:custGeom>
              <a:avLst/>
              <a:gdLst>
                <a:gd name="txL" fmla="*/ 0 w 528"/>
                <a:gd name="txT" fmla="*/ 0 h 528"/>
                <a:gd name="txR" fmla="*/ 528 w 528"/>
                <a:gd name="txB" fmla="*/ 528 h 528"/>
              </a:gdLst>
              <a:ahLst/>
              <a:cxnLst>
                <a:cxn ang="0">
                  <a:pos x="528" y="488"/>
                </a:cxn>
                <a:cxn ang="0">
                  <a:pos x="488" y="528"/>
                </a:cxn>
                <a:cxn ang="0">
                  <a:pos x="40" y="528"/>
                </a:cxn>
                <a:cxn ang="0">
                  <a:pos x="0" y="488"/>
                </a:cxn>
                <a:cxn ang="0">
                  <a:pos x="0" y="40"/>
                </a:cxn>
                <a:cxn ang="0">
                  <a:pos x="40" y="0"/>
                </a:cxn>
                <a:cxn ang="0">
                  <a:pos x="488" y="0"/>
                </a:cxn>
                <a:cxn ang="0">
                  <a:pos x="528" y="40"/>
                </a:cxn>
                <a:cxn ang="0">
                  <a:pos x="528" y="488"/>
                </a:cxn>
              </a:cxnLst>
              <a:rect l="txL" t="txT" r="txR" b="txB"/>
              <a:pathLst>
                <a:path w="528" h="528">
                  <a:moveTo>
                    <a:pt x="528" y="488"/>
                  </a:moveTo>
                  <a:cubicBezTo>
                    <a:pt x="528" y="510"/>
                    <a:pt x="510" y="528"/>
                    <a:pt x="488" y="528"/>
                  </a:cubicBezTo>
                  <a:cubicBezTo>
                    <a:pt x="40" y="528"/>
                    <a:pt x="40" y="528"/>
                    <a:pt x="40" y="528"/>
                  </a:cubicBezTo>
                  <a:cubicBezTo>
                    <a:pt x="18" y="528"/>
                    <a:pt x="0" y="510"/>
                    <a:pt x="0" y="488"/>
                  </a:cubicBezTo>
                  <a:cubicBezTo>
                    <a:pt x="0" y="40"/>
                    <a:pt x="0" y="40"/>
                    <a:pt x="0" y="40"/>
                  </a:cubicBezTo>
                  <a:cubicBezTo>
                    <a:pt x="0" y="18"/>
                    <a:pt x="18" y="0"/>
                    <a:pt x="40" y="0"/>
                  </a:cubicBezTo>
                  <a:cubicBezTo>
                    <a:pt x="488" y="0"/>
                    <a:pt x="488" y="0"/>
                    <a:pt x="488" y="0"/>
                  </a:cubicBezTo>
                  <a:cubicBezTo>
                    <a:pt x="510" y="0"/>
                    <a:pt x="528" y="18"/>
                    <a:pt x="528" y="40"/>
                  </a:cubicBezTo>
                  <a:cubicBezTo>
                    <a:pt x="528" y="488"/>
                    <a:pt x="528" y="488"/>
                    <a:pt x="528" y="488"/>
                  </a:cubicBezTo>
                </a:path>
              </a:pathLst>
            </a:custGeom>
            <a:solidFill>
              <a:srgbClr val="FABF8E"/>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7" name="Freeform 108"/>
            <p:cNvSpPr/>
            <p:nvPr>
              <p:custDataLst>
                <p:tags r:id="rId27"/>
              </p:custDataLst>
            </p:nvPr>
          </p:nvSpPr>
          <p:spPr>
            <a:xfrm>
              <a:off x="1290638" y="1365251"/>
              <a:ext cx="119063" cy="120650"/>
            </a:xfrm>
            <a:custGeom>
              <a:avLst/>
              <a:gdLst>
                <a:gd name="txL" fmla="*/ 0 w 32"/>
                <a:gd name="txT" fmla="*/ 0 h 32"/>
                <a:gd name="txR" fmla="*/ 32 w 32"/>
                <a:gd name="txB" fmla="*/ 32 h 32"/>
              </a:gdLst>
              <a:ahLst/>
              <a:cxnLst>
                <a:cxn ang="0">
                  <a:pos x="0" y="32"/>
                </a:cxn>
                <a:cxn ang="0">
                  <a:pos x="16" y="32"/>
                </a:cxn>
                <a:cxn ang="0">
                  <a:pos x="32" y="16"/>
                </a:cxn>
                <a:cxn ang="0">
                  <a:pos x="32" y="0"/>
                </a:cxn>
                <a:cxn ang="0">
                  <a:pos x="0" y="0"/>
                </a:cxn>
                <a:cxn ang="0">
                  <a:pos x="0" y="32"/>
                </a:cxn>
              </a:cxnLst>
              <a:rect l="txL" t="txT" r="txR" b="txB"/>
              <a:pathLst>
                <a:path w="32" h="32">
                  <a:moveTo>
                    <a:pt x="0" y="32"/>
                  </a:moveTo>
                  <a:cubicBezTo>
                    <a:pt x="16" y="32"/>
                    <a:pt x="16" y="32"/>
                    <a:pt x="16" y="32"/>
                  </a:cubicBezTo>
                  <a:cubicBezTo>
                    <a:pt x="25" y="32"/>
                    <a:pt x="32" y="25"/>
                    <a:pt x="32" y="16"/>
                  </a:cubicBezTo>
                  <a:cubicBezTo>
                    <a:pt x="32" y="0"/>
                    <a:pt x="32" y="0"/>
                    <a:pt x="32" y="0"/>
                  </a:cubicBezTo>
                  <a:cubicBezTo>
                    <a:pt x="0" y="0"/>
                    <a:pt x="0" y="0"/>
                    <a:pt x="0" y="0"/>
                  </a:cubicBezTo>
                  <a:lnTo>
                    <a:pt x="0" y="32"/>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8" name="Freeform 109"/>
            <p:cNvSpPr>
              <a:spLocks noEditPoints="1"/>
            </p:cNvSpPr>
            <p:nvPr>
              <p:custDataLst>
                <p:tags r:id="rId28"/>
              </p:custDataLst>
            </p:nvPr>
          </p:nvSpPr>
          <p:spPr>
            <a:xfrm>
              <a:off x="569913" y="406400"/>
              <a:ext cx="839788" cy="1079501"/>
            </a:xfrm>
            <a:custGeom>
              <a:avLst/>
              <a:gdLst>
                <a:gd name="txL" fmla="*/ 0 w 224"/>
                <a:gd name="txT" fmla="*/ 0 h 288"/>
                <a:gd name="txR" fmla="*/ 224 w 224"/>
                <a:gd name="txB" fmla="*/ 288 h 288"/>
              </a:gdLst>
              <a:ahLst/>
              <a:cxnLst>
                <a:cxn ang="0">
                  <a:pos x="208" y="0"/>
                </a:cxn>
                <a:cxn ang="0">
                  <a:pos x="16" y="0"/>
                </a:cxn>
                <a:cxn ang="0">
                  <a:pos x="0" y="16"/>
                </a:cxn>
                <a:cxn ang="0">
                  <a:pos x="0" y="272"/>
                </a:cxn>
                <a:cxn ang="0">
                  <a:pos x="16" y="288"/>
                </a:cxn>
                <a:cxn ang="0">
                  <a:pos x="176" y="288"/>
                </a:cxn>
                <a:cxn ang="0">
                  <a:pos x="176" y="144"/>
                </a:cxn>
                <a:cxn ang="0">
                  <a:pos x="224" y="144"/>
                </a:cxn>
                <a:cxn ang="0">
                  <a:pos x="224" y="16"/>
                </a:cxn>
                <a:cxn ang="0">
                  <a:pos x="208" y="0"/>
                </a:cxn>
                <a:cxn ang="0">
                  <a:pos x="168" y="104"/>
                </a:cxn>
                <a:cxn ang="0">
                  <a:pos x="56" y="104"/>
                </a:cxn>
                <a:cxn ang="0">
                  <a:pos x="56" y="88"/>
                </a:cxn>
                <a:cxn ang="0">
                  <a:pos x="168" y="88"/>
                </a:cxn>
                <a:cxn ang="0">
                  <a:pos x="168" y="104"/>
                </a:cxn>
                <a:cxn ang="0">
                  <a:pos x="168" y="72"/>
                </a:cxn>
                <a:cxn ang="0">
                  <a:pos x="56" y="72"/>
                </a:cxn>
                <a:cxn ang="0">
                  <a:pos x="56" y="56"/>
                </a:cxn>
                <a:cxn ang="0">
                  <a:pos x="168" y="56"/>
                </a:cxn>
                <a:cxn ang="0">
                  <a:pos x="168" y="72"/>
                </a:cxn>
              </a:cxnLst>
              <a:rect l="txL" t="txT" r="txR" b="txB"/>
              <a:pathLst>
                <a:path w="224" h="288">
                  <a:moveTo>
                    <a:pt x="208" y="0"/>
                  </a:moveTo>
                  <a:cubicBezTo>
                    <a:pt x="16" y="0"/>
                    <a:pt x="16" y="0"/>
                    <a:pt x="16" y="0"/>
                  </a:cubicBezTo>
                  <a:cubicBezTo>
                    <a:pt x="7" y="0"/>
                    <a:pt x="0" y="7"/>
                    <a:pt x="0" y="16"/>
                  </a:cubicBezTo>
                  <a:cubicBezTo>
                    <a:pt x="0" y="272"/>
                    <a:pt x="0" y="272"/>
                    <a:pt x="0" y="272"/>
                  </a:cubicBezTo>
                  <a:cubicBezTo>
                    <a:pt x="0" y="281"/>
                    <a:pt x="7" y="288"/>
                    <a:pt x="16" y="288"/>
                  </a:cubicBezTo>
                  <a:cubicBezTo>
                    <a:pt x="176" y="288"/>
                    <a:pt x="176" y="288"/>
                    <a:pt x="176" y="288"/>
                  </a:cubicBezTo>
                  <a:cubicBezTo>
                    <a:pt x="176" y="144"/>
                    <a:pt x="176" y="144"/>
                    <a:pt x="176" y="144"/>
                  </a:cubicBezTo>
                  <a:cubicBezTo>
                    <a:pt x="224" y="144"/>
                    <a:pt x="224" y="144"/>
                    <a:pt x="224" y="144"/>
                  </a:cubicBezTo>
                  <a:cubicBezTo>
                    <a:pt x="224" y="16"/>
                    <a:pt x="224" y="16"/>
                    <a:pt x="224" y="16"/>
                  </a:cubicBezTo>
                  <a:cubicBezTo>
                    <a:pt x="224" y="7"/>
                    <a:pt x="217" y="0"/>
                    <a:pt x="208" y="0"/>
                  </a:cubicBezTo>
                  <a:close/>
                  <a:moveTo>
                    <a:pt x="168" y="104"/>
                  </a:moveTo>
                  <a:cubicBezTo>
                    <a:pt x="56" y="104"/>
                    <a:pt x="56" y="104"/>
                    <a:pt x="56" y="104"/>
                  </a:cubicBezTo>
                  <a:cubicBezTo>
                    <a:pt x="56" y="88"/>
                    <a:pt x="56" y="88"/>
                    <a:pt x="56" y="88"/>
                  </a:cubicBezTo>
                  <a:cubicBezTo>
                    <a:pt x="168" y="88"/>
                    <a:pt x="168" y="88"/>
                    <a:pt x="168" y="88"/>
                  </a:cubicBezTo>
                  <a:lnTo>
                    <a:pt x="168" y="104"/>
                  </a:lnTo>
                  <a:close/>
                  <a:moveTo>
                    <a:pt x="168" y="72"/>
                  </a:moveTo>
                  <a:cubicBezTo>
                    <a:pt x="56" y="72"/>
                    <a:pt x="56" y="72"/>
                    <a:pt x="56" y="72"/>
                  </a:cubicBezTo>
                  <a:cubicBezTo>
                    <a:pt x="56" y="56"/>
                    <a:pt x="56" y="56"/>
                    <a:pt x="56" y="56"/>
                  </a:cubicBezTo>
                  <a:cubicBezTo>
                    <a:pt x="168" y="56"/>
                    <a:pt x="168" y="56"/>
                    <a:pt x="168" y="56"/>
                  </a:cubicBezTo>
                  <a:lnTo>
                    <a:pt x="168" y="72"/>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19" name="Rectangle 110"/>
            <p:cNvSpPr/>
            <p:nvPr>
              <p:custDataLst>
                <p:tags r:id="rId29"/>
              </p:custDataLst>
            </p:nvPr>
          </p:nvSpPr>
          <p:spPr>
            <a:xfrm>
              <a:off x="1290638" y="1006476"/>
              <a:ext cx="119063" cy="119063"/>
            </a:xfrm>
            <a:prstGeom prst="rect">
              <a:avLst/>
            </a:pr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20" name="Rectangle 111"/>
            <p:cNvSpPr/>
            <p:nvPr>
              <p:custDataLst>
                <p:tags r:id="rId30"/>
              </p:custDataLst>
            </p:nvPr>
          </p:nvSpPr>
          <p:spPr>
            <a:xfrm>
              <a:off x="1290638" y="1185863"/>
              <a:ext cx="119063" cy="120650"/>
            </a:xfrm>
            <a:prstGeom prst="rect">
              <a:avLst/>
            </a:pr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grpSp>
      <p:grpSp>
        <p:nvGrpSpPr>
          <p:cNvPr id="63521" name="组合 44"/>
          <p:cNvGrpSpPr/>
          <p:nvPr/>
        </p:nvGrpSpPr>
        <p:grpSpPr>
          <a:xfrm>
            <a:off x="659765" y="3823970"/>
            <a:ext cx="887095" cy="1047115"/>
            <a:chOff x="0" y="0"/>
            <a:chExt cx="1368425" cy="1368425"/>
          </a:xfrm>
        </p:grpSpPr>
        <p:sp>
          <p:nvSpPr>
            <p:cNvPr id="63522" name="Freeform 52"/>
            <p:cNvSpPr/>
            <p:nvPr>
              <p:custDataLst>
                <p:tags r:id="rId31"/>
              </p:custDataLst>
            </p:nvPr>
          </p:nvSpPr>
          <p:spPr>
            <a:xfrm flipH="1">
              <a:off x="0" y="0"/>
              <a:ext cx="1368425" cy="1368425"/>
            </a:xfrm>
            <a:custGeom>
              <a:avLst/>
              <a:gdLst>
                <a:gd name="txL" fmla="*/ 0 w 528"/>
                <a:gd name="txT" fmla="*/ 0 h 528"/>
                <a:gd name="txR" fmla="*/ 528 w 528"/>
                <a:gd name="txB" fmla="*/ 528 h 528"/>
              </a:gdLst>
              <a:ahLst/>
              <a:cxnLst>
                <a:cxn ang="0">
                  <a:pos x="528" y="488"/>
                </a:cxn>
                <a:cxn ang="0">
                  <a:pos x="488" y="528"/>
                </a:cxn>
                <a:cxn ang="0">
                  <a:pos x="40" y="528"/>
                </a:cxn>
                <a:cxn ang="0">
                  <a:pos x="0" y="488"/>
                </a:cxn>
                <a:cxn ang="0">
                  <a:pos x="0" y="40"/>
                </a:cxn>
                <a:cxn ang="0">
                  <a:pos x="40" y="0"/>
                </a:cxn>
                <a:cxn ang="0">
                  <a:pos x="488" y="0"/>
                </a:cxn>
                <a:cxn ang="0">
                  <a:pos x="528" y="40"/>
                </a:cxn>
                <a:cxn ang="0">
                  <a:pos x="528" y="488"/>
                </a:cxn>
              </a:cxnLst>
              <a:rect l="txL" t="txT" r="txR" b="txB"/>
              <a:pathLst>
                <a:path w="528" h="528">
                  <a:moveTo>
                    <a:pt x="528" y="488"/>
                  </a:moveTo>
                  <a:cubicBezTo>
                    <a:pt x="528" y="510"/>
                    <a:pt x="510" y="528"/>
                    <a:pt x="488" y="528"/>
                  </a:cubicBezTo>
                  <a:cubicBezTo>
                    <a:pt x="40" y="528"/>
                    <a:pt x="40" y="528"/>
                    <a:pt x="40" y="528"/>
                  </a:cubicBezTo>
                  <a:cubicBezTo>
                    <a:pt x="18" y="528"/>
                    <a:pt x="0" y="510"/>
                    <a:pt x="0" y="488"/>
                  </a:cubicBezTo>
                  <a:cubicBezTo>
                    <a:pt x="0" y="40"/>
                    <a:pt x="0" y="40"/>
                    <a:pt x="0" y="40"/>
                  </a:cubicBezTo>
                  <a:cubicBezTo>
                    <a:pt x="0" y="18"/>
                    <a:pt x="18" y="0"/>
                    <a:pt x="40" y="0"/>
                  </a:cubicBezTo>
                  <a:cubicBezTo>
                    <a:pt x="488" y="0"/>
                    <a:pt x="488" y="0"/>
                    <a:pt x="488" y="0"/>
                  </a:cubicBezTo>
                  <a:cubicBezTo>
                    <a:pt x="510" y="0"/>
                    <a:pt x="528" y="18"/>
                    <a:pt x="528" y="40"/>
                  </a:cubicBezTo>
                  <a:cubicBezTo>
                    <a:pt x="528" y="488"/>
                    <a:pt x="528" y="488"/>
                    <a:pt x="528" y="488"/>
                  </a:cubicBezTo>
                </a:path>
              </a:pathLst>
            </a:custGeom>
            <a:solidFill>
              <a:srgbClr val="D8D8D8"/>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23" name="Freeform 54"/>
            <p:cNvSpPr/>
            <p:nvPr>
              <p:custDataLst>
                <p:tags r:id="rId32"/>
              </p:custDataLst>
            </p:nvPr>
          </p:nvSpPr>
          <p:spPr>
            <a:xfrm flipH="1">
              <a:off x="487362" y="311150"/>
              <a:ext cx="414338" cy="207963"/>
            </a:xfrm>
            <a:custGeom>
              <a:avLst/>
              <a:gdLst>
                <a:gd name="txL" fmla="*/ 0 w 160"/>
                <a:gd name="txT" fmla="*/ 0 h 80"/>
                <a:gd name="txR" fmla="*/ 160 w 160"/>
                <a:gd name="txB" fmla="*/ 80 h 80"/>
              </a:gdLst>
              <a:ahLst/>
              <a:cxnLst>
                <a:cxn ang="0">
                  <a:pos x="48" y="56"/>
                </a:cxn>
                <a:cxn ang="0">
                  <a:pos x="80" y="24"/>
                </a:cxn>
                <a:cxn ang="0">
                  <a:pos x="112" y="56"/>
                </a:cxn>
                <a:cxn ang="0">
                  <a:pos x="112" y="80"/>
                </a:cxn>
                <a:cxn ang="0">
                  <a:pos x="160" y="80"/>
                </a:cxn>
                <a:cxn ang="0">
                  <a:pos x="158" y="64"/>
                </a:cxn>
                <a:cxn ang="0">
                  <a:pos x="80" y="0"/>
                </a:cxn>
                <a:cxn ang="0">
                  <a:pos x="2" y="64"/>
                </a:cxn>
                <a:cxn ang="0">
                  <a:pos x="0" y="80"/>
                </a:cxn>
                <a:cxn ang="0">
                  <a:pos x="48" y="80"/>
                </a:cxn>
                <a:cxn ang="0">
                  <a:pos x="48" y="56"/>
                </a:cxn>
              </a:cxnLst>
              <a:rect l="txL" t="txT" r="txR" b="txB"/>
              <a:pathLst>
                <a:path w="160" h="80">
                  <a:moveTo>
                    <a:pt x="48" y="56"/>
                  </a:moveTo>
                  <a:cubicBezTo>
                    <a:pt x="48" y="38"/>
                    <a:pt x="62" y="24"/>
                    <a:pt x="80" y="24"/>
                  </a:cubicBezTo>
                  <a:cubicBezTo>
                    <a:pt x="98" y="24"/>
                    <a:pt x="112" y="38"/>
                    <a:pt x="112" y="56"/>
                  </a:cubicBezTo>
                  <a:cubicBezTo>
                    <a:pt x="112" y="80"/>
                    <a:pt x="112" y="80"/>
                    <a:pt x="112" y="80"/>
                  </a:cubicBezTo>
                  <a:cubicBezTo>
                    <a:pt x="160" y="80"/>
                    <a:pt x="160" y="80"/>
                    <a:pt x="160" y="80"/>
                  </a:cubicBezTo>
                  <a:cubicBezTo>
                    <a:pt x="158" y="64"/>
                    <a:pt x="158" y="64"/>
                    <a:pt x="158" y="64"/>
                  </a:cubicBezTo>
                  <a:cubicBezTo>
                    <a:pt x="151" y="28"/>
                    <a:pt x="119" y="0"/>
                    <a:pt x="80" y="0"/>
                  </a:cubicBezTo>
                  <a:cubicBezTo>
                    <a:pt x="41" y="0"/>
                    <a:pt x="9" y="28"/>
                    <a:pt x="2" y="64"/>
                  </a:cubicBezTo>
                  <a:cubicBezTo>
                    <a:pt x="0" y="80"/>
                    <a:pt x="0" y="80"/>
                    <a:pt x="0" y="80"/>
                  </a:cubicBezTo>
                  <a:cubicBezTo>
                    <a:pt x="48" y="80"/>
                    <a:pt x="48" y="80"/>
                    <a:pt x="48" y="80"/>
                  </a:cubicBezTo>
                  <a:lnTo>
                    <a:pt x="48" y="56"/>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24" name="Freeform 55"/>
            <p:cNvSpPr/>
            <p:nvPr>
              <p:custDataLst>
                <p:tags r:id="rId33"/>
              </p:custDataLst>
            </p:nvPr>
          </p:nvSpPr>
          <p:spPr>
            <a:xfrm flipH="1">
              <a:off x="487362" y="560388"/>
              <a:ext cx="414338" cy="414338"/>
            </a:xfrm>
            <a:custGeom>
              <a:avLst/>
              <a:gdLst>
                <a:gd name="txL" fmla="*/ 0 w 160"/>
                <a:gd name="txT" fmla="*/ 0 h 160"/>
                <a:gd name="txR" fmla="*/ 160 w 160"/>
                <a:gd name="txB" fmla="*/ 160 h 160"/>
              </a:gdLst>
              <a:ahLst/>
              <a:cxnLst>
                <a:cxn ang="0">
                  <a:pos x="108" y="0"/>
                </a:cxn>
                <a:cxn ang="0">
                  <a:pos x="100" y="8"/>
                </a:cxn>
                <a:cxn ang="0">
                  <a:pos x="99" y="10"/>
                </a:cxn>
                <a:cxn ang="0">
                  <a:pos x="97" y="11"/>
                </a:cxn>
                <a:cxn ang="0">
                  <a:pos x="94" y="13"/>
                </a:cxn>
                <a:cxn ang="0">
                  <a:pos x="92" y="14"/>
                </a:cxn>
                <a:cxn ang="0">
                  <a:pos x="87" y="15"/>
                </a:cxn>
                <a:cxn ang="0">
                  <a:pos x="86" y="15"/>
                </a:cxn>
                <a:cxn ang="0">
                  <a:pos x="80" y="16"/>
                </a:cxn>
                <a:cxn ang="0">
                  <a:pos x="74" y="15"/>
                </a:cxn>
                <a:cxn ang="0">
                  <a:pos x="73" y="15"/>
                </a:cxn>
                <a:cxn ang="0">
                  <a:pos x="68" y="14"/>
                </a:cxn>
                <a:cxn ang="0">
                  <a:pos x="66" y="13"/>
                </a:cxn>
                <a:cxn ang="0">
                  <a:pos x="63" y="11"/>
                </a:cxn>
                <a:cxn ang="0">
                  <a:pos x="61" y="10"/>
                </a:cxn>
                <a:cxn ang="0">
                  <a:pos x="60" y="8"/>
                </a:cxn>
                <a:cxn ang="0">
                  <a:pos x="52" y="0"/>
                </a:cxn>
                <a:cxn ang="0">
                  <a:pos x="48" y="0"/>
                </a:cxn>
                <a:cxn ang="0">
                  <a:pos x="0" y="0"/>
                </a:cxn>
                <a:cxn ang="0">
                  <a:pos x="0" y="81"/>
                </a:cxn>
                <a:cxn ang="0">
                  <a:pos x="80" y="160"/>
                </a:cxn>
                <a:cxn ang="0">
                  <a:pos x="160" y="81"/>
                </a:cxn>
                <a:cxn ang="0">
                  <a:pos x="160" y="0"/>
                </a:cxn>
                <a:cxn ang="0">
                  <a:pos x="112" y="0"/>
                </a:cxn>
                <a:cxn ang="0">
                  <a:pos x="108" y="0"/>
                </a:cxn>
              </a:cxnLst>
              <a:rect l="txL" t="txT" r="txR" b="txB"/>
              <a:pathLst>
                <a:path w="160" h="160">
                  <a:moveTo>
                    <a:pt x="108" y="0"/>
                  </a:moveTo>
                  <a:cubicBezTo>
                    <a:pt x="106" y="3"/>
                    <a:pt x="103" y="6"/>
                    <a:pt x="100" y="8"/>
                  </a:cubicBezTo>
                  <a:cubicBezTo>
                    <a:pt x="100" y="9"/>
                    <a:pt x="100" y="9"/>
                    <a:pt x="99" y="10"/>
                  </a:cubicBezTo>
                  <a:cubicBezTo>
                    <a:pt x="98" y="10"/>
                    <a:pt x="98" y="11"/>
                    <a:pt x="97" y="11"/>
                  </a:cubicBezTo>
                  <a:cubicBezTo>
                    <a:pt x="96" y="12"/>
                    <a:pt x="95" y="12"/>
                    <a:pt x="94" y="13"/>
                  </a:cubicBezTo>
                  <a:cubicBezTo>
                    <a:pt x="93" y="13"/>
                    <a:pt x="92" y="13"/>
                    <a:pt x="92" y="14"/>
                  </a:cubicBezTo>
                  <a:cubicBezTo>
                    <a:pt x="90" y="14"/>
                    <a:pt x="89" y="15"/>
                    <a:pt x="87" y="15"/>
                  </a:cubicBezTo>
                  <a:cubicBezTo>
                    <a:pt x="87" y="15"/>
                    <a:pt x="86" y="15"/>
                    <a:pt x="86" y="15"/>
                  </a:cubicBezTo>
                  <a:cubicBezTo>
                    <a:pt x="84" y="16"/>
                    <a:pt x="82" y="16"/>
                    <a:pt x="80" y="16"/>
                  </a:cubicBezTo>
                  <a:cubicBezTo>
                    <a:pt x="78" y="16"/>
                    <a:pt x="76" y="16"/>
                    <a:pt x="74" y="15"/>
                  </a:cubicBezTo>
                  <a:cubicBezTo>
                    <a:pt x="74" y="15"/>
                    <a:pt x="73" y="15"/>
                    <a:pt x="73" y="15"/>
                  </a:cubicBezTo>
                  <a:cubicBezTo>
                    <a:pt x="71" y="15"/>
                    <a:pt x="70" y="14"/>
                    <a:pt x="68" y="14"/>
                  </a:cubicBezTo>
                  <a:cubicBezTo>
                    <a:pt x="68" y="13"/>
                    <a:pt x="67" y="13"/>
                    <a:pt x="66" y="13"/>
                  </a:cubicBezTo>
                  <a:cubicBezTo>
                    <a:pt x="65" y="12"/>
                    <a:pt x="64" y="12"/>
                    <a:pt x="63" y="11"/>
                  </a:cubicBezTo>
                  <a:cubicBezTo>
                    <a:pt x="62" y="11"/>
                    <a:pt x="62" y="10"/>
                    <a:pt x="61" y="10"/>
                  </a:cubicBezTo>
                  <a:cubicBezTo>
                    <a:pt x="60" y="9"/>
                    <a:pt x="60" y="9"/>
                    <a:pt x="60" y="8"/>
                  </a:cubicBezTo>
                  <a:cubicBezTo>
                    <a:pt x="57" y="6"/>
                    <a:pt x="54" y="3"/>
                    <a:pt x="52" y="0"/>
                  </a:cubicBezTo>
                  <a:cubicBezTo>
                    <a:pt x="48" y="0"/>
                    <a:pt x="48" y="0"/>
                    <a:pt x="48" y="0"/>
                  </a:cubicBezTo>
                  <a:cubicBezTo>
                    <a:pt x="0" y="0"/>
                    <a:pt x="0" y="0"/>
                    <a:pt x="0" y="0"/>
                  </a:cubicBezTo>
                  <a:cubicBezTo>
                    <a:pt x="0" y="81"/>
                    <a:pt x="0" y="81"/>
                    <a:pt x="0" y="81"/>
                  </a:cubicBezTo>
                  <a:cubicBezTo>
                    <a:pt x="0" y="124"/>
                    <a:pt x="36" y="160"/>
                    <a:pt x="80" y="160"/>
                  </a:cubicBezTo>
                  <a:cubicBezTo>
                    <a:pt x="124" y="160"/>
                    <a:pt x="160" y="124"/>
                    <a:pt x="160" y="81"/>
                  </a:cubicBezTo>
                  <a:cubicBezTo>
                    <a:pt x="160" y="0"/>
                    <a:pt x="160" y="0"/>
                    <a:pt x="160" y="0"/>
                  </a:cubicBezTo>
                  <a:cubicBezTo>
                    <a:pt x="112" y="0"/>
                    <a:pt x="112" y="0"/>
                    <a:pt x="112" y="0"/>
                  </a:cubicBezTo>
                  <a:lnTo>
                    <a:pt x="108" y="0"/>
                  </a:ln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sp>
          <p:nvSpPr>
            <p:cNvPr id="63525" name="Freeform 56"/>
            <p:cNvSpPr/>
            <p:nvPr>
              <p:custDataLst>
                <p:tags r:id="rId34"/>
              </p:custDataLst>
            </p:nvPr>
          </p:nvSpPr>
          <p:spPr>
            <a:xfrm flipH="1">
              <a:off x="652462" y="414338"/>
              <a:ext cx="84138" cy="146050"/>
            </a:xfrm>
            <a:custGeom>
              <a:avLst/>
              <a:gdLst>
                <a:gd name="txL" fmla="*/ 0 w 32"/>
                <a:gd name="txT" fmla="*/ 0 h 56"/>
                <a:gd name="txR" fmla="*/ 32 w 32"/>
                <a:gd name="txB" fmla="*/ 56 h 56"/>
              </a:gdLst>
              <a:ahLst/>
              <a:cxnLst>
                <a:cxn ang="0">
                  <a:pos x="0" y="16"/>
                </a:cxn>
                <a:cxn ang="0">
                  <a:pos x="0" y="40"/>
                </a:cxn>
                <a:cxn ang="0">
                  <a:pos x="2" y="48"/>
                </a:cxn>
                <a:cxn ang="0">
                  <a:pos x="2" y="48"/>
                </a:cxn>
                <a:cxn ang="0">
                  <a:pos x="8" y="54"/>
                </a:cxn>
                <a:cxn ang="0">
                  <a:pos x="8" y="54"/>
                </a:cxn>
                <a:cxn ang="0">
                  <a:pos x="11" y="55"/>
                </a:cxn>
                <a:cxn ang="0">
                  <a:pos x="12" y="55"/>
                </a:cxn>
                <a:cxn ang="0">
                  <a:pos x="16" y="56"/>
                </a:cxn>
                <a:cxn ang="0">
                  <a:pos x="20" y="55"/>
                </a:cxn>
                <a:cxn ang="0">
                  <a:pos x="21" y="55"/>
                </a:cxn>
                <a:cxn ang="0">
                  <a:pos x="24" y="54"/>
                </a:cxn>
                <a:cxn ang="0">
                  <a:pos x="24" y="54"/>
                </a:cxn>
                <a:cxn ang="0">
                  <a:pos x="30" y="48"/>
                </a:cxn>
                <a:cxn ang="0">
                  <a:pos x="30" y="48"/>
                </a:cxn>
                <a:cxn ang="0">
                  <a:pos x="32" y="40"/>
                </a:cxn>
                <a:cxn ang="0">
                  <a:pos x="32" y="16"/>
                </a:cxn>
                <a:cxn ang="0">
                  <a:pos x="16" y="0"/>
                </a:cxn>
                <a:cxn ang="0">
                  <a:pos x="0" y="16"/>
                </a:cxn>
              </a:cxnLst>
              <a:rect l="txL" t="txT" r="txR" b="txB"/>
              <a:pathLst>
                <a:path w="32" h="56">
                  <a:moveTo>
                    <a:pt x="0" y="16"/>
                  </a:moveTo>
                  <a:cubicBezTo>
                    <a:pt x="0" y="40"/>
                    <a:pt x="0" y="40"/>
                    <a:pt x="0" y="40"/>
                  </a:cubicBezTo>
                  <a:cubicBezTo>
                    <a:pt x="0" y="43"/>
                    <a:pt x="1" y="45"/>
                    <a:pt x="2" y="48"/>
                  </a:cubicBezTo>
                  <a:cubicBezTo>
                    <a:pt x="2" y="48"/>
                    <a:pt x="2" y="48"/>
                    <a:pt x="2" y="48"/>
                  </a:cubicBezTo>
                  <a:cubicBezTo>
                    <a:pt x="4" y="50"/>
                    <a:pt x="6" y="52"/>
                    <a:pt x="8" y="54"/>
                  </a:cubicBezTo>
                  <a:cubicBezTo>
                    <a:pt x="8" y="54"/>
                    <a:pt x="8" y="54"/>
                    <a:pt x="8" y="54"/>
                  </a:cubicBezTo>
                  <a:cubicBezTo>
                    <a:pt x="9" y="54"/>
                    <a:pt x="10" y="55"/>
                    <a:pt x="11" y="55"/>
                  </a:cubicBezTo>
                  <a:cubicBezTo>
                    <a:pt x="12" y="55"/>
                    <a:pt x="12" y="55"/>
                    <a:pt x="12" y="55"/>
                  </a:cubicBezTo>
                  <a:cubicBezTo>
                    <a:pt x="13" y="56"/>
                    <a:pt x="15" y="56"/>
                    <a:pt x="16" y="56"/>
                  </a:cubicBezTo>
                  <a:cubicBezTo>
                    <a:pt x="17" y="56"/>
                    <a:pt x="19" y="56"/>
                    <a:pt x="20" y="55"/>
                  </a:cubicBezTo>
                  <a:cubicBezTo>
                    <a:pt x="21" y="55"/>
                    <a:pt x="21" y="55"/>
                    <a:pt x="21" y="55"/>
                  </a:cubicBezTo>
                  <a:cubicBezTo>
                    <a:pt x="22" y="55"/>
                    <a:pt x="23" y="54"/>
                    <a:pt x="24" y="54"/>
                  </a:cubicBezTo>
                  <a:cubicBezTo>
                    <a:pt x="24" y="54"/>
                    <a:pt x="24" y="54"/>
                    <a:pt x="24" y="54"/>
                  </a:cubicBezTo>
                  <a:cubicBezTo>
                    <a:pt x="26" y="52"/>
                    <a:pt x="28" y="50"/>
                    <a:pt x="30" y="48"/>
                  </a:cubicBezTo>
                  <a:cubicBezTo>
                    <a:pt x="30" y="48"/>
                    <a:pt x="30" y="48"/>
                    <a:pt x="30" y="48"/>
                  </a:cubicBezTo>
                  <a:cubicBezTo>
                    <a:pt x="31" y="45"/>
                    <a:pt x="32" y="43"/>
                    <a:pt x="32" y="40"/>
                  </a:cubicBezTo>
                  <a:cubicBezTo>
                    <a:pt x="32" y="16"/>
                    <a:pt x="32" y="16"/>
                    <a:pt x="32" y="16"/>
                  </a:cubicBezTo>
                  <a:cubicBezTo>
                    <a:pt x="32" y="7"/>
                    <a:pt x="25" y="0"/>
                    <a:pt x="16" y="0"/>
                  </a:cubicBezTo>
                  <a:cubicBezTo>
                    <a:pt x="7" y="0"/>
                    <a:pt x="0" y="7"/>
                    <a:pt x="0" y="16"/>
                  </a:cubicBezTo>
                  <a:close/>
                </a:path>
              </a:pathLst>
            </a:custGeom>
            <a:solidFill>
              <a:srgbClr val="FFFFFF"/>
            </a:solidFill>
            <a:ln w="9525">
              <a:noFill/>
            </a:ln>
          </p:spPr>
          <p:txBody>
            <a:bodyPr vert="horz" wrap="square" anchor="t" anchorCtr="0"/>
            <a:p>
              <a:pPr>
                <a:buNone/>
              </a:pPr>
              <a:endParaRPr b="1" i="1" baseline="0">
                <a:solidFill>
                  <a:srgbClr val="000000"/>
                </a:solidFill>
                <a:latin typeface="Calibri" panose="020F0502020204030204" charset="0"/>
                <a:ea typeface="宋体" panose="02010600030101010101" pitchFamily="2" charset="-122"/>
                <a:sym typeface="Calibri" panose="020F0502020204030204" charset="0"/>
              </a:endParaRPr>
            </a:p>
          </p:txBody>
        </p:sp>
      </p:grpSp>
      <p:sp>
        <p:nvSpPr>
          <p:cNvPr id="2" name="文本框 1"/>
          <p:cNvSpPr txBox="1"/>
          <p:nvPr/>
        </p:nvSpPr>
        <p:spPr>
          <a:xfrm>
            <a:off x="388620" y="662305"/>
            <a:ext cx="210566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3502"/>
                                        </p:tgtEl>
                                        <p:attrNameLst>
                                          <p:attrName>style.visibility</p:attrName>
                                        </p:attrNameLst>
                                      </p:cBhvr>
                                      <p:to>
                                        <p:strVal val="visible"/>
                                      </p:to>
                                    </p:set>
                                    <p:animEffect filter="wipe(left)">
                                      <p:cBhvr>
                                        <p:cTn id="7" dur="500"/>
                                        <p:tgtEl>
                                          <p:spTgt spid="6350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3506"/>
                                        </p:tgtEl>
                                        <p:attrNameLst>
                                          <p:attrName>style.visibility</p:attrName>
                                        </p:attrNameLst>
                                      </p:cBhvr>
                                      <p:to>
                                        <p:strVal val="visible"/>
                                      </p:to>
                                    </p:set>
                                    <p:animEffect filter="wipe(left)">
                                      <p:cBhvr>
                                        <p:cTn id="11" dur="500"/>
                                        <p:tgtEl>
                                          <p:spTgt spid="6350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3521"/>
                                        </p:tgtEl>
                                        <p:attrNameLst>
                                          <p:attrName>style.visibility</p:attrName>
                                        </p:attrNameLst>
                                      </p:cBhvr>
                                      <p:to>
                                        <p:strVal val="visible"/>
                                      </p:to>
                                    </p:set>
                                    <p:anim calcmode="lin" valueType="num">
                                      <p:cBhvr>
                                        <p:cTn id="15" dur="500" fill="hold"/>
                                        <p:tgtEl>
                                          <p:spTgt spid="63521"/>
                                        </p:tgtEl>
                                        <p:attrNameLst>
                                          <p:attrName>ppt_w</p:attrName>
                                        </p:attrNameLst>
                                      </p:cBhvr>
                                      <p:tavLst>
                                        <p:tav tm="0">
                                          <p:val>
                                            <p:fltVal val="0.000000"/>
                                          </p:val>
                                        </p:tav>
                                        <p:tav tm="100000">
                                          <p:val>
                                            <p:strVal val="#ppt_w"/>
                                          </p:val>
                                        </p:tav>
                                      </p:tavLst>
                                    </p:anim>
                                    <p:anim calcmode="lin" valueType="num">
                                      <p:cBhvr>
                                        <p:cTn id="16" dur="500" fill="hold"/>
                                        <p:tgtEl>
                                          <p:spTgt spid="63521"/>
                                        </p:tgtEl>
                                        <p:attrNameLst>
                                          <p:attrName>ppt_h</p:attrName>
                                        </p:attrNameLst>
                                      </p:cBhvr>
                                      <p:tavLst>
                                        <p:tav tm="0">
                                          <p:val>
                                            <p:fltVal val="0.000000"/>
                                          </p:val>
                                        </p:tav>
                                        <p:tav tm="100000">
                                          <p:val>
                                            <p:strVal val="#ppt_h"/>
                                          </p:val>
                                        </p:tav>
                                      </p:tavLst>
                                    </p:anim>
                                    <p:animEffect filter="fade">
                                      <p:cBhvr>
                                        <p:cTn id="17" dur="500"/>
                                        <p:tgtEl>
                                          <p:spTgt spid="63521"/>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63507"/>
                                        </p:tgtEl>
                                        <p:attrNameLst>
                                          <p:attrName>style.visibility</p:attrName>
                                        </p:attrNameLst>
                                      </p:cBhvr>
                                      <p:to>
                                        <p:strVal val="visible"/>
                                      </p:to>
                                    </p:set>
                                    <p:anim calcmode="lin" valueType="num">
                                      <p:cBhvr>
                                        <p:cTn id="21" dur="500" fill="hold"/>
                                        <p:tgtEl>
                                          <p:spTgt spid="63507"/>
                                        </p:tgtEl>
                                        <p:attrNameLst>
                                          <p:attrName>ppt_w</p:attrName>
                                        </p:attrNameLst>
                                      </p:cBhvr>
                                      <p:tavLst>
                                        <p:tav tm="0">
                                          <p:val>
                                            <p:fltVal val="0.000000"/>
                                          </p:val>
                                        </p:tav>
                                        <p:tav tm="100000">
                                          <p:val>
                                            <p:strVal val="#ppt_w"/>
                                          </p:val>
                                        </p:tav>
                                      </p:tavLst>
                                    </p:anim>
                                    <p:anim calcmode="lin" valueType="num">
                                      <p:cBhvr>
                                        <p:cTn id="22" dur="500" fill="hold"/>
                                        <p:tgtEl>
                                          <p:spTgt spid="63507"/>
                                        </p:tgtEl>
                                        <p:attrNameLst>
                                          <p:attrName>ppt_h</p:attrName>
                                        </p:attrNameLst>
                                      </p:cBhvr>
                                      <p:tavLst>
                                        <p:tav tm="0">
                                          <p:val>
                                            <p:fltVal val="0.000000"/>
                                          </p:val>
                                        </p:tav>
                                        <p:tav tm="100000">
                                          <p:val>
                                            <p:strVal val="#ppt_h"/>
                                          </p:val>
                                        </p:tav>
                                      </p:tavLst>
                                    </p:anim>
                                    <p:animEffect filter="fade">
                                      <p:cBhvr>
                                        <p:cTn id="23" dur="500"/>
                                        <p:tgtEl>
                                          <p:spTgt spid="63507"/>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63515"/>
                                        </p:tgtEl>
                                        <p:attrNameLst>
                                          <p:attrName>style.visibility</p:attrName>
                                        </p:attrNameLst>
                                      </p:cBhvr>
                                      <p:to>
                                        <p:strVal val="visible"/>
                                      </p:to>
                                    </p:set>
                                    <p:anim calcmode="lin" valueType="num">
                                      <p:cBhvr>
                                        <p:cTn id="27" dur="500" fill="hold"/>
                                        <p:tgtEl>
                                          <p:spTgt spid="63515"/>
                                        </p:tgtEl>
                                        <p:attrNameLst>
                                          <p:attrName>ppt_w</p:attrName>
                                        </p:attrNameLst>
                                      </p:cBhvr>
                                      <p:tavLst>
                                        <p:tav tm="0">
                                          <p:val>
                                            <p:fltVal val="0.000000"/>
                                          </p:val>
                                        </p:tav>
                                        <p:tav tm="100000">
                                          <p:val>
                                            <p:strVal val="#ppt_w"/>
                                          </p:val>
                                        </p:tav>
                                      </p:tavLst>
                                    </p:anim>
                                    <p:anim calcmode="lin" valueType="num">
                                      <p:cBhvr>
                                        <p:cTn id="28" dur="500" fill="hold"/>
                                        <p:tgtEl>
                                          <p:spTgt spid="63515"/>
                                        </p:tgtEl>
                                        <p:attrNameLst>
                                          <p:attrName>ppt_h</p:attrName>
                                        </p:attrNameLst>
                                      </p:cBhvr>
                                      <p:tavLst>
                                        <p:tav tm="0">
                                          <p:val>
                                            <p:fltVal val="0.000000"/>
                                          </p:val>
                                        </p:tav>
                                        <p:tav tm="100000">
                                          <p:val>
                                            <p:strVal val="#ppt_h"/>
                                          </p:val>
                                        </p:tav>
                                      </p:tavLst>
                                    </p:anim>
                                    <p:animEffect filter="fade">
                                      <p:cBhvr>
                                        <p:cTn id="29" dur="500"/>
                                        <p:tgtEl>
                                          <p:spTgt spid="63515"/>
                                        </p:tgtEl>
                                      </p:cBhvr>
                                    </p:animEffec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63490"/>
                                        </p:tgtEl>
                                        <p:attrNameLst>
                                          <p:attrName>style.visibility</p:attrName>
                                        </p:attrNameLst>
                                      </p:cBhvr>
                                      <p:to>
                                        <p:strVal val="visible"/>
                                      </p:to>
                                    </p:set>
                                    <p:anim calcmode="lin" valueType="num">
                                      <p:cBhvr>
                                        <p:cTn id="33" dur="500" fill="hold"/>
                                        <p:tgtEl>
                                          <p:spTgt spid="63490"/>
                                        </p:tgtEl>
                                        <p:attrNameLst>
                                          <p:attrName>ppt_w</p:attrName>
                                        </p:attrNameLst>
                                      </p:cBhvr>
                                      <p:tavLst>
                                        <p:tav tm="0">
                                          <p:val>
                                            <p:fltVal val="0.000000"/>
                                          </p:val>
                                        </p:tav>
                                        <p:tav tm="100000">
                                          <p:val>
                                            <p:strVal val="#ppt_w"/>
                                          </p:val>
                                        </p:tav>
                                      </p:tavLst>
                                    </p:anim>
                                    <p:anim calcmode="lin" valueType="num">
                                      <p:cBhvr>
                                        <p:cTn id="34" dur="500" fill="hold"/>
                                        <p:tgtEl>
                                          <p:spTgt spid="63490"/>
                                        </p:tgtEl>
                                        <p:attrNameLst>
                                          <p:attrName>ppt_h</p:attrName>
                                        </p:attrNameLst>
                                      </p:cBhvr>
                                      <p:tavLst>
                                        <p:tav tm="0">
                                          <p:val>
                                            <p:fltVal val="0.000000"/>
                                          </p:val>
                                        </p:tav>
                                        <p:tav tm="100000">
                                          <p:val>
                                            <p:strVal val="#ppt_h"/>
                                          </p:val>
                                        </p:tav>
                                      </p:tavLst>
                                    </p:anim>
                                    <p:animEffect filter="fade">
                                      <p:cBhvr>
                                        <p:cTn id="35" dur="500"/>
                                        <p:tgtEl>
                                          <p:spTgt spid="63490"/>
                                        </p:tgtEl>
                                      </p:cBhvr>
                                    </p:animEffect>
                                  </p:childTnLst>
                                </p:cTn>
                              </p:par>
                            </p:childTnLst>
                          </p:cTn>
                        </p:par>
                        <p:par>
                          <p:cTn id="36" fill="hold">
                            <p:stCondLst>
                              <p:cond delay="3000"/>
                            </p:stCondLst>
                            <p:childTnLst>
                              <p:par>
                                <p:cTn id="37" presetID="10" presetClass="entr" presetSubtype="0" fill="hold" grpId="0" nodeType="afterEffect">
                                  <p:stCondLst>
                                    <p:cond delay="0"/>
                                  </p:stCondLst>
                                  <p:childTnLst>
                                    <p:set>
                                      <p:cBhvr>
                                        <p:cTn id="38" dur="1" fill="hold">
                                          <p:stCondLst>
                                            <p:cond delay="0"/>
                                          </p:stCondLst>
                                        </p:cTn>
                                        <p:tgtEl>
                                          <p:spTgt spid="63498"/>
                                        </p:tgtEl>
                                        <p:attrNameLst>
                                          <p:attrName>style.visibility</p:attrName>
                                        </p:attrNameLst>
                                      </p:cBhvr>
                                      <p:to>
                                        <p:strVal val="visible"/>
                                      </p:to>
                                    </p:set>
                                    <p:anim calcmode="lin" valueType="num">
                                      <p:cBhvr>
                                        <p:cTn id="39" dur="500" fill="hold"/>
                                        <p:tgtEl>
                                          <p:spTgt spid="63498"/>
                                        </p:tgtEl>
                                        <p:attrNameLst>
                                          <p:attrName>ppt_w</p:attrName>
                                        </p:attrNameLst>
                                      </p:cBhvr>
                                      <p:tavLst>
                                        <p:tav tm="0">
                                          <p:val>
                                            <p:fltVal val="0.000000"/>
                                          </p:val>
                                        </p:tav>
                                        <p:tav tm="100000">
                                          <p:val>
                                            <p:strVal val="#ppt_w"/>
                                          </p:val>
                                        </p:tav>
                                      </p:tavLst>
                                    </p:anim>
                                    <p:anim calcmode="lin" valueType="num">
                                      <p:cBhvr>
                                        <p:cTn id="40" dur="500" fill="hold"/>
                                        <p:tgtEl>
                                          <p:spTgt spid="63498"/>
                                        </p:tgtEl>
                                        <p:attrNameLst>
                                          <p:attrName>ppt_h</p:attrName>
                                        </p:attrNameLst>
                                      </p:cBhvr>
                                      <p:tavLst>
                                        <p:tav tm="0">
                                          <p:val>
                                            <p:fltVal val="0.000000"/>
                                          </p:val>
                                        </p:tav>
                                        <p:tav tm="100000">
                                          <p:val>
                                            <p:strVal val="#ppt_h"/>
                                          </p:val>
                                        </p:tav>
                                      </p:tavLst>
                                    </p:anim>
                                    <p:animEffect filter="fade">
                                      <p:cBhvr>
                                        <p:cTn id="41" dur="500"/>
                                        <p:tgtEl>
                                          <p:spTgt spid="63498"/>
                                        </p:tgtEl>
                                      </p:cBhvr>
                                    </p:animEffect>
                                  </p:childTnLst>
                                </p:cTn>
                              </p:par>
                            </p:childTnLst>
                          </p:cTn>
                        </p:par>
                        <p:par>
                          <p:cTn id="42" fill="hold">
                            <p:stCondLst>
                              <p:cond delay="3500"/>
                            </p:stCondLst>
                            <p:childTnLst>
                              <p:par>
                                <p:cTn id="43" presetID="10" presetClass="entr" presetSubtype="0" fill="hold" grpId="0" nodeType="afterEffect">
                                  <p:stCondLst>
                                    <p:cond delay="0"/>
                                  </p:stCondLst>
                                  <p:childTnLst>
                                    <p:set>
                                      <p:cBhvr>
                                        <p:cTn id="44" dur="1" fill="hold">
                                          <p:stCondLst>
                                            <p:cond delay="0"/>
                                          </p:stCondLst>
                                        </p:cTn>
                                        <p:tgtEl>
                                          <p:spTgt spid="63499"/>
                                        </p:tgtEl>
                                        <p:attrNameLst>
                                          <p:attrName>style.visibility</p:attrName>
                                        </p:attrNameLst>
                                      </p:cBhvr>
                                      <p:to>
                                        <p:strVal val="visible"/>
                                      </p:to>
                                    </p:set>
                                    <p:anim calcmode="lin" valueType="num">
                                      <p:cBhvr>
                                        <p:cTn id="45" dur="500" fill="hold"/>
                                        <p:tgtEl>
                                          <p:spTgt spid="63499"/>
                                        </p:tgtEl>
                                        <p:attrNameLst>
                                          <p:attrName>ppt_w</p:attrName>
                                        </p:attrNameLst>
                                      </p:cBhvr>
                                      <p:tavLst>
                                        <p:tav tm="0">
                                          <p:val>
                                            <p:fltVal val="0.000000"/>
                                          </p:val>
                                        </p:tav>
                                        <p:tav tm="100000">
                                          <p:val>
                                            <p:strVal val="#ppt_w"/>
                                          </p:val>
                                        </p:tav>
                                      </p:tavLst>
                                    </p:anim>
                                    <p:anim calcmode="lin" valueType="num">
                                      <p:cBhvr>
                                        <p:cTn id="46" dur="500" fill="hold"/>
                                        <p:tgtEl>
                                          <p:spTgt spid="63499"/>
                                        </p:tgtEl>
                                        <p:attrNameLst>
                                          <p:attrName>ppt_h</p:attrName>
                                        </p:attrNameLst>
                                      </p:cBhvr>
                                      <p:tavLst>
                                        <p:tav tm="0">
                                          <p:val>
                                            <p:fltVal val="0.000000"/>
                                          </p:val>
                                        </p:tav>
                                        <p:tav tm="100000">
                                          <p:val>
                                            <p:strVal val="#ppt_h"/>
                                          </p:val>
                                        </p:tav>
                                      </p:tavLst>
                                    </p:anim>
                                    <p:animEffect filter="fade">
                                      <p:cBhvr>
                                        <p:cTn id="47" dur="500"/>
                                        <p:tgtEl>
                                          <p:spTgt spid="63499"/>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63500"/>
                                        </p:tgtEl>
                                        <p:attrNameLst>
                                          <p:attrName>style.visibility</p:attrName>
                                        </p:attrNameLst>
                                      </p:cBhvr>
                                      <p:to>
                                        <p:strVal val="visible"/>
                                      </p:to>
                                    </p:set>
                                    <p:anim calcmode="lin" valueType="num">
                                      <p:cBhvr>
                                        <p:cTn id="51" dur="500" fill="hold"/>
                                        <p:tgtEl>
                                          <p:spTgt spid="63500"/>
                                        </p:tgtEl>
                                        <p:attrNameLst>
                                          <p:attrName>ppt_w</p:attrName>
                                        </p:attrNameLst>
                                      </p:cBhvr>
                                      <p:tavLst>
                                        <p:tav tm="0">
                                          <p:val>
                                            <p:fltVal val="0.000000"/>
                                          </p:val>
                                        </p:tav>
                                        <p:tav tm="100000">
                                          <p:val>
                                            <p:strVal val="#ppt_w"/>
                                          </p:val>
                                        </p:tav>
                                      </p:tavLst>
                                    </p:anim>
                                    <p:anim calcmode="lin" valueType="num">
                                      <p:cBhvr>
                                        <p:cTn id="52" dur="500" fill="hold"/>
                                        <p:tgtEl>
                                          <p:spTgt spid="63500"/>
                                        </p:tgtEl>
                                        <p:attrNameLst>
                                          <p:attrName>ppt_h</p:attrName>
                                        </p:attrNameLst>
                                      </p:cBhvr>
                                      <p:tavLst>
                                        <p:tav tm="0">
                                          <p:val>
                                            <p:fltVal val="0.000000"/>
                                          </p:val>
                                        </p:tav>
                                        <p:tav tm="100000">
                                          <p:val>
                                            <p:strVal val="#ppt_h"/>
                                          </p:val>
                                        </p:tav>
                                      </p:tavLst>
                                    </p:anim>
                                    <p:animEffect filter="fade">
                                      <p:cBhvr>
                                        <p:cTn id="53" dur="500"/>
                                        <p:tgtEl>
                                          <p:spTgt spid="63500"/>
                                        </p:tgtEl>
                                      </p:cBhvr>
                                    </p:animEffect>
                                  </p:childTnLst>
                                </p:cTn>
                              </p:par>
                            </p:childTnLst>
                          </p:cTn>
                        </p:par>
                        <p:par>
                          <p:cTn id="54" fill="hold">
                            <p:stCondLst>
                              <p:cond delay="4500"/>
                            </p:stCondLst>
                            <p:childTnLst>
                              <p:par>
                                <p:cTn id="55" presetID="10" presetClass="entr" presetSubtype="0" fill="hold" grpId="0" nodeType="afterEffect">
                                  <p:stCondLst>
                                    <p:cond delay="0"/>
                                  </p:stCondLst>
                                  <p:childTnLst>
                                    <p:set>
                                      <p:cBhvr>
                                        <p:cTn id="56" dur="1" fill="hold">
                                          <p:stCondLst>
                                            <p:cond delay="0"/>
                                          </p:stCondLst>
                                        </p:cTn>
                                        <p:tgtEl>
                                          <p:spTgt spid="63501"/>
                                        </p:tgtEl>
                                        <p:attrNameLst>
                                          <p:attrName>style.visibility</p:attrName>
                                        </p:attrNameLst>
                                      </p:cBhvr>
                                      <p:to>
                                        <p:strVal val="visible"/>
                                      </p:to>
                                    </p:set>
                                    <p:anim calcmode="lin" valueType="num">
                                      <p:cBhvr>
                                        <p:cTn id="57" dur="500" fill="hold"/>
                                        <p:tgtEl>
                                          <p:spTgt spid="63501"/>
                                        </p:tgtEl>
                                        <p:attrNameLst>
                                          <p:attrName>ppt_w</p:attrName>
                                        </p:attrNameLst>
                                      </p:cBhvr>
                                      <p:tavLst>
                                        <p:tav tm="0">
                                          <p:val>
                                            <p:fltVal val="0.000000"/>
                                          </p:val>
                                        </p:tav>
                                        <p:tav tm="100000">
                                          <p:val>
                                            <p:strVal val="#ppt_w"/>
                                          </p:val>
                                        </p:tav>
                                      </p:tavLst>
                                    </p:anim>
                                    <p:anim calcmode="lin" valueType="num">
                                      <p:cBhvr>
                                        <p:cTn id="58" dur="500" fill="hold"/>
                                        <p:tgtEl>
                                          <p:spTgt spid="63501"/>
                                        </p:tgtEl>
                                        <p:attrNameLst>
                                          <p:attrName>ppt_h</p:attrName>
                                        </p:attrNameLst>
                                      </p:cBhvr>
                                      <p:tavLst>
                                        <p:tav tm="0">
                                          <p:val>
                                            <p:fltVal val="0.000000"/>
                                          </p:val>
                                        </p:tav>
                                        <p:tav tm="100000">
                                          <p:val>
                                            <p:strVal val="#ppt_h"/>
                                          </p:val>
                                        </p:tav>
                                      </p:tavLst>
                                    </p:anim>
                                    <p:animEffect filter="fade">
                                      <p:cBhvr>
                                        <p:cTn id="59" dur="500"/>
                                        <p:tgtEl>
                                          <p:spTgt spid="635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8" grpId="0" bldLvl="0"/>
      <p:bldP spid="63499" grpId="0" bldLvl="0"/>
      <p:bldP spid="63500" grpId="0" bldLvl="0"/>
      <p:bldP spid="63501" grpId="0" bldLvl="0"/>
      <p:bldP spid="63506" grpId="0" bldLvl="0"/>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5093"/>
            <a:ext cx="12215812" cy="1674812"/>
          </a:xfrm>
          <a:prstGeom prst="rect">
            <a:avLst/>
          </a:prstGeom>
          <a:noFill/>
          <a:ln w="9525">
            <a:noFill/>
          </a:ln>
        </p:spPr>
      </p:pic>
      <p:sp>
        <p:nvSpPr>
          <p:cNvPr id="64517" name="矩形 5"/>
          <p:cNvSpPr/>
          <p:nvPr>
            <p:custDataLst>
              <p:tags r:id="rId4"/>
            </p:custDataLst>
          </p:nvPr>
        </p:nvSpPr>
        <p:spPr>
          <a:xfrm>
            <a:off x="613410" y="2089785"/>
            <a:ext cx="5007610" cy="702310"/>
          </a:xfrm>
          <a:prstGeom prst="rect">
            <a:avLst/>
          </a:prstGeom>
          <a:solidFill>
            <a:srgbClr val="7F7F7F"/>
          </a:solidFill>
          <a:ln w="9525">
            <a:noFill/>
          </a:ln>
        </p:spPr>
        <p:txBody>
          <a:bodyPr anchor="ctr" anchorCtr="0"/>
          <a:p>
            <a:pPr marL="285750" indent="-285750">
              <a:buClr>
                <a:schemeClr val="bg2"/>
              </a:buClr>
              <a:buSzPct val="100000"/>
              <a:buFont typeface="Wingdings" panose="05000000000000000000" pitchFamily="2" charset="2"/>
              <a:buChar char=""/>
            </a:pP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“革”即革新工艺与设备消除或减弱粉尘发生源</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4518" name="矩形 6"/>
          <p:cNvSpPr/>
          <p:nvPr>
            <p:custDataLst>
              <p:tags r:id="rId5"/>
            </p:custDataLst>
          </p:nvPr>
        </p:nvSpPr>
        <p:spPr>
          <a:xfrm>
            <a:off x="5972175" y="2289175"/>
            <a:ext cx="5217795" cy="702945"/>
          </a:xfrm>
          <a:prstGeom prst="rect">
            <a:avLst/>
          </a:prstGeom>
          <a:noFill/>
          <a:ln w="9525">
            <a:noFill/>
          </a:ln>
        </p:spPr>
        <p:txBody>
          <a:bodyPr wrap="square">
            <a:noAutofit/>
          </a:bodyPr>
          <a:p>
            <a:pPr marL="285750" indent="-285750">
              <a:lnSpc>
                <a:spcPct val="120000"/>
              </a:lnSpc>
              <a:buClr>
                <a:srgbClr val="404040"/>
              </a:buClr>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“湿”即湿式作业抑制粉尘和粉尘扩散</a:t>
            </a: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64519" name="直接连接符 11"/>
          <p:cNvSpPr/>
          <p:nvPr>
            <p:custDataLst>
              <p:tags r:id="rId6"/>
            </p:custDataLst>
          </p:nvPr>
        </p:nvSpPr>
        <p:spPr>
          <a:xfrm>
            <a:off x="5913120" y="2792095"/>
            <a:ext cx="5256530" cy="3175"/>
          </a:xfrm>
          <a:prstGeom prst="line">
            <a:avLst/>
          </a:prstGeom>
          <a:ln w="9525" cap="flat" cmpd="sng">
            <a:solidFill>
              <a:srgbClr val="F79646"/>
            </a:solidFill>
            <a:prstDash val="solid"/>
            <a:miter/>
            <a:headEnd type="none" w="med" len="med"/>
            <a:tailEnd type="none" w="med" len="med"/>
          </a:ln>
        </p:spPr>
      </p:sp>
      <p:sp>
        <p:nvSpPr>
          <p:cNvPr id="64520" name="矩形 13"/>
          <p:cNvSpPr/>
          <p:nvPr>
            <p:custDataLst>
              <p:tags r:id="rId7"/>
            </p:custDataLst>
          </p:nvPr>
        </p:nvSpPr>
        <p:spPr>
          <a:xfrm>
            <a:off x="613410" y="2859405"/>
            <a:ext cx="5007610" cy="702310"/>
          </a:xfrm>
          <a:prstGeom prst="rect">
            <a:avLst/>
          </a:prstGeom>
          <a:solidFill>
            <a:srgbClr val="7F7F7F"/>
          </a:solidFill>
          <a:ln w="9525">
            <a:noFill/>
          </a:ln>
        </p:spPr>
        <p:txBody>
          <a:bodyPr anchor="ctr" anchorCtr="0"/>
          <a:p>
            <a:pPr>
              <a:buClr>
                <a:schemeClr val="bg2"/>
              </a:buClr>
              <a:buSzPct val="100000"/>
              <a:buFont typeface="Wingdings" panose="05000000000000000000" pitchFamily="2" charset="2"/>
              <a:buChar char=""/>
            </a:pPr>
            <a:r>
              <a:rPr lang="en-US" altLang="zh-CN" sz="1400" b="1" dirty="0">
                <a:solidFill>
                  <a:srgbClr val="FFFFFF"/>
                </a:solidFill>
                <a:latin typeface="微软雅黑" panose="020B0503020204020204" charset="-122"/>
                <a:ea typeface="微软雅黑" panose="020B0503020204020204" charset="-122"/>
                <a:sym typeface="微软雅黑" panose="020B0503020204020204" charset="-122"/>
              </a:rPr>
              <a:t> </a:t>
            </a: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密</a:t>
            </a: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即把粉尘发生源密闭，防止粉尘向外飞扬</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4521" name="矩形 14"/>
          <p:cNvSpPr/>
          <p:nvPr>
            <p:custDataLst>
              <p:tags r:id="rId8"/>
            </p:custDataLst>
          </p:nvPr>
        </p:nvSpPr>
        <p:spPr>
          <a:xfrm>
            <a:off x="613410" y="3697605"/>
            <a:ext cx="5007610" cy="702310"/>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“护”即加强个人防护和增强体质</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4522" name="矩形 15"/>
          <p:cNvSpPr/>
          <p:nvPr>
            <p:custDataLst>
              <p:tags r:id="rId9"/>
            </p:custDataLst>
          </p:nvPr>
        </p:nvSpPr>
        <p:spPr>
          <a:xfrm>
            <a:off x="613410" y="4494530"/>
            <a:ext cx="5007610" cy="703580"/>
          </a:xfrm>
          <a:prstGeom prst="rect">
            <a:avLst/>
          </a:prstGeom>
          <a:solidFill>
            <a:srgbClr val="7F7F7F"/>
          </a:solidFill>
          <a:ln w="9525">
            <a:noFill/>
          </a:ln>
        </p:spPr>
        <p:txBody>
          <a:bodyPr anchor="ctr" anchorCtr="0"/>
          <a:p>
            <a:pPr marL="285750" indent="-285750">
              <a:lnSpc>
                <a:spcPct val="130000"/>
              </a:lnSpc>
              <a:buFont typeface="Wingdings" panose="05000000000000000000" pitchFamily="2" charset="2"/>
              <a:buChar char=""/>
            </a:pP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 </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“教”即做好防尘工作的宣传教育</a:t>
            </a:r>
            <a:endParaRPr lang="zh-CN" altLang="en-US" sz="1600"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64523" name="直接连接符 21"/>
          <p:cNvSpPr/>
          <p:nvPr>
            <p:custDataLst>
              <p:tags r:id="rId10"/>
            </p:custDataLst>
          </p:nvPr>
        </p:nvSpPr>
        <p:spPr>
          <a:xfrm>
            <a:off x="5913120" y="3524885"/>
            <a:ext cx="5256530" cy="5080"/>
          </a:xfrm>
          <a:prstGeom prst="line">
            <a:avLst/>
          </a:prstGeom>
          <a:ln w="9525" cap="flat" cmpd="sng">
            <a:solidFill>
              <a:srgbClr val="F79646"/>
            </a:solidFill>
            <a:prstDash val="solid"/>
            <a:miter/>
            <a:headEnd type="none" w="med" len="med"/>
            <a:tailEnd type="none" w="med" len="med"/>
          </a:ln>
        </p:spPr>
      </p:sp>
      <p:sp>
        <p:nvSpPr>
          <p:cNvPr id="64524" name="直接连接符 22"/>
          <p:cNvSpPr/>
          <p:nvPr>
            <p:custDataLst>
              <p:tags r:id="rId11"/>
            </p:custDataLst>
          </p:nvPr>
        </p:nvSpPr>
        <p:spPr>
          <a:xfrm>
            <a:off x="5913120" y="4403090"/>
            <a:ext cx="5256530" cy="1270"/>
          </a:xfrm>
          <a:prstGeom prst="line">
            <a:avLst/>
          </a:prstGeom>
          <a:ln w="9525" cap="flat" cmpd="sng">
            <a:solidFill>
              <a:srgbClr val="F79646"/>
            </a:solidFill>
            <a:prstDash val="solid"/>
            <a:miter/>
            <a:headEnd type="none" w="med" len="med"/>
            <a:tailEnd type="none" w="med" len="med"/>
          </a:ln>
        </p:spPr>
      </p:sp>
      <p:sp>
        <p:nvSpPr>
          <p:cNvPr id="64525" name="直接连接符 23"/>
          <p:cNvSpPr/>
          <p:nvPr>
            <p:custDataLst>
              <p:tags r:id="rId12"/>
            </p:custDataLst>
          </p:nvPr>
        </p:nvSpPr>
        <p:spPr>
          <a:xfrm>
            <a:off x="5951855" y="5184140"/>
            <a:ext cx="5256530" cy="1270"/>
          </a:xfrm>
          <a:prstGeom prst="line">
            <a:avLst/>
          </a:prstGeom>
          <a:ln w="9525" cap="flat" cmpd="sng">
            <a:solidFill>
              <a:srgbClr val="F79646"/>
            </a:solidFill>
            <a:prstDash val="solid"/>
            <a:miter/>
            <a:headEnd type="none" w="med" len="med"/>
            <a:tailEnd type="none" w="med" len="med"/>
          </a:ln>
        </p:spPr>
      </p:sp>
      <p:sp>
        <p:nvSpPr>
          <p:cNvPr id="64526" name="矩形 26"/>
          <p:cNvSpPr/>
          <p:nvPr>
            <p:custDataLst>
              <p:tags r:id="rId13"/>
            </p:custDataLst>
          </p:nvPr>
        </p:nvSpPr>
        <p:spPr>
          <a:xfrm>
            <a:off x="5913120" y="3119120"/>
            <a:ext cx="5125720" cy="447675"/>
          </a:xfrm>
          <a:prstGeom prst="rect">
            <a:avLst/>
          </a:prstGeom>
          <a:noFill/>
          <a:ln w="9525">
            <a:noFill/>
          </a:ln>
        </p:spPr>
        <p:txBody>
          <a:bodyPr wrap="square">
            <a:noAutofit/>
          </a:bodyPr>
          <a:p>
            <a:pPr marL="285750" indent="-285750">
              <a:spcBef>
                <a:spcPct val="20000"/>
              </a:spcBef>
              <a:buClr>
                <a:srgbClr val="404040"/>
              </a:buClr>
              <a:buSzPct val="100000"/>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 “风”即通风，自然通风系统和机械通风装置</a:t>
            </a: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64527" name="矩形 28"/>
          <p:cNvSpPr/>
          <p:nvPr>
            <p:custDataLst>
              <p:tags r:id="rId14"/>
            </p:custDataLst>
          </p:nvPr>
        </p:nvSpPr>
        <p:spPr>
          <a:xfrm>
            <a:off x="5972175" y="3789045"/>
            <a:ext cx="4899025" cy="539115"/>
          </a:xfrm>
          <a:prstGeom prst="rect">
            <a:avLst/>
          </a:prstGeom>
          <a:noFill/>
          <a:ln w="9525">
            <a:noFill/>
          </a:ln>
        </p:spPr>
        <p:txBody>
          <a:bodyPr wrap="square">
            <a:noAutofit/>
          </a:bodyPr>
          <a:p>
            <a:pPr marL="285750" indent="-285750">
              <a:lnSpc>
                <a:spcPct val="120000"/>
              </a:lnSpc>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“管”即加强防尘工作的技术管理</a:t>
            </a: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64528" name="矩形 30"/>
          <p:cNvSpPr/>
          <p:nvPr>
            <p:custDataLst>
              <p:tags r:id="rId15"/>
            </p:custDataLst>
          </p:nvPr>
        </p:nvSpPr>
        <p:spPr>
          <a:xfrm>
            <a:off x="5972175" y="4725670"/>
            <a:ext cx="5197475" cy="458470"/>
          </a:xfrm>
          <a:prstGeom prst="rect">
            <a:avLst/>
          </a:prstGeom>
          <a:noFill/>
          <a:ln w="9525">
            <a:noFill/>
          </a:ln>
        </p:spPr>
        <p:txBody>
          <a:bodyPr wrap="square">
            <a:noAutofit/>
          </a:bodyPr>
          <a:p>
            <a:pPr marL="285750" indent="-285750">
              <a:lnSpc>
                <a:spcPct val="120000"/>
              </a:lnSpc>
              <a:buFont typeface="Wingdings" panose="05000000000000000000" pitchFamily="2" charset="2"/>
              <a:buChar char=""/>
            </a:pPr>
            <a:r>
              <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rPr>
              <a:t>“查”即加强对粉尘作业人员职业健康检查</a:t>
            </a:r>
            <a:endParaRPr lang="zh-CN" altLang="en-US"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64529" name="圆角矩形 2"/>
          <p:cNvSpPr/>
          <p:nvPr>
            <p:custDataLst>
              <p:tags r:id="rId16"/>
            </p:custDataLst>
          </p:nvPr>
        </p:nvSpPr>
        <p:spPr>
          <a:xfrm>
            <a:off x="526415" y="1209675"/>
            <a:ext cx="10356850" cy="546735"/>
          </a:xfrm>
          <a:prstGeom prst="roundRect">
            <a:avLst>
              <a:gd name="adj" fmla="val 16667"/>
            </a:avLst>
          </a:prstGeom>
          <a:solidFill>
            <a:srgbClr val="E74C2E"/>
          </a:solidFill>
          <a:ln w="25400" cap="flat" cmpd="sng">
            <a:solidFill>
              <a:srgbClr val="E74C2E"/>
            </a:solidFill>
            <a:prstDash val="solid"/>
            <a:miter/>
            <a:headEnd type="none" w="med" len="med"/>
            <a:tailEnd type="none" w="med" len="med"/>
          </a:ln>
        </p:spPr>
        <p:txBody>
          <a:bodyPr anchor="ctr" anchorCtr="0"/>
          <a:p>
            <a:pPr marL="711200" indent="-711200">
              <a:spcBef>
                <a:spcPct val="20000"/>
              </a:spcBef>
              <a:buClr>
                <a:schemeClr val="bg2"/>
              </a:buClr>
              <a:buSzPct val="75000"/>
              <a:buFont typeface="Wingdings" panose="05000000000000000000" pitchFamily="2" charset="2"/>
              <a:buNone/>
            </a:pP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“革”、“湿”、“密”、“风”、“护”、“管”、“教”、“查”八步防尘</a:t>
            </a:r>
            <a:endParaRPr lang="zh-CN" altLang="en-US" b="1" dirty="0">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2" name="文本框 1"/>
          <p:cNvSpPr txBox="1"/>
          <p:nvPr/>
        </p:nvSpPr>
        <p:spPr>
          <a:xfrm>
            <a:off x="311150" y="623570"/>
            <a:ext cx="213677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grpId="0" nodeType="afterEffect">
                                  <p:stCondLst>
                                    <p:cond delay="0"/>
                                  </p:stCondLst>
                                  <p:childTnLst>
                                    <p:set>
                                      <p:cBhvr>
                                        <p:cTn id="6" dur="1" fill="hold">
                                          <p:stCondLst>
                                            <p:cond delay="0"/>
                                          </p:stCondLst>
                                        </p:cTn>
                                        <p:tgtEl>
                                          <p:spTgt spid="64529"/>
                                        </p:tgtEl>
                                        <p:attrNameLst>
                                          <p:attrName>style.visibility</p:attrName>
                                        </p:attrNameLst>
                                      </p:cBhvr>
                                      <p:to>
                                        <p:strVal val="visible"/>
                                      </p:to>
                                    </p:set>
                                    <p:anim from="(-#ppt_w/2)" to="(#ppt_x)" calcmode="lin" valueType="num">
                                      <p:cBhvr>
                                        <p:cTn id="7" dur="600" fill="hold">
                                          <p:stCondLst>
                                            <p:cond delay="0"/>
                                          </p:stCondLst>
                                        </p:cTn>
                                        <p:tgtEl>
                                          <p:spTgt spid="64529"/>
                                        </p:tgtEl>
                                        <p:attrNameLst>
                                          <p:attrName>ppt_x</p:attrName>
                                        </p:attrNameLst>
                                      </p:cBhvr>
                                    </p:anim>
                                    <p:anim from="0.000000" to="-1.0" calcmode="lin" valueType="num">
                                      <p:cBhvr>
                                        <p:cTn id="8" dur="200" decel="50000" autoRev="1" fill="hold">
                                          <p:stCondLst>
                                            <p:cond delay="600"/>
                                          </p:stCondLst>
                                        </p:cTn>
                                        <p:tgtEl>
                                          <p:spTgt spid="64529"/>
                                        </p:tgtEl>
                                        <p:attrNameLst>
                                          <p:attrName>xshear</p:attrName>
                                        </p:attrNameLst>
                                      </p:cBhvr>
                                    </p:anim>
                                    <p:animScale>
                                      <p:cBhvr>
                                        <p:cTn id="9" dur="200" decel="100000" autoRev="1" fill="hold">
                                          <p:stCondLst>
                                            <p:cond delay="600"/>
                                          </p:stCondLst>
                                        </p:cTn>
                                        <p:tgtEl>
                                          <p:spTgt spid="64529"/>
                                        </p:tgtEl>
                                      </p:cBhvr>
                                      <p:from x="100000" y="100000"/>
                                      <p:to x="80000" y="100000"/>
                                    </p:animScale>
                                    <p:anim by="(#ppt_h/3+#ppt_w*0.1)" calcmode="lin" valueType="num">
                                      <p:cBhvr>
                                        <p:cTn id="10" dur="200" decel="100000" autoRev="1" fill="hold">
                                          <p:stCondLst>
                                            <p:cond delay="600"/>
                                          </p:stCondLst>
                                        </p:cTn>
                                        <p:tgtEl>
                                          <p:spTgt spid="64529"/>
                                        </p:tgtEl>
                                        <p:attrNameLst>
                                          <p:attrName>ppt_x</p:attrName>
                                        </p:attrNameLst>
                                      </p:cBhvr>
                                    </p:anim>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64517"/>
                                        </p:tgtEl>
                                        <p:attrNameLst>
                                          <p:attrName>style.visibility</p:attrName>
                                        </p:attrNameLst>
                                      </p:cBhvr>
                                      <p:to>
                                        <p:strVal val="visible"/>
                                      </p:to>
                                    </p:set>
                                    <p:animEffect filter="wipe(left)">
                                      <p:cBhvr>
                                        <p:cTn id="14" dur="500"/>
                                        <p:tgtEl>
                                          <p:spTgt spid="64517"/>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64518"/>
                                        </p:tgtEl>
                                        <p:attrNameLst>
                                          <p:attrName>style.visibility</p:attrName>
                                        </p:attrNameLst>
                                      </p:cBhvr>
                                      <p:to>
                                        <p:strVal val="visible"/>
                                      </p:to>
                                    </p:set>
                                    <p:animEffect filter="wipe(left)">
                                      <p:cBhvr>
                                        <p:cTn id="18" dur="500"/>
                                        <p:tgtEl>
                                          <p:spTgt spid="64518"/>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64519"/>
                                        </p:tgtEl>
                                        <p:attrNameLst>
                                          <p:attrName>style.visibility</p:attrName>
                                        </p:attrNameLst>
                                      </p:cBhvr>
                                      <p:to>
                                        <p:strVal val="visible"/>
                                      </p:to>
                                    </p:set>
                                    <p:animEffect filter="wipe(left)">
                                      <p:cBhvr>
                                        <p:cTn id="22" dur="500"/>
                                        <p:tgtEl>
                                          <p:spTgt spid="6451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64520"/>
                                        </p:tgtEl>
                                        <p:attrNameLst>
                                          <p:attrName>style.visibility</p:attrName>
                                        </p:attrNameLst>
                                      </p:cBhvr>
                                      <p:to>
                                        <p:strVal val="visible"/>
                                      </p:to>
                                    </p:set>
                                    <p:animEffect filter="wipe(left)">
                                      <p:cBhvr>
                                        <p:cTn id="25" dur="500"/>
                                        <p:tgtEl>
                                          <p:spTgt spid="64520"/>
                                        </p:tgtEl>
                                      </p:cBhvr>
                                    </p:animEffect>
                                  </p:childTnLst>
                                </p:cTn>
                              </p:par>
                            </p:childTnLst>
                          </p:cTn>
                        </p:par>
                        <p:par>
                          <p:cTn id="26" fill="hold">
                            <p:stCondLst>
                              <p:cond delay="2500"/>
                            </p:stCondLst>
                            <p:childTnLst>
                              <p:par>
                                <p:cTn id="27" presetID="22" presetClass="entr" presetSubtype="8" fill="hold" grpId="0" nodeType="afterEffect">
                                  <p:stCondLst>
                                    <p:cond delay="0"/>
                                  </p:stCondLst>
                                  <p:childTnLst>
                                    <p:set>
                                      <p:cBhvr>
                                        <p:cTn id="28" dur="1" fill="hold">
                                          <p:stCondLst>
                                            <p:cond delay="0"/>
                                          </p:stCondLst>
                                        </p:cTn>
                                        <p:tgtEl>
                                          <p:spTgt spid="64526"/>
                                        </p:tgtEl>
                                        <p:attrNameLst>
                                          <p:attrName>style.visibility</p:attrName>
                                        </p:attrNameLst>
                                      </p:cBhvr>
                                      <p:to>
                                        <p:strVal val="visible"/>
                                      </p:to>
                                    </p:set>
                                    <p:animEffect filter="wipe(left)">
                                      <p:cBhvr>
                                        <p:cTn id="29" dur="500"/>
                                        <p:tgtEl>
                                          <p:spTgt spid="64526"/>
                                        </p:tgtEl>
                                      </p:cBhvr>
                                    </p:animEffect>
                                  </p:childTnLst>
                                </p:cTn>
                              </p:par>
                            </p:childTnLst>
                          </p:cTn>
                        </p:par>
                        <p:par>
                          <p:cTn id="30" fill="hold">
                            <p:stCondLst>
                              <p:cond delay="3000"/>
                            </p:stCondLst>
                            <p:childTnLst>
                              <p:par>
                                <p:cTn id="31" presetID="22" presetClass="entr" presetSubtype="8" fill="hold" nodeType="afterEffect">
                                  <p:stCondLst>
                                    <p:cond delay="0"/>
                                  </p:stCondLst>
                                  <p:childTnLst>
                                    <p:set>
                                      <p:cBhvr>
                                        <p:cTn id="32" dur="1" fill="hold">
                                          <p:stCondLst>
                                            <p:cond delay="0"/>
                                          </p:stCondLst>
                                        </p:cTn>
                                        <p:tgtEl>
                                          <p:spTgt spid="64523"/>
                                        </p:tgtEl>
                                        <p:attrNameLst>
                                          <p:attrName>style.visibility</p:attrName>
                                        </p:attrNameLst>
                                      </p:cBhvr>
                                      <p:to>
                                        <p:strVal val="visible"/>
                                      </p:to>
                                    </p:set>
                                    <p:animEffect filter="wipe(left)">
                                      <p:cBhvr>
                                        <p:cTn id="33" dur="500"/>
                                        <p:tgtEl>
                                          <p:spTgt spid="64523"/>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64521"/>
                                        </p:tgtEl>
                                        <p:attrNameLst>
                                          <p:attrName>style.visibility</p:attrName>
                                        </p:attrNameLst>
                                      </p:cBhvr>
                                      <p:to>
                                        <p:strVal val="visible"/>
                                      </p:to>
                                    </p:set>
                                    <p:animEffect filter="wipe(left)">
                                      <p:cBhvr>
                                        <p:cTn id="36" dur="500"/>
                                        <p:tgtEl>
                                          <p:spTgt spid="64521"/>
                                        </p:tgtEl>
                                      </p:cBhvr>
                                    </p:animEffect>
                                  </p:childTnLst>
                                </p:cTn>
                              </p:par>
                            </p:childTnLst>
                          </p:cTn>
                        </p:par>
                        <p:par>
                          <p:cTn id="37" fill="hold">
                            <p:stCondLst>
                              <p:cond delay="3500"/>
                            </p:stCondLst>
                            <p:childTnLst>
                              <p:par>
                                <p:cTn id="38" presetID="22" presetClass="entr" presetSubtype="8" fill="hold" grpId="0" nodeType="afterEffect">
                                  <p:stCondLst>
                                    <p:cond delay="0"/>
                                  </p:stCondLst>
                                  <p:childTnLst>
                                    <p:set>
                                      <p:cBhvr>
                                        <p:cTn id="39" dur="1" fill="hold">
                                          <p:stCondLst>
                                            <p:cond delay="0"/>
                                          </p:stCondLst>
                                        </p:cTn>
                                        <p:tgtEl>
                                          <p:spTgt spid="64527"/>
                                        </p:tgtEl>
                                        <p:attrNameLst>
                                          <p:attrName>style.visibility</p:attrName>
                                        </p:attrNameLst>
                                      </p:cBhvr>
                                      <p:to>
                                        <p:strVal val="visible"/>
                                      </p:to>
                                    </p:set>
                                    <p:animEffect filter="wipe(left)">
                                      <p:cBhvr>
                                        <p:cTn id="40" dur="500"/>
                                        <p:tgtEl>
                                          <p:spTgt spid="64527"/>
                                        </p:tgtEl>
                                      </p:cBhvr>
                                    </p:animEffect>
                                  </p:childTnLst>
                                </p:cTn>
                              </p:par>
                            </p:childTnLst>
                          </p:cTn>
                        </p:par>
                        <p:par>
                          <p:cTn id="41" fill="hold">
                            <p:stCondLst>
                              <p:cond delay="4000"/>
                            </p:stCondLst>
                            <p:childTnLst>
                              <p:par>
                                <p:cTn id="42" presetID="22" presetClass="entr" presetSubtype="8" fill="hold" nodeType="afterEffect">
                                  <p:stCondLst>
                                    <p:cond delay="0"/>
                                  </p:stCondLst>
                                  <p:childTnLst>
                                    <p:set>
                                      <p:cBhvr>
                                        <p:cTn id="43" dur="1" fill="hold">
                                          <p:stCondLst>
                                            <p:cond delay="0"/>
                                          </p:stCondLst>
                                        </p:cTn>
                                        <p:tgtEl>
                                          <p:spTgt spid="64524"/>
                                        </p:tgtEl>
                                        <p:attrNameLst>
                                          <p:attrName>style.visibility</p:attrName>
                                        </p:attrNameLst>
                                      </p:cBhvr>
                                      <p:to>
                                        <p:strVal val="visible"/>
                                      </p:to>
                                    </p:set>
                                    <p:animEffect filter="wipe(left)">
                                      <p:cBhvr>
                                        <p:cTn id="44" dur="500"/>
                                        <p:tgtEl>
                                          <p:spTgt spid="64524"/>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64522"/>
                                        </p:tgtEl>
                                        <p:attrNameLst>
                                          <p:attrName>style.visibility</p:attrName>
                                        </p:attrNameLst>
                                      </p:cBhvr>
                                      <p:to>
                                        <p:strVal val="visible"/>
                                      </p:to>
                                    </p:set>
                                    <p:animEffect filter="wipe(left)">
                                      <p:cBhvr>
                                        <p:cTn id="47" dur="500"/>
                                        <p:tgtEl>
                                          <p:spTgt spid="64522"/>
                                        </p:tgtEl>
                                      </p:cBhvr>
                                    </p:animEffect>
                                  </p:childTnLst>
                                </p:cTn>
                              </p:par>
                            </p:childTnLst>
                          </p:cTn>
                        </p:par>
                        <p:par>
                          <p:cTn id="48" fill="hold">
                            <p:stCondLst>
                              <p:cond delay="4500"/>
                            </p:stCondLst>
                            <p:childTnLst>
                              <p:par>
                                <p:cTn id="49" presetID="22" presetClass="entr" presetSubtype="8" fill="hold" grpId="0" nodeType="afterEffect">
                                  <p:stCondLst>
                                    <p:cond delay="0"/>
                                  </p:stCondLst>
                                  <p:childTnLst>
                                    <p:set>
                                      <p:cBhvr>
                                        <p:cTn id="50" dur="1" fill="hold">
                                          <p:stCondLst>
                                            <p:cond delay="0"/>
                                          </p:stCondLst>
                                        </p:cTn>
                                        <p:tgtEl>
                                          <p:spTgt spid="64528"/>
                                        </p:tgtEl>
                                        <p:attrNameLst>
                                          <p:attrName>style.visibility</p:attrName>
                                        </p:attrNameLst>
                                      </p:cBhvr>
                                      <p:to>
                                        <p:strVal val="visible"/>
                                      </p:to>
                                    </p:set>
                                    <p:animEffect filter="wipe(left)">
                                      <p:cBhvr>
                                        <p:cTn id="51" dur="500"/>
                                        <p:tgtEl>
                                          <p:spTgt spid="64528"/>
                                        </p:tgtEl>
                                      </p:cBhvr>
                                    </p:animEffect>
                                  </p:childTnLst>
                                </p:cTn>
                              </p:par>
                            </p:childTnLst>
                          </p:cTn>
                        </p:par>
                        <p:par>
                          <p:cTn id="52" fill="hold">
                            <p:stCondLst>
                              <p:cond delay="5000"/>
                            </p:stCondLst>
                            <p:childTnLst>
                              <p:par>
                                <p:cTn id="53" presetID="22" presetClass="entr" presetSubtype="4" fill="hold" nodeType="afterEffect">
                                  <p:stCondLst>
                                    <p:cond delay="0"/>
                                  </p:stCondLst>
                                  <p:childTnLst>
                                    <p:set>
                                      <p:cBhvr>
                                        <p:cTn id="54" dur="1" fill="hold">
                                          <p:stCondLst>
                                            <p:cond delay="0"/>
                                          </p:stCondLst>
                                        </p:cTn>
                                        <p:tgtEl>
                                          <p:spTgt spid="64525"/>
                                        </p:tgtEl>
                                        <p:attrNameLst>
                                          <p:attrName>style.visibility</p:attrName>
                                        </p:attrNameLst>
                                      </p:cBhvr>
                                      <p:to>
                                        <p:strVal val="visible"/>
                                      </p:to>
                                    </p:set>
                                    <p:animEffect filter="wipe(down)">
                                      <p:cBhvr>
                                        <p:cTn id="55" dur="500"/>
                                        <p:tgtEl>
                                          <p:spTgt spid="64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bldLvl="0" animBg="1"/>
      <p:bldP spid="64518" grpId="0" bldLvl="0"/>
      <p:bldP spid="64520" grpId="0" bldLvl="0" animBg="1"/>
      <p:bldP spid="64521" grpId="0" bldLvl="0" animBg="1"/>
      <p:bldP spid="64522" grpId="0" bldLvl="0" animBg="1"/>
      <p:bldP spid="64526" grpId="0" bldLvl="0"/>
      <p:bldP spid="64527" grpId="0" bldLvl="0"/>
      <p:bldP spid="64528" grpId="0" bldLvl="0"/>
      <p:bldP spid="64529" grpId="0" bldLvl="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65541" name="组合 2"/>
          <p:cNvGrpSpPr/>
          <p:nvPr/>
        </p:nvGrpSpPr>
        <p:grpSpPr>
          <a:xfrm>
            <a:off x="908685" y="1156901"/>
            <a:ext cx="5449902" cy="2364192"/>
            <a:chOff x="0" y="-357"/>
            <a:chExt cx="8582" cy="3722"/>
          </a:xfrm>
        </p:grpSpPr>
        <p:sp>
          <p:nvSpPr>
            <p:cNvPr id="65542" name="Rectangle 3"/>
            <p:cNvSpPr/>
            <p:nvPr>
              <p:custDataLst>
                <p:tags r:id="rId4"/>
              </p:custDataLst>
            </p:nvPr>
          </p:nvSpPr>
          <p:spPr>
            <a:xfrm>
              <a:off x="0" y="-320"/>
              <a:ext cx="8582" cy="3685"/>
            </a:xfrm>
            <a:prstGeom prst="rect">
              <a:avLst/>
            </a:prstGeom>
            <a:solidFill>
              <a:srgbClr val="7F7F7F"/>
            </a:solidFill>
            <a:ln w="9525">
              <a:noFill/>
            </a:ln>
          </p:spPr>
          <p:txBody>
            <a:bodyPr/>
            <a:p>
              <a:pPr>
                <a:lnSpc>
                  <a:spcPct val="150000"/>
                </a:lnSpc>
              </a:pPr>
              <a:endParaRPr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65543" name="矩形 3"/>
            <p:cNvSpPr/>
            <p:nvPr>
              <p:custDataLst>
                <p:tags r:id="rId5"/>
              </p:custDataLst>
            </p:nvPr>
          </p:nvSpPr>
          <p:spPr>
            <a:xfrm>
              <a:off x="110" y="-357"/>
              <a:ext cx="8472" cy="3722"/>
            </a:xfrm>
            <a:prstGeom prst="rect">
              <a:avLst/>
            </a:prstGeom>
            <a:noFill/>
            <a:ln w="9525">
              <a:noFill/>
            </a:ln>
          </p:spPr>
          <p:txBody>
            <a:bodyPr wrap="square">
              <a:noAutofit/>
            </a:bodyPr>
            <a:p>
              <a:pPr>
                <a:lnSpc>
                  <a:spcPct val="150000"/>
                </a:lnSpc>
                <a:spcAft>
                  <a:spcPts val="600"/>
                </a:spcAft>
              </a:pP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从事</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粉尘作业的人员按规定佩戴符合技术要求的</a:t>
              </a:r>
              <a:r>
                <a:rPr lang="zh-CN" altLang="en-US" sz="1600" b="1" dirty="0">
                  <a:solidFill>
                    <a:srgbClr val="CB3517"/>
                  </a:solidFill>
                  <a:latin typeface="微软雅黑" panose="020B0503020204020204" charset="-122"/>
                  <a:ea typeface="微软雅黑" panose="020B0503020204020204" charset="-122"/>
                  <a:sym typeface="微软雅黑" panose="020B0503020204020204" charset="-122"/>
                </a:rPr>
                <a:t>防尘口罩、防尘面具、防尘头盔、防护服</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等防护用品，这也是防止粉尘进入人体的最后一道防线，佩戴防尘口罩可以有效减轻粉尘对呼吸系统的危害，隔绝粉尘进入呼吸道，最大程度的保护我们的呼吸健康，所以在粉尘环境下佩戴防尘口罩是十分有必要的。</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pic>
        <p:nvPicPr>
          <p:cNvPr id="65544" name="图片 4" descr="C:\Documents and Settings\Administrator\桌面\新建文件夹\13051521299901.jpg13051521299901"/>
          <p:cNvPicPr/>
          <p:nvPr>
            <p:custDataLst>
              <p:tags r:id="rId6"/>
            </p:custDataLst>
          </p:nvPr>
        </p:nvPicPr>
        <p:blipFill>
          <a:blip r:embed="rId7"/>
          <a:stretch>
            <a:fillRect/>
          </a:stretch>
        </p:blipFill>
        <p:spPr>
          <a:xfrm>
            <a:off x="908368" y="3752215"/>
            <a:ext cx="1692275" cy="1730375"/>
          </a:xfrm>
          <a:prstGeom prst="rect">
            <a:avLst/>
          </a:prstGeom>
          <a:noFill/>
          <a:ln w="9525">
            <a:noFill/>
          </a:ln>
        </p:spPr>
      </p:pic>
      <p:pic>
        <p:nvPicPr>
          <p:cNvPr id="65545" name="图片 5" descr="C:\Documents and Settings\Administrator\桌面\新建文件夹\3M口罩31.jpg3M口罩31"/>
          <p:cNvPicPr>
            <a:picLocks noChangeAspect="1"/>
          </p:cNvPicPr>
          <p:nvPr>
            <p:custDataLst>
              <p:tags r:id="rId8"/>
            </p:custDataLst>
          </p:nvPr>
        </p:nvPicPr>
        <p:blipFill>
          <a:blip r:embed="rId9"/>
          <a:stretch>
            <a:fillRect/>
          </a:stretch>
        </p:blipFill>
        <p:spPr>
          <a:xfrm>
            <a:off x="7012305" y="1181100"/>
            <a:ext cx="3778250" cy="2185670"/>
          </a:xfrm>
          <a:prstGeom prst="rect">
            <a:avLst/>
          </a:prstGeom>
          <a:noFill/>
          <a:ln w="9525">
            <a:noFill/>
          </a:ln>
        </p:spPr>
      </p:pic>
      <p:pic>
        <p:nvPicPr>
          <p:cNvPr id="65546" name="图片 6" descr="C:\Documents and Settings\Administrator\桌面\新建文件夹\220376369_300_300.jpg220376369_300_300"/>
          <p:cNvPicPr/>
          <p:nvPr>
            <p:custDataLst>
              <p:tags r:id="rId10"/>
            </p:custDataLst>
          </p:nvPr>
        </p:nvPicPr>
        <p:blipFill>
          <a:blip r:embed="rId11"/>
          <a:stretch>
            <a:fillRect/>
          </a:stretch>
        </p:blipFill>
        <p:spPr>
          <a:xfrm>
            <a:off x="2787333" y="3755390"/>
            <a:ext cx="1692275" cy="1727200"/>
          </a:xfrm>
          <a:prstGeom prst="rect">
            <a:avLst/>
          </a:prstGeom>
          <a:noFill/>
          <a:ln w="9525">
            <a:noFill/>
          </a:ln>
        </p:spPr>
      </p:pic>
      <p:sp>
        <p:nvSpPr>
          <p:cNvPr id="65549" name="矩形 35"/>
          <p:cNvSpPr/>
          <p:nvPr>
            <p:custDataLst>
              <p:tags r:id="rId12"/>
            </p:custDataLst>
          </p:nvPr>
        </p:nvSpPr>
        <p:spPr>
          <a:xfrm>
            <a:off x="7012305" y="3675380"/>
            <a:ext cx="3792855" cy="1936750"/>
          </a:xfrm>
          <a:prstGeom prst="rect">
            <a:avLst/>
          </a:prstGeom>
          <a:solidFill>
            <a:srgbClr val="7F7F7F"/>
          </a:solidFill>
          <a:ln w="9525">
            <a:noFill/>
          </a:ln>
        </p:spPr>
        <p:txBody>
          <a:bodyPr wrap="square">
            <a:noAutofit/>
          </a:bodyPr>
          <a:p>
            <a:pPr>
              <a:lnSpc>
                <a:spcPct val="150000"/>
              </a:lnSpc>
              <a:buClr>
                <a:srgbClr val="008000"/>
              </a:buClr>
              <a:buFont typeface="Wingdings" panose="05000000000000000000" pitchFamily="2" charset="2"/>
              <a:buNone/>
            </a:pPr>
            <a:r>
              <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rPr>
              <a:t>配戴口罩的主要目的是降低工人吸入有害物的浓度，以达到一个可以接受的、对身体无害的浓度水平。口罩把空气中的粉尘隔绝在外，已保证身体健康。</a:t>
            </a:r>
            <a:endPar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pic>
        <p:nvPicPr>
          <p:cNvPr id="65551" name="图片 9" descr="C:\Documents and Settings\Administrator\桌面\新建文件夹\02-177591152.jpg02-177591152"/>
          <p:cNvPicPr/>
          <p:nvPr>
            <p:custDataLst>
              <p:tags r:id="rId13"/>
            </p:custDataLst>
          </p:nvPr>
        </p:nvPicPr>
        <p:blipFill>
          <a:blip r:embed="rId14"/>
          <a:stretch>
            <a:fillRect/>
          </a:stretch>
        </p:blipFill>
        <p:spPr>
          <a:xfrm>
            <a:off x="4602163" y="3752215"/>
            <a:ext cx="1692275" cy="1692275"/>
          </a:xfrm>
          <a:prstGeom prst="rect">
            <a:avLst/>
          </a:prstGeom>
          <a:noFill/>
          <a:ln w="9525">
            <a:noFill/>
          </a:ln>
        </p:spPr>
      </p:pic>
      <p:sp>
        <p:nvSpPr>
          <p:cNvPr id="2" name="文本框 1"/>
          <p:cNvSpPr txBox="1"/>
          <p:nvPr/>
        </p:nvSpPr>
        <p:spPr>
          <a:xfrm>
            <a:off x="361315" y="695960"/>
            <a:ext cx="217170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5541"/>
                                        </p:tgtEl>
                                        <p:attrNameLst>
                                          <p:attrName>style.visibility</p:attrName>
                                        </p:attrNameLst>
                                      </p:cBhvr>
                                      <p:to>
                                        <p:strVal val="visible"/>
                                      </p:to>
                                    </p:set>
                                    <p:anim calcmode="lin" valueType="num">
                                      <p:cBhvr>
                                        <p:cTn id="7" dur="500" fill="hold"/>
                                        <p:tgtEl>
                                          <p:spTgt spid="65541"/>
                                        </p:tgtEl>
                                        <p:attrNameLst>
                                          <p:attrName>ppt_w</p:attrName>
                                        </p:attrNameLst>
                                      </p:cBhvr>
                                      <p:tavLst>
                                        <p:tav tm="0">
                                          <p:val>
                                            <p:fltVal val="0.000000"/>
                                          </p:val>
                                        </p:tav>
                                        <p:tav tm="100000">
                                          <p:val>
                                            <p:strVal val="#ppt_w"/>
                                          </p:val>
                                        </p:tav>
                                      </p:tavLst>
                                    </p:anim>
                                    <p:anim calcmode="lin" valueType="num">
                                      <p:cBhvr>
                                        <p:cTn id="8" dur="500" fill="hold"/>
                                        <p:tgtEl>
                                          <p:spTgt spid="65541"/>
                                        </p:tgtEl>
                                        <p:attrNameLst>
                                          <p:attrName>ppt_h</p:attrName>
                                        </p:attrNameLst>
                                      </p:cBhvr>
                                      <p:tavLst>
                                        <p:tav tm="0">
                                          <p:val>
                                            <p:fltVal val="0.000000"/>
                                          </p:val>
                                        </p:tav>
                                        <p:tav tm="100000">
                                          <p:val>
                                            <p:strVal val="#ppt_h"/>
                                          </p:val>
                                        </p:tav>
                                      </p:tavLst>
                                    </p:anim>
                                    <p:animEffect filter="fade">
                                      <p:cBhvr>
                                        <p:cTn id="9" dur="500"/>
                                        <p:tgtEl>
                                          <p:spTgt spid="65541"/>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5544"/>
                                        </p:tgtEl>
                                        <p:attrNameLst>
                                          <p:attrName>style.visibility</p:attrName>
                                        </p:attrNameLst>
                                      </p:cBhvr>
                                      <p:to>
                                        <p:strVal val="visible"/>
                                      </p:to>
                                    </p:set>
                                    <p:anim calcmode="lin" valueType="num">
                                      <p:cBhvr>
                                        <p:cTn id="13" dur="500" fill="hold"/>
                                        <p:tgtEl>
                                          <p:spTgt spid="65544"/>
                                        </p:tgtEl>
                                        <p:attrNameLst>
                                          <p:attrName>ppt_w</p:attrName>
                                        </p:attrNameLst>
                                      </p:cBhvr>
                                      <p:tavLst>
                                        <p:tav tm="0">
                                          <p:val>
                                            <p:fltVal val="0.000000"/>
                                          </p:val>
                                        </p:tav>
                                        <p:tav tm="100000">
                                          <p:val>
                                            <p:strVal val="#ppt_w"/>
                                          </p:val>
                                        </p:tav>
                                      </p:tavLst>
                                    </p:anim>
                                    <p:anim calcmode="lin" valueType="num">
                                      <p:cBhvr>
                                        <p:cTn id="14" dur="500" fill="hold"/>
                                        <p:tgtEl>
                                          <p:spTgt spid="65544"/>
                                        </p:tgtEl>
                                        <p:attrNameLst>
                                          <p:attrName>ppt_h</p:attrName>
                                        </p:attrNameLst>
                                      </p:cBhvr>
                                      <p:tavLst>
                                        <p:tav tm="0">
                                          <p:val>
                                            <p:fltVal val="0.000000"/>
                                          </p:val>
                                        </p:tav>
                                        <p:tav tm="100000">
                                          <p:val>
                                            <p:strVal val="#ppt_h"/>
                                          </p:val>
                                        </p:tav>
                                      </p:tavLst>
                                    </p:anim>
                                    <p:animEffect filter="fade">
                                      <p:cBhvr>
                                        <p:cTn id="15" dur="500"/>
                                        <p:tgtEl>
                                          <p:spTgt spid="65544"/>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65546"/>
                                        </p:tgtEl>
                                        <p:attrNameLst>
                                          <p:attrName>style.visibility</p:attrName>
                                        </p:attrNameLst>
                                      </p:cBhvr>
                                      <p:to>
                                        <p:strVal val="visible"/>
                                      </p:to>
                                    </p:set>
                                    <p:anim calcmode="lin" valueType="num">
                                      <p:cBhvr>
                                        <p:cTn id="19" dur="500" fill="hold"/>
                                        <p:tgtEl>
                                          <p:spTgt spid="65546"/>
                                        </p:tgtEl>
                                        <p:attrNameLst>
                                          <p:attrName>ppt_w</p:attrName>
                                        </p:attrNameLst>
                                      </p:cBhvr>
                                      <p:tavLst>
                                        <p:tav tm="0">
                                          <p:val>
                                            <p:fltVal val="0.000000"/>
                                          </p:val>
                                        </p:tav>
                                        <p:tav tm="100000">
                                          <p:val>
                                            <p:strVal val="#ppt_w"/>
                                          </p:val>
                                        </p:tav>
                                      </p:tavLst>
                                    </p:anim>
                                    <p:anim calcmode="lin" valueType="num">
                                      <p:cBhvr>
                                        <p:cTn id="20" dur="500" fill="hold"/>
                                        <p:tgtEl>
                                          <p:spTgt spid="65546"/>
                                        </p:tgtEl>
                                        <p:attrNameLst>
                                          <p:attrName>ppt_h</p:attrName>
                                        </p:attrNameLst>
                                      </p:cBhvr>
                                      <p:tavLst>
                                        <p:tav tm="0">
                                          <p:val>
                                            <p:fltVal val="0.000000"/>
                                          </p:val>
                                        </p:tav>
                                        <p:tav tm="100000">
                                          <p:val>
                                            <p:strVal val="#ppt_h"/>
                                          </p:val>
                                        </p:tav>
                                      </p:tavLst>
                                    </p:anim>
                                    <p:animEffect filter="fade">
                                      <p:cBhvr>
                                        <p:cTn id="21" dur="500"/>
                                        <p:tgtEl>
                                          <p:spTgt spid="65546"/>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65551"/>
                                        </p:tgtEl>
                                        <p:attrNameLst>
                                          <p:attrName>style.visibility</p:attrName>
                                        </p:attrNameLst>
                                      </p:cBhvr>
                                      <p:to>
                                        <p:strVal val="visible"/>
                                      </p:to>
                                    </p:set>
                                    <p:anim calcmode="lin" valueType="num">
                                      <p:cBhvr>
                                        <p:cTn id="25" dur="500" fill="hold"/>
                                        <p:tgtEl>
                                          <p:spTgt spid="65551"/>
                                        </p:tgtEl>
                                        <p:attrNameLst>
                                          <p:attrName>ppt_w</p:attrName>
                                        </p:attrNameLst>
                                      </p:cBhvr>
                                      <p:tavLst>
                                        <p:tav tm="0">
                                          <p:val>
                                            <p:fltVal val="0.000000"/>
                                          </p:val>
                                        </p:tav>
                                        <p:tav tm="100000">
                                          <p:val>
                                            <p:strVal val="#ppt_w"/>
                                          </p:val>
                                        </p:tav>
                                      </p:tavLst>
                                    </p:anim>
                                    <p:anim calcmode="lin" valueType="num">
                                      <p:cBhvr>
                                        <p:cTn id="26" dur="500" fill="hold"/>
                                        <p:tgtEl>
                                          <p:spTgt spid="65551"/>
                                        </p:tgtEl>
                                        <p:attrNameLst>
                                          <p:attrName>ppt_h</p:attrName>
                                        </p:attrNameLst>
                                      </p:cBhvr>
                                      <p:tavLst>
                                        <p:tav tm="0">
                                          <p:val>
                                            <p:fltVal val="0.000000"/>
                                          </p:val>
                                        </p:tav>
                                        <p:tav tm="100000">
                                          <p:val>
                                            <p:strVal val="#ppt_h"/>
                                          </p:val>
                                        </p:tav>
                                      </p:tavLst>
                                    </p:anim>
                                    <p:animEffect filter="fade">
                                      <p:cBhvr>
                                        <p:cTn id="27" dur="500"/>
                                        <p:tgtEl>
                                          <p:spTgt spid="65551"/>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65545"/>
                                        </p:tgtEl>
                                        <p:attrNameLst>
                                          <p:attrName>style.visibility</p:attrName>
                                        </p:attrNameLst>
                                      </p:cBhvr>
                                      <p:to>
                                        <p:strVal val="visible"/>
                                      </p:to>
                                    </p:set>
                                    <p:anim calcmode="lin" valueType="num">
                                      <p:cBhvr>
                                        <p:cTn id="31" dur="500" fill="hold"/>
                                        <p:tgtEl>
                                          <p:spTgt spid="65545"/>
                                        </p:tgtEl>
                                        <p:attrNameLst>
                                          <p:attrName>ppt_w</p:attrName>
                                        </p:attrNameLst>
                                      </p:cBhvr>
                                      <p:tavLst>
                                        <p:tav tm="0">
                                          <p:val>
                                            <p:fltVal val="0.000000"/>
                                          </p:val>
                                        </p:tav>
                                        <p:tav tm="100000">
                                          <p:val>
                                            <p:strVal val="#ppt_w"/>
                                          </p:val>
                                        </p:tav>
                                      </p:tavLst>
                                    </p:anim>
                                    <p:anim calcmode="lin" valueType="num">
                                      <p:cBhvr>
                                        <p:cTn id="32" dur="500" fill="hold"/>
                                        <p:tgtEl>
                                          <p:spTgt spid="65545"/>
                                        </p:tgtEl>
                                        <p:attrNameLst>
                                          <p:attrName>ppt_h</p:attrName>
                                        </p:attrNameLst>
                                      </p:cBhvr>
                                      <p:tavLst>
                                        <p:tav tm="0">
                                          <p:val>
                                            <p:fltVal val="0.000000"/>
                                          </p:val>
                                        </p:tav>
                                        <p:tav tm="100000">
                                          <p:val>
                                            <p:strVal val="#ppt_h"/>
                                          </p:val>
                                        </p:tav>
                                      </p:tavLst>
                                    </p:anim>
                                    <p:animEffect filter="fade">
                                      <p:cBhvr>
                                        <p:cTn id="33" dur="500"/>
                                        <p:tgtEl>
                                          <p:spTgt spid="655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66565" name="Text Box 44"/>
          <p:cNvSpPr/>
          <p:nvPr>
            <p:custDataLst>
              <p:tags r:id="rId2"/>
            </p:custDataLst>
          </p:nvPr>
        </p:nvSpPr>
        <p:spPr>
          <a:xfrm>
            <a:off x="1122363" y="3984625"/>
            <a:ext cx="8640762" cy="1198880"/>
          </a:xfrm>
          <a:prstGeom prst="rect">
            <a:avLst/>
          </a:prstGeom>
          <a:noFill/>
          <a:ln w="9525">
            <a:noFill/>
          </a:ln>
        </p:spPr>
        <p:txBody>
          <a:bodyPr wrap="square">
            <a:spAutoFit/>
          </a:bodyPr>
          <a:p>
            <a:pPr indent="457200">
              <a:lnSpc>
                <a:spcPct val="150000"/>
              </a:lnSpc>
              <a:buFont typeface="Wingdings" panose="05000000000000000000" pitchFamily="2" charset="2"/>
              <a:buChar char=""/>
            </a:pPr>
            <a:r>
              <a:rPr lang="en-US" altLang="zh-CN"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使用过程中如呼吸阻力过大或有轻微异味时必须更换过滤原件</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当口罩使用后应使用清水或酒精擦拭干净，或用中性洗洁精清洗后晾干使用</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a:t>
            </a:r>
            <a:r>
              <a:rPr lang="zh-CN" altLang="en-US" sz="1600" b="1" dirty="0">
                <a:solidFill>
                  <a:srgbClr val="CB3519"/>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防尘口罩</a:t>
            </a:r>
            <a:r>
              <a:rPr lang="en-US" altLang="zh-CN" sz="1600" b="1" dirty="0">
                <a:solidFill>
                  <a:srgbClr val="E74C2E"/>
                </a:solidFill>
                <a:latin typeface="微软雅黑" panose="020B0503020204020204" charset="-122"/>
                <a:ea typeface="微软雅黑" panose="020B0503020204020204" charset="-122"/>
                <a:sym typeface="宋体" panose="02010600030101010101" pitchFamily="2" charset="-122"/>
              </a:rPr>
              <a:t>/</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面具不适用于在有毒环境或氧含量低于</a:t>
            </a:r>
            <a:r>
              <a:rPr lang="en-US" altLang="zh-CN" sz="1600" b="1" dirty="0">
                <a:solidFill>
                  <a:srgbClr val="E74C2E"/>
                </a:solidFill>
                <a:latin typeface="微软雅黑" panose="020B0503020204020204" charset="-122"/>
                <a:ea typeface="微软雅黑" panose="020B0503020204020204" charset="-122"/>
                <a:sym typeface="宋体" panose="02010600030101010101" pitchFamily="2" charset="-122"/>
              </a:rPr>
              <a:t>18</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％情况下使用</a:t>
            </a:r>
            <a:endPar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p:txBody>
      </p:sp>
      <p:sp>
        <p:nvSpPr>
          <p:cNvPr id="66566" name="矩形 10"/>
          <p:cNvSpPr/>
          <p:nvPr>
            <p:custDataLst>
              <p:tags r:id="rId3"/>
            </p:custDataLst>
          </p:nvPr>
        </p:nvSpPr>
        <p:spPr>
          <a:xfrm>
            <a:off x="1122680" y="3503295"/>
            <a:ext cx="9720000" cy="13335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6567" name="矩形 11"/>
          <p:cNvSpPr/>
          <p:nvPr>
            <p:custDataLst>
              <p:tags r:id="rId4"/>
            </p:custDataLst>
          </p:nvPr>
        </p:nvSpPr>
        <p:spPr>
          <a:xfrm>
            <a:off x="1122680" y="5441950"/>
            <a:ext cx="9720000" cy="13335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6568" name="Text Box 44"/>
          <p:cNvSpPr/>
          <p:nvPr>
            <p:custDataLst>
              <p:tags r:id="rId5"/>
            </p:custDataLst>
          </p:nvPr>
        </p:nvSpPr>
        <p:spPr>
          <a:xfrm>
            <a:off x="977265" y="1192530"/>
            <a:ext cx="10118725" cy="2212975"/>
          </a:xfrm>
          <a:prstGeom prst="rect">
            <a:avLst/>
          </a:prstGeom>
          <a:noFill/>
          <a:ln w="9525">
            <a:noFill/>
          </a:ln>
        </p:spPr>
        <p:txBody>
          <a:bodyPr wrap="square">
            <a:noAutofit/>
          </a:bodyPr>
          <a:p>
            <a:pPr indent="457200">
              <a:lnSpc>
                <a:spcPct val="150000"/>
              </a:lnSpc>
              <a:spcBef>
                <a:spcPts val="400"/>
              </a:spcBef>
              <a:buClr>
                <a:srgbClr val="E74C2E"/>
              </a:buClr>
              <a:buFont typeface="Wingdings" panose="05000000000000000000" pitchFamily="2" charset="2"/>
              <a:buChar char=""/>
            </a:pPr>
            <a:r>
              <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rPr>
              <a:t>面向口罩无鼻夹的一面，双手各拉住一边耳带使鼻夹位于口罩上方</a:t>
            </a:r>
            <a:endPar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a:lnSpc>
                <a:spcPct val="150000"/>
              </a:lnSpc>
              <a:spcBef>
                <a:spcPts val="400"/>
              </a:spcBef>
              <a:buClr>
                <a:srgbClr val="E74C2E"/>
              </a:buClr>
              <a:buFont typeface="Wingdings" panose="05000000000000000000" pitchFamily="2" charset="2"/>
              <a:buChar char=""/>
            </a:pPr>
            <a:r>
              <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rPr>
              <a:t>用口罩抵住下巴</a:t>
            </a:r>
            <a:endPar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a:lnSpc>
                <a:spcPct val="150000"/>
              </a:lnSpc>
              <a:spcBef>
                <a:spcPts val="400"/>
              </a:spcBef>
              <a:buClr>
                <a:srgbClr val="E74C2E"/>
              </a:buClr>
              <a:buFont typeface="Wingdings" panose="05000000000000000000" pitchFamily="2" charset="2"/>
              <a:buChar char=""/>
            </a:pPr>
            <a:r>
              <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rPr>
              <a:t>将耳带拉向耳后，调整耳带至感觉舒适</a:t>
            </a:r>
            <a:endPar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a:lnSpc>
                <a:spcPct val="150000"/>
              </a:lnSpc>
              <a:spcBef>
                <a:spcPts val="400"/>
              </a:spcBef>
              <a:buClr>
                <a:srgbClr val="E74C2E"/>
              </a:buClr>
              <a:buFont typeface="Wingdings" panose="05000000000000000000" pitchFamily="2" charset="2"/>
              <a:buChar char=""/>
            </a:pPr>
            <a:r>
              <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rPr>
              <a:t>将双手手指置于金属鼻夹中部，从中向两侧按照鼻梁形状向内按压，直至将其完全按压成鼻梁形状为止</a:t>
            </a:r>
            <a:endParaRPr lang="zh-CN" altLang="en-US" sz="1600" b="1" i="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a:p>
            <a:pPr indent="457200" algn="ctr">
              <a:lnSpc>
                <a:spcPct val="150000"/>
              </a:lnSpc>
              <a:spcBef>
                <a:spcPts val="400"/>
              </a:spcBef>
              <a:buClr>
                <a:srgbClr val="E74C2E"/>
              </a:buClr>
              <a:buFont typeface="Wingdings" panose="05000000000000000000" pitchFamily="2" charset="2"/>
              <a:buNone/>
            </a:pPr>
            <a:r>
              <a:rPr lang="zh-CN" altLang="en-US" sz="14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每次佩戴口罩时，应进行进行口罩的密闭性检测，正压式检测与负压式检测</a:t>
            </a:r>
            <a:endPar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p:txBody>
      </p:sp>
      <p:pic>
        <p:nvPicPr>
          <p:cNvPr id="3073" name="图片 5" descr="246de5d3ff26528e22228fd3489e033c"/>
          <p:cNvPicPr>
            <a:picLocks noChangeAspect="1"/>
          </p:cNvPicPr>
          <p:nvPr>
            <p:custDataLst>
              <p:tags r:id="rId6"/>
            </p:custDataLst>
          </p:nvPr>
        </p:nvPicPr>
        <p:blipFill>
          <a:blip r:embed="rId7"/>
          <a:stretch>
            <a:fillRect/>
          </a:stretch>
        </p:blipFill>
        <p:spPr>
          <a:xfrm>
            <a:off x="0" y="5441950"/>
            <a:ext cx="12215495" cy="1454150"/>
          </a:xfrm>
          <a:prstGeom prst="rect">
            <a:avLst/>
          </a:prstGeom>
          <a:noFill/>
          <a:ln w="9525">
            <a:noFill/>
          </a:ln>
        </p:spPr>
      </p:pic>
      <p:sp>
        <p:nvSpPr>
          <p:cNvPr id="2" name="文本框 1"/>
          <p:cNvSpPr txBox="1"/>
          <p:nvPr/>
        </p:nvSpPr>
        <p:spPr>
          <a:xfrm>
            <a:off x="560705" y="662305"/>
            <a:ext cx="207772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568"/>
                                        </p:tgtEl>
                                        <p:attrNameLst>
                                          <p:attrName>style.visibility</p:attrName>
                                        </p:attrNameLst>
                                      </p:cBhvr>
                                      <p:to>
                                        <p:strVal val="visible"/>
                                      </p:to>
                                    </p:set>
                                    <p:anim calcmode="lin" valueType="num">
                                      <p:cBhvr>
                                        <p:cTn id="7" dur="500" fill="hold"/>
                                        <p:tgtEl>
                                          <p:spTgt spid="66568"/>
                                        </p:tgtEl>
                                        <p:attrNameLst>
                                          <p:attrName>ppt_w</p:attrName>
                                        </p:attrNameLst>
                                      </p:cBhvr>
                                      <p:tavLst>
                                        <p:tav tm="0">
                                          <p:val>
                                            <p:fltVal val="0.000000"/>
                                          </p:val>
                                        </p:tav>
                                        <p:tav tm="100000">
                                          <p:val>
                                            <p:strVal val="#ppt_w"/>
                                          </p:val>
                                        </p:tav>
                                      </p:tavLst>
                                    </p:anim>
                                    <p:anim calcmode="lin" valueType="num">
                                      <p:cBhvr>
                                        <p:cTn id="8" dur="500" fill="hold"/>
                                        <p:tgtEl>
                                          <p:spTgt spid="66568"/>
                                        </p:tgtEl>
                                        <p:attrNameLst>
                                          <p:attrName>ppt_h</p:attrName>
                                        </p:attrNameLst>
                                      </p:cBhvr>
                                      <p:tavLst>
                                        <p:tav tm="0">
                                          <p:val>
                                            <p:fltVal val="0.000000"/>
                                          </p:val>
                                        </p:tav>
                                        <p:tav tm="100000">
                                          <p:val>
                                            <p:strVal val="#ppt_h"/>
                                          </p:val>
                                        </p:tav>
                                      </p:tavLst>
                                    </p:anim>
                                    <p:animEffect filter="fade">
                                      <p:cBhvr>
                                        <p:cTn id="9" dur="500"/>
                                        <p:tgtEl>
                                          <p:spTgt spid="66568"/>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66566"/>
                                        </p:tgtEl>
                                        <p:attrNameLst>
                                          <p:attrName>style.visibility</p:attrName>
                                        </p:attrNameLst>
                                      </p:cBhvr>
                                      <p:to>
                                        <p:strVal val="visible"/>
                                      </p:to>
                                    </p:set>
                                    <p:anim from="(-#ppt_w/2)" to="(#ppt_x)" calcmode="lin" valueType="num">
                                      <p:cBhvr>
                                        <p:cTn id="13" dur="600" fill="hold">
                                          <p:stCondLst>
                                            <p:cond delay="0"/>
                                          </p:stCondLst>
                                        </p:cTn>
                                        <p:tgtEl>
                                          <p:spTgt spid="66566"/>
                                        </p:tgtEl>
                                        <p:attrNameLst>
                                          <p:attrName>ppt_x</p:attrName>
                                        </p:attrNameLst>
                                      </p:cBhvr>
                                    </p:anim>
                                    <p:anim from="0.000000" to="-1.0" calcmode="lin" valueType="num">
                                      <p:cBhvr>
                                        <p:cTn id="14" dur="200" decel="50000" autoRev="1" fill="hold">
                                          <p:stCondLst>
                                            <p:cond delay="600"/>
                                          </p:stCondLst>
                                        </p:cTn>
                                        <p:tgtEl>
                                          <p:spTgt spid="66566"/>
                                        </p:tgtEl>
                                        <p:attrNameLst>
                                          <p:attrName>xshear</p:attrName>
                                        </p:attrNameLst>
                                      </p:cBhvr>
                                    </p:anim>
                                    <p:animScale>
                                      <p:cBhvr>
                                        <p:cTn id="15" dur="200" decel="100000" autoRev="1" fill="hold">
                                          <p:stCondLst>
                                            <p:cond delay="600"/>
                                          </p:stCondLst>
                                        </p:cTn>
                                        <p:tgtEl>
                                          <p:spTgt spid="66566"/>
                                        </p:tgtEl>
                                      </p:cBhvr>
                                      <p:from x="100000" y="100000"/>
                                      <p:to x="80000" y="100000"/>
                                    </p:animScale>
                                    <p:anim by="(#ppt_h/3+#ppt_w*0.1)" calcmode="lin" valueType="num">
                                      <p:cBhvr>
                                        <p:cTn id="16" dur="200" decel="100000" autoRev="1" fill="hold">
                                          <p:stCondLst>
                                            <p:cond delay="600"/>
                                          </p:stCondLst>
                                        </p:cTn>
                                        <p:tgtEl>
                                          <p:spTgt spid="66566"/>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6565"/>
                                        </p:tgtEl>
                                        <p:attrNameLst>
                                          <p:attrName>style.visibility</p:attrName>
                                        </p:attrNameLst>
                                      </p:cBhvr>
                                      <p:to>
                                        <p:strVal val="visible"/>
                                      </p:to>
                                    </p:set>
                                    <p:anim calcmode="lin" valueType="num">
                                      <p:cBhvr>
                                        <p:cTn id="20" dur="500" fill="hold"/>
                                        <p:tgtEl>
                                          <p:spTgt spid="66565"/>
                                        </p:tgtEl>
                                        <p:attrNameLst>
                                          <p:attrName>ppt_w</p:attrName>
                                        </p:attrNameLst>
                                      </p:cBhvr>
                                      <p:tavLst>
                                        <p:tav tm="0">
                                          <p:val>
                                            <p:fltVal val="0.000000"/>
                                          </p:val>
                                        </p:tav>
                                        <p:tav tm="100000">
                                          <p:val>
                                            <p:strVal val="#ppt_w"/>
                                          </p:val>
                                        </p:tav>
                                      </p:tavLst>
                                    </p:anim>
                                    <p:anim calcmode="lin" valueType="num">
                                      <p:cBhvr>
                                        <p:cTn id="21" dur="500" fill="hold"/>
                                        <p:tgtEl>
                                          <p:spTgt spid="66565"/>
                                        </p:tgtEl>
                                        <p:attrNameLst>
                                          <p:attrName>ppt_h</p:attrName>
                                        </p:attrNameLst>
                                      </p:cBhvr>
                                      <p:tavLst>
                                        <p:tav tm="0">
                                          <p:val>
                                            <p:fltVal val="0.000000"/>
                                          </p:val>
                                        </p:tav>
                                        <p:tav tm="100000">
                                          <p:val>
                                            <p:strVal val="#ppt_h"/>
                                          </p:val>
                                        </p:tav>
                                      </p:tavLst>
                                    </p:anim>
                                    <p:animEffect filter="fade">
                                      <p:cBhvr>
                                        <p:cTn id="22" dur="500"/>
                                        <p:tgtEl>
                                          <p:spTgt spid="66565"/>
                                        </p:tgtEl>
                                      </p:cBhvr>
                                    </p:animEffect>
                                  </p:childTnLst>
                                </p:cTn>
                              </p:par>
                            </p:childTnLst>
                          </p:cTn>
                        </p:par>
                        <p:par>
                          <p:cTn id="23" fill="hold">
                            <p:stCondLst>
                              <p:cond delay="2000"/>
                            </p:stCondLst>
                            <p:childTnLst>
                              <p:par>
                                <p:cTn id="24" presetID="34" presetClass="entr" presetSubtype="0" fill="hold" grpId="0" nodeType="afterEffect">
                                  <p:stCondLst>
                                    <p:cond delay="0"/>
                                  </p:stCondLst>
                                  <p:childTnLst>
                                    <p:set>
                                      <p:cBhvr>
                                        <p:cTn id="25" dur="1" fill="hold">
                                          <p:stCondLst>
                                            <p:cond delay="0"/>
                                          </p:stCondLst>
                                        </p:cTn>
                                        <p:tgtEl>
                                          <p:spTgt spid="66567"/>
                                        </p:tgtEl>
                                        <p:attrNameLst>
                                          <p:attrName>style.visibility</p:attrName>
                                        </p:attrNameLst>
                                      </p:cBhvr>
                                      <p:to>
                                        <p:strVal val="visible"/>
                                      </p:to>
                                    </p:set>
                                    <p:anim from="(-#ppt_w/2)" to="(#ppt_x)" calcmode="lin" valueType="num">
                                      <p:cBhvr>
                                        <p:cTn id="26" dur="600" fill="hold">
                                          <p:stCondLst>
                                            <p:cond delay="0"/>
                                          </p:stCondLst>
                                        </p:cTn>
                                        <p:tgtEl>
                                          <p:spTgt spid="66567"/>
                                        </p:tgtEl>
                                        <p:attrNameLst>
                                          <p:attrName>ppt_x</p:attrName>
                                        </p:attrNameLst>
                                      </p:cBhvr>
                                    </p:anim>
                                    <p:anim from="0.000000" to="-1.0" calcmode="lin" valueType="num">
                                      <p:cBhvr>
                                        <p:cTn id="27" dur="200" decel="50000" autoRev="1" fill="hold">
                                          <p:stCondLst>
                                            <p:cond delay="600"/>
                                          </p:stCondLst>
                                        </p:cTn>
                                        <p:tgtEl>
                                          <p:spTgt spid="66567"/>
                                        </p:tgtEl>
                                        <p:attrNameLst>
                                          <p:attrName>xshear</p:attrName>
                                        </p:attrNameLst>
                                      </p:cBhvr>
                                    </p:anim>
                                    <p:animScale>
                                      <p:cBhvr>
                                        <p:cTn id="28" dur="200" decel="100000" autoRev="1" fill="hold">
                                          <p:stCondLst>
                                            <p:cond delay="600"/>
                                          </p:stCondLst>
                                        </p:cTn>
                                        <p:tgtEl>
                                          <p:spTgt spid="66567"/>
                                        </p:tgtEl>
                                      </p:cBhvr>
                                      <p:from x="100000" y="100000"/>
                                      <p:to x="80000" y="100000"/>
                                    </p:animScale>
                                    <p:anim by="(#ppt_h/3+#ppt_w*0.1)" calcmode="lin" valueType="num">
                                      <p:cBhvr>
                                        <p:cTn id="29" dur="200" decel="100000" autoRev="1" fill="hold">
                                          <p:stCondLst>
                                            <p:cond delay="600"/>
                                          </p:stCondLst>
                                        </p:cTn>
                                        <p:tgtEl>
                                          <p:spTgt spid="66567"/>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bldLvl="0"/>
      <p:bldP spid="66566" grpId="0" bldLvl="0" animBg="1"/>
      <p:bldP spid="66567" grpId="0" bldLvl="0" animBg="1"/>
      <p:bldP spid="66568" grpId="0" bldLvl="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68613" name="组合 21"/>
          <p:cNvGrpSpPr/>
          <p:nvPr/>
        </p:nvGrpSpPr>
        <p:grpSpPr>
          <a:xfrm>
            <a:off x="1753870" y="1198245"/>
            <a:ext cx="9375775" cy="4474845"/>
            <a:chOff x="0" y="0"/>
            <a:chExt cx="16917" cy="8152"/>
          </a:xfrm>
        </p:grpSpPr>
        <p:grpSp>
          <p:nvGrpSpPr>
            <p:cNvPr id="68614" name="组合 2"/>
            <p:cNvGrpSpPr/>
            <p:nvPr/>
          </p:nvGrpSpPr>
          <p:grpSpPr>
            <a:xfrm>
              <a:off x="0" y="2756"/>
              <a:ext cx="16917" cy="2155"/>
              <a:chOff x="0" y="0"/>
              <a:chExt cx="10742090" cy="1368425"/>
            </a:xfrm>
          </p:grpSpPr>
          <p:pic>
            <p:nvPicPr>
              <p:cNvPr id="68615" name="Pentagon 11"/>
              <p:cNvPicPr/>
              <p:nvPr>
                <p:custDataLst>
                  <p:tags r:id="rId4"/>
                </p:custDataLst>
              </p:nvPr>
            </p:nvPicPr>
            <p:blipFill>
              <a:blip r:embed="rId5"/>
              <a:stretch>
                <a:fillRect/>
              </a:stretch>
            </p:blipFill>
            <p:spPr>
              <a:xfrm>
                <a:off x="0" y="625475"/>
                <a:ext cx="7285706" cy="592138"/>
              </a:xfrm>
              <a:prstGeom prst="rect">
                <a:avLst/>
              </a:prstGeom>
              <a:noFill/>
              <a:ln w="9525">
                <a:noFill/>
              </a:ln>
            </p:spPr>
          </p:pic>
          <p:pic>
            <p:nvPicPr>
              <p:cNvPr id="68616" name="Pentagon 11"/>
              <p:cNvPicPr/>
              <p:nvPr>
                <p:custDataLst>
                  <p:tags r:id="rId6"/>
                </p:custDataLst>
              </p:nvPr>
            </p:nvPicPr>
            <p:blipFill>
              <a:blip r:embed="rId5"/>
              <a:stretch>
                <a:fillRect/>
              </a:stretch>
            </p:blipFill>
            <p:spPr>
              <a:xfrm>
                <a:off x="6657453" y="638175"/>
                <a:ext cx="4084637" cy="579438"/>
              </a:xfrm>
              <a:prstGeom prst="rect">
                <a:avLst/>
              </a:prstGeom>
              <a:noFill/>
              <a:ln w="9525">
                <a:noFill/>
              </a:ln>
            </p:spPr>
          </p:pic>
          <p:sp>
            <p:nvSpPr>
              <p:cNvPr id="68617" name="Pentagon 12"/>
              <p:cNvSpPr/>
              <p:nvPr>
                <p:custDataLst>
                  <p:tags r:id="rId7"/>
                </p:custDataLst>
              </p:nvPr>
            </p:nvSpPr>
            <p:spPr>
              <a:xfrm>
                <a:off x="0" y="605732"/>
                <a:ext cx="10598074" cy="466725"/>
              </a:xfrm>
              <a:prstGeom prst="homePlate">
                <a:avLst>
                  <a:gd name="adj" fmla="val 51617"/>
                </a:avLst>
              </a:prstGeom>
              <a:solidFill>
                <a:srgbClr val="E74C2E"/>
              </a:solidFill>
              <a:ln w="9525">
                <a:noFill/>
              </a:ln>
            </p:spPr>
            <p:txBody>
              <a:bodyPr anchor="ctr" anchorCtr="0"/>
              <a:p>
                <a:pPr algn="ctr">
                  <a:buFont typeface="Calibri" panose="020F0502020204030204" charset="0"/>
                  <a:buAutoNum type="arabicPeriod"/>
                </a:pPr>
                <a:endParaRPr>
                  <a:solidFill>
                    <a:srgbClr val="FFFFFF"/>
                  </a:solidFill>
                  <a:latin typeface="Calibri" panose="020F0502020204030204" charset="0"/>
                  <a:ea typeface="MS PGothic" panose="020B0600070205080204" pitchFamily="7" charset="-128"/>
                  <a:sym typeface="Calibri" panose="020F0502020204030204" charset="0"/>
                </a:endParaRPr>
              </a:p>
            </p:txBody>
          </p:sp>
          <p:sp>
            <p:nvSpPr>
              <p:cNvPr id="68618" name="Text Box 9"/>
              <p:cNvSpPr/>
              <p:nvPr>
                <p:custDataLst>
                  <p:tags r:id="rId8"/>
                </p:custDataLst>
              </p:nvPr>
            </p:nvSpPr>
            <p:spPr>
              <a:xfrm>
                <a:off x="85022" y="583466"/>
                <a:ext cx="10248770" cy="426051"/>
              </a:xfrm>
              <a:prstGeom prst="rect">
                <a:avLst/>
              </a:prstGeom>
              <a:noFill/>
              <a:ln w="9525">
                <a:noFill/>
              </a:ln>
            </p:spPr>
            <p:txBody>
              <a:bodyPr wrap="square">
                <a:spAutoFit/>
              </a:bodyPr>
              <a:p>
                <a:pPr algn="ct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防尘口罩佩带图示</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68619" name="Line 40"/>
              <p:cNvSpPr/>
              <p:nvPr>
                <p:custDataLst>
                  <p:tags r:id="rId9"/>
                </p:custDataLst>
              </p:nvPr>
            </p:nvSpPr>
            <p:spPr>
              <a:xfrm>
                <a:off x="4910186" y="0"/>
                <a:ext cx="1" cy="430213"/>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20" name="Line 46"/>
              <p:cNvSpPr/>
              <p:nvPr>
                <p:custDataLst>
                  <p:tags r:id="rId10"/>
                </p:custDataLst>
              </p:nvPr>
            </p:nvSpPr>
            <p:spPr>
              <a:xfrm>
                <a:off x="5270250" y="1152525"/>
                <a:ext cx="1" cy="215900"/>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21" name="Line 49"/>
              <p:cNvSpPr/>
              <p:nvPr>
                <p:custDataLst>
                  <p:tags r:id="rId11"/>
                </p:custDataLst>
              </p:nvPr>
            </p:nvSpPr>
            <p:spPr>
              <a:xfrm>
                <a:off x="8078538" y="1152525"/>
                <a:ext cx="1" cy="215900"/>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68622" name="组合 3"/>
            <p:cNvGrpSpPr/>
            <p:nvPr/>
          </p:nvGrpSpPr>
          <p:grpSpPr>
            <a:xfrm>
              <a:off x="0" y="0"/>
              <a:ext cx="4783" cy="3433"/>
              <a:chOff x="0" y="0"/>
              <a:chExt cx="3037234" cy="2180016"/>
            </a:xfrm>
          </p:grpSpPr>
          <p:sp>
            <p:nvSpPr>
              <p:cNvPr id="68623" name="Line 15"/>
              <p:cNvSpPr/>
              <p:nvPr>
                <p:custDataLst>
                  <p:tags r:id="rId12"/>
                </p:custDataLst>
              </p:nvPr>
            </p:nvSpPr>
            <p:spPr>
              <a:xfrm>
                <a:off x="1008062" y="1749803"/>
                <a:ext cx="1" cy="430213"/>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24" name="Rectangle 38"/>
              <p:cNvSpPr/>
              <p:nvPr>
                <p:custDataLst>
                  <p:tags r:id="rId13"/>
                </p:custDataLst>
              </p:nvPr>
            </p:nvSpPr>
            <p:spPr>
              <a:xfrm>
                <a:off x="0" y="309941"/>
                <a:ext cx="3037234" cy="1701017"/>
              </a:xfrm>
              <a:prstGeom prst="rect">
                <a:avLst/>
              </a:prstGeom>
              <a:blipFill rotWithShape="1">
                <a:blip r:embed="rId14"/>
                <a:stretch>
                  <a:fillRect/>
                </a:stretch>
              </a:blipFill>
              <a:ln w="9525">
                <a:noFill/>
              </a:ln>
            </p:spPr>
            <p:txBody>
              <a:bodyPr wrap="none" anchor="ctr" anchorCtr="0"/>
              <a:p>
                <a:pPr algn="ctr"/>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25" name="Rectangle 39"/>
              <p:cNvSpPr/>
              <p:nvPr>
                <p:custDataLst>
                  <p:tags r:id="rId15"/>
                </p:custDataLst>
              </p:nvPr>
            </p:nvSpPr>
            <p:spPr>
              <a:xfrm>
                <a:off x="0" y="0"/>
                <a:ext cx="3037234" cy="309941"/>
              </a:xfrm>
              <a:prstGeom prst="rect">
                <a:avLst/>
              </a:prstGeom>
              <a:solidFill>
                <a:srgbClr val="E74C2E"/>
              </a:solidFill>
              <a:ln w="9525">
                <a:noFill/>
              </a:ln>
            </p:spPr>
            <p:txBody>
              <a:bodyPr wrap="none" anchor="ctr" anchorCtr="0"/>
              <a:p>
                <a:pPr algn="ct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 </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68626" name="Line 36"/>
            <p:cNvSpPr/>
            <p:nvPr>
              <p:custDataLst>
                <p:tags r:id="rId16"/>
              </p:custDataLst>
            </p:nvPr>
          </p:nvSpPr>
          <p:spPr>
            <a:xfrm>
              <a:off x="8161" y="4409"/>
              <a:ext cx="1" cy="3477"/>
            </a:xfrm>
            <a:prstGeom prst="line">
              <a:avLst/>
            </a:prstGeom>
            <a:ln w="19050" cap="rnd" cmpd="sng">
              <a:solidFill>
                <a:srgbClr val="FF6600"/>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68627" name="组合 4"/>
            <p:cNvGrpSpPr/>
            <p:nvPr/>
          </p:nvGrpSpPr>
          <p:grpSpPr>
            <a:xfrm>
              <a:off x="2958" y="4742"/>
              <a:ext cx="4817" cy="3410"/>
              <a:chOff x="0" y="-79343"/>
              <a:chExt cx="3059061" cy="2165570"/>
            </a:xfrm>
          </p:grpSpPr>
          <p:sp>
            <p:nvSpPr>
              <p:cNvPr id="68628" name="Line 15"/>
              <p:cNvSpPr/>
              <p:nvPr>
                <p:custDataLst>
                  <p:tags r:id="rId17"/>
                </p:custDataLst>
              </p:nvPr>
            </p:nvSpPr>
            <p:spPr>
              <a:xfrm>
                <a:off x="1008062" y="1656014"/>
                <a:ext cx="1" cy="430213"/>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29" name="Rectangle 38"/>
              <p:cNvSpPr/>
              <p:nvPr>
                <p:custDataLst>
                  <p:tags r:id="rId18"/>
                </p:custDataLst>
              </p:nvPr>
            </p:nvSpPr>
            <p:spPr>
              <a:xfrm>
                <a:off x="0" y="216152"/>
                <a:ext cx="3037234" cy="1701017"/>
              </a:xfrm>
              <a:prstGeom prst="rect">
                <a:avLst/>
              </a:prstGeom>
              <a:blipFill rotWithShape="1">
                <a:blip r:embed="rId19"/>
                <a:stretch>
                  <a:fillRect/>
                </a:stretch>
              </a:blipFill>
              <a:ln w="9525">
                <a:noFill/>
              </a:ln>
            </p:spPr>
            <p:txBody>
              <a:bodyPr wrap="none" anchor="ctr" anchorCtr="0"/>
              <a:p>
                <a:pPr algn="ctr"/>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30" name="Rectangle 39"/>
              <p:cNvSpPr/>
              <p:nvPr>
                <p:custDataLst>
                  <p:tags r:id="rId20"/>
                </p:custDataLst>
              </p:nvPr>
            </p:nvSpPr>
            <p:spPr>
              <a:xfrm>
                <a:off x="21827" y="-79343"/>
                <a:ext cx="3037234" cy="309941"/>
              </a:xfrm>
              <a:prstGeom prst="rect">
                <a:avLst/>
              </a:prstGeom>
              <a:solidFill>
                <a:srgbClr val="E74C2E"/>
              </a:solidFill>
              <a:ln w="9525">
                <a:noFill/>
              </a:ln>
            </p:spPr>
            <p:txBody>
              <a:bodyPr wrap="none" anchor="ctr" anchorCtr="0"/>
              <a:p>
                <a:pPr algn="ct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 </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68631" name="Line 36"/>
            <p:cNvSpPr/>
            <p:nvPr>
              <p:custDataLst>
                <p:tags r:id="rId21"/>
              </p:custDataLst>
            </p:nvPr>
          </p:nvSpPr>
          <p:spPr>
            <a:xfrm>
              <a:off x="5199" y="0"/>
              <a:ext cx="1" cy="3673"/>
            </a:xfrm>
            <a:prstGeom prst="line">
              <a:avLst/>
            </a:prstGeom>
            <a:ln w="19050" cap="rnd" cmpd="sng">
              <a:solidFill>
                <a:srgbClr val="FF6600"/>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32" name="Line 36"/>
            <p:cNvSpPr/>
            <p:nvPr>
              <p:custDataLst>
                <p:tags r:id="rId22"/>
              </p:custDataLst>
            </p:nvPr>
          </p:nvSpPr>
          <p:spPr>
            <a:xfrm>
              <a:off x="11019" y="0"/>
              <a:ext cx="1" cy="3673"/>
            </a:xfrm>
            <a:prstGeom prst="line">
              <a:avLst/>
            </a:prstGeom>
            <a:ln w="19050" cap="rnd" cmpd="sng">
              <a:solidFill>
                <a:srgbClr val="FF6600"/>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33" name="Line 36"/>
            <p:cNvSpPr/>
            <p:nvPr>
              <p:custDataLst>
                <p:tags r:id="rId23"/>
              </p:custDataLst>
            </p:nvPr>
          </p:nvSpPr>
          <p:spPr>
            <a:xfrm>
              <a:off x="13968" y="4409"/>
              <a:ext cx="1" cy="3477"/>
            </a:xfrm>
            <a:prstGeom prst="line">
              <a:avLst/>
            </a:prstGeom>
            <a:ln w="19050" cap="rnd" cmpd="sng">
              <a:solidFill>
                <a:srgbClr val="FF6600"/>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68634" name="组合 48"/>
            <p:cNvGrpSpPr/>
            <p:nvPr/>
          </p:nvGrpSpPr>
          <p:grpSpPr>
            <a:xfrm>
              <a:off x="5917" y="3"/>
              <a:ext cx="4783" cy="3433"/>
              <a:chOff x="0" y="0"/>
              <a:chExt cx="3037234" cy="2180016"/>
            </a:xfrm>
          </p:grpSpPr>
          <p:sp>
            <p:nvSpPr>
              <p:cNvPr id="68635" name="Line 15"/>
              <p:cNvSpPr/>
              <p:nvPr>
                <p:custDataLst>
                  <p:tags r:id="rId24"/>
                </p:custDataLst>
              </p:nvPr>
            </p:nvSpPr>
            <p:spPr>
              <a:xfrm>
                <a:off x="1008062" y="1749803"/>
                <a:ext cx="1" cy="430213"/>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36" name="Rectangle 38"/>
              <p:cNvSpPr/>
              <p:nvPr>
                <p:custDataLst>
                  <p:tags r:id="rId25"/>
                </p:custDataLst>
              </p:nvPr>
            </p:nvSpPr>
            <p:spPr>
              <a:xfrm>
                <a:off x="0" y="309941"/>
                <a:ext cx="3037234" cy="1701017"/>
              </a:xfrm>
              <a:prstGeom prst="rect">
                <a:avLst/>
              </a:prstGeom>
              <a:blipFill rotWithShape="1">
                <a:blip r:embed="rId26"/>
                <a:stretch>
                  <a:fillRect/>
                </a:stretch>
              </a:blipFill>
              <a:ln w="9525">
                <a:noFill/>
              </a:ln>
            </p:spPr>
            <p:txBody>
              <a:bodyPr wrap="none" anchor="ctr" anchorCtr="0"/>
              <a:p>
                <a:pPr algn="ctr"/>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37" name="Rectangle 39"/>
              <p:cNvSpPr/>
              <p:nvPr>
                <p:custDataLst>
                  <p:tags r:id="rId27"/>
                </p:custDataLst>
              </p:nvPr>
            </p:nvSpPr>
            <p:spPr>
              <a:xfrm>
                <a:off x="0" y="0"/>
                <a:ext cx="3037234" cy="309941"/>
              </a:xfrm>
              <a:prstGeom prst="rect">
                <a:avLst/>
              </a:prstGeom>
              <a:solidFill>
                <a:srgbClr val="E74C2E"/>
              </a:solidFill>
              <a:ln w="9525">
                <a:noFill/>
              </a:ln>
            </p:spPr>
            <p:txBody>
              <a:bodyPr wrap="none" anchor="ctr" anchorCtr="0"/>
              <a:p>
                <a:pPr algn="ctr"/>
                <a:endParaRPr sz="1600" b="1">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68638" name="组合 53"/>
            <p:cNvGrpSpPr/>
            <p:nvPr/>
          </p:nvGrpSpPr>
          <p:grpSpPr>
            <a:xfrm>
              <a:off x="8731" y="4719"/>
              <a:ext cx="4783" cy="3433"/>
              <a:chOff x="0" y="0"/>
              <a:chExt cx="3037234" cy="2180016"/>
            </a:xfrm>
          </p:grpSpPr>
          <p:sp>
            <p:nvSpPr>
              <p:cNvPr id="68639" name="Line 15"/>
              <p:cNvSpPr/>
              <p:nvPr>
                <p:custDataLst>
                  <p:tags r:id="rId28"/>
                </p:custDataLst>
              </p:nvPr>
            </p:nvSpPr>
            <p:spPr>
              <a:xfrm>
                <a:off x="1008062" y="1749803"/>
                <a:ext cx="1" cy="430213"/>
              </a:xfrm>
              <a:prstGeom prst="line">
                <a:avLst/>
              </a:prstGeom>
              <a:ln w="19050" cap="rnd" cmpd="sng">
                <a:solidFill>
                  <a:schemeClr val="bg2"/>
                </a:solidFill>
                <a:prstDash val="sysDot"/>
                <a:miter/>
                <a:headEnd type="none" w="med" len="med"/>
                <a:tailEnd type="none" w="med" len="med"/>
              </a:ln>
            </p:spPr>
            <p:txBody>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40" name="Rectangle 38"/>
              <p:cNvSpPr/>
              <p:nvPr>
                <p:custDataLst>
                  <p:tags r:id="rId29"/>
                </p:custDataLst>
              </p:nvPr>
            </p:nvSpPr>
            <p:spPr>
              <a:xfrm>
                <a:off x="0" y="309941"/>
                <a:ext cx="3037234" cy="1701017"/>
              </a:xfrm>
              <a:prstGeom prst="rect">
                <a:avLst/>
              </a:prstGeom>
              <a:blipFill rotWithShape="1">
                <a:blip r:embed="rId30"/>
                <a:stretch>
                  <a:fillRect/>
                </a:stretch>
              </a:blipFill>
              <a:ln w="9525">
                <a:noFill/>
              </a:ln>
            </p:spPr>
            <p:txBody>
              <a:bodyPr wrap="none" anchor="ctr" anchorCtr="0"/>
              <a:p>
                <a:pPr algn="ctr"/>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68641" name="Rectangle 39"/>
              <p:cNvSpPr/>
              <p:nvPr>
                <p:custDataLst>
                  <p:tags r:id="rId31"/>
                </p:custDataLst>
              </p:nvPr>
            </p:nvSpPr>
            <p:spPr>
              <a:xfrm>
                <a:off x="0" y="0"/>
                <a:ext cx="3037234" cy="309941"/>
              </a:xfrm>
              <a:prstGeom prst="rect">
                <a:avLst/>
              </a:prstGeom>
              <a:solidFill>
                <a:srgbClr val="E74C2E"/>
              </a:solidFill>
              <a:ln w="9525">
                <a:noFill/>
              </a:ln>
            </p:spPr>
            <p:txBody>
              <a:bodyPr wrap="none" anchor="ctr" anchorCtr="0"/>
              <a:p>
                <a:pPr algn="ct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 </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sp>
        <p:nvSpPr>
          <p:cNvPr id="2" name="文本框 1"/>
          <p:cNvSpPr txBox="1"/>
          <p:nvPr/>
        </p:nvSpPr>
        <p:spPr>
          <a:xfrm>
            <a:off x="483870" y="649605"/>
            <a:ext cx="200215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8613"/>
                                        </p:tgtEl>
                                        <p:attrNameLst>
                                          <p:attrName>style.visibility</p:attrName>
                                        </p:attrNameLst>
                                      </p:cBhvr>
                                      <p:to>
                                        <p:strVal val="visible"/>
                                      </p:to>
                                    </p:set>
                                    <p:anim calcmode="lin" valueType="num">
                                      <p:cBhvr>
                                        <p:cTn id="7" dur="500" fill="hold"/>
                                        <p:tgtEl>
                                          <p:spTgt spid="68613"/>
                                        </p:tgtEl>
                                        <p:attrNameLst>
                                          <p:attrName>ppt_w</p:attrName>
                                        </p:attrNameLst>
                                      </p:cBhvr>
                                      <p:tavLst>
                                        <p:tav tm="0">
                                          <p:val>
                                            <p:fltVal val="0.000000"/>
                                          </p:val>
                                        </p:tav>
                                        <p:tav tm="100000">
                                          <p:val>
                                            <p:strVal val="#ppt_w"/>
                                          </p:val>
                                        </p:tav>
                                      </p:tavLst>
                                    </p:anim>
                                    <p:anim calcmode="lin" valueType="num">
                                      <p:cBhvr>
                                        <p:cTn id="8" dur="500" fill="hold"/>
                                        <p:tgtEl>
                                          <p:spTgt spid="68613"/>
                                        </p:tgtEl>
                                        <p:attrNameLst>
                                          <p:attrName>ppt_h</p:attrName>
                                        </p:attrNameLst>
                                      </p:cBhvr>
                                      <p:tavLst>
                                        <p:tav tm="0">
                                          <p:val>
                                            <p:fltVal val="0.000000"/>
                                          </p:val>
                                        </p:tav>
                                        <p:tav tm="100000">
                                          <p:val>
                                            <p:strVal val="#ppt_h"/>
                                          </p:val>
                                        </p:tav>
                                      </p:tavLst>
                                    </p:anim>
                                    <p:animEffect filter="fade">
                                      <p:cBhvr>
                                        <p:cTn id="9" dur="500"/>
                                        <p:tgtEl>
                                          <p:spTgt spid="68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69637" name="Text Box 44"/>
          <p:cNvSpPr/>
          <p:nvPr>
            <p:custDataLst>
              <p:tags r:id="rId4"/>
            </p:custDataLst>
          </p:nvPr>
        </p:nvSpPr>
        <p:spPr>
          <a:xfrm>
            <a:off x="475615" y="3787775"/>
            <a:ext cx="11282680" cy="1656715"/>
          </a:xfrm>
          <a:prstGeom prst="rect">
            <a:avLst/>
          </a:prstGeom>
          <a:noFill/>
          <a:ln w="9525">
            <a:noFill/>
          </a:ln>
        </p:spPr>
        <p:txBody>
          <a:bodyPr wrap="square">
            <a:noAutofit/>
          </a:bodyPr>
          <a:p>
            <a:pPr indent="457200">
              <a:lnSpc>
                <a:spcPct val="135000"/>
              </a:lnSpc>
              <a:buFont typeface="Wingdings" panose="05000000000000000000" pitchFamily="2" charset="2"/>
              <a:buNone/>
            </a:pPr>
            <a:r>
              <a:rPr lang="zh-CN" altLang="en-US" sz="2000" b="1" i="1" baseline="0" dirty="0">
                <a:solidFill>
                  <a:srgbClr val="E74C2E"/>
                </a:solidFill>
                <a:latin typeface="微软雅黑" panose="020B0503020204020204" charset="-122"/>
                <a:ea typeface="微软雅黑" panose="020B0503020204020204" charset="-122"/>
                <a:sym typeface="宋体" panose="02010600030101010101" pitchFamily="2" charset="-122"/>
              </a:rPr>
              <a:t>健康查体周期</a:t>
            </a:r>
            <a:endParaRPr lang="zh-CN" altLang="en-US" sz="2000"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b="1" i="1" baseline="0" dirty="0">
                <a:solidFill>
                  <a:srgbClr val="3F3F3F"/>
                </a:solidFill>
                <a:latin typeface="微软雅黑" panose="020B0503020204020204" charset="-122"/>
                <a:ea typeface="微软雅黑" panose="020B0503020204020204" charset="-122"/>
                <a:sym typeface="Calibri" panose="020F0502020204030204" charset="0"/>
              </a:rPr>
              <a:t>生产性粉尘作业分级I级，2年1次；生产性粉尘作业分级II级及以上，1年1次；</a:t>
            </a:r>
            <a:endParaRPr lang="zh-CN" altLang="en-US" b="1" i="1" baseline="0" dirty="0">
              <a:solidFill>
                <a:srgbClr val="3F3F3F"/>
              </a:solidFill>
              <a:latin typeface="微软雅黑" panose="020B0503020204020204" charset="-122"/>
              <a:ea typeface="微软雅黑" panose="020B0503020204020204" charset="-122"/>
              <a:sym typeface="Calibri" panose="020F0502020204030204" charset="0"/>
            </a:endParaRPr>
          </a:p>
          <a:p>
            <a:pPr indent="457200">
              <a:lnSpc>
                <a:spcPct val="150000"/>
              </a:lnSpc>
              <a:buFont typeface="Wingdings" panose="05000000000000000000" pitchFamily="2" charset="2"/>
              <a:buChar char=""/>
            </a:pP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b="1" i="1" baseline="0" dirty="0">
                <a:solidFill>
                  <a:srgbClr val="3F3F3F"/>
                </a:solidFill>
                <a:latin typeface="微软雅黑" panose="020B0503020204020204" charset="-122"/>
                <a:ea typeface="微软雅黑" panose="020B0503020204020204" charset="-122"/>
                <a:sym typeface="Calibri" panose="020F0502020204030204" charset="0"/>
              </a:rPr>
              <a:t>表现为观察对象者健康检查每年1次，连续观察5年，若5年内不能确诊为矽肺患者；</a:t>
            </a:r>
            <a:endParaRPr lang="zh-CN" altLang="en-US" b="1" i="1" baseline="0" dirty="0">
              <a:solidFill>
                <a:srgbClr val="3F3F3F"/>
              </a:solidFill>
              <a:latin typeface="微软雅黑" panose="020B0503020204020204" charset="-122"/>
              <a:ea typeface="微软雅黑" panose="020B0503020204020204" charset="-122"/>
              <a:sym typeface="Calibri" panose="020F0502020204030204" charset="0"/>
            </a:endParaRPr>
          </a:p>
          <a:p>
            <a:pPr indent="457200">
              <a:lnSpc>
                <a:spcPct val="150000"/>
              </a:lnSpc>
              <a:buFont typeface="Wingdings" panose="05000000000000000000" pitchFamily="2" charset="2"/>
              <a:buChar char=""/>
            </a:pP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a:t>
            </a:r>
            <a:r>
              <a:rPr lang="zh-CN" altLang="en-US" b="1" i="1" baseline="0" dirty="0">
                <a:solidFill>
                  <a:srgbClr val="3F3F3F"/>
                </a:solidFill>
                <a:latin typeface="微软雅黑" panose="020B0503020204020204" charset="-122"/>
                <a:ea typeface="微软雅黑" panose="020B0503020204020204" charset="-122"/>
                <a:sym typeface="Calibri" panose="020F0502020204030204" charset="0"/>
              </a:rPr>
              <a:t>矽肺患者原则每年检查1次，或根据病情随时检查</a:t>
            </a:r>
            <a:endParaRPr lang="zh-CN" altLang="en-US" b="1" i="1" baseline="0" dirty="0">
              <a:solidFill>
                <a:srgbClr val="3F3F3F"/>
              </a:solidFill>
              <a:latin typeface="微软雅黑" panose="020B0503020204020204" charset="-122"/>
              <a:ea typeface="微软雅黑" panose="020B0503020204020204" charset="-122"/>
              <a:sym typeface="Calibri" panose="020F0502020204030204" charset="0"/>
            </a:endParaRPr>
          </a:p>
        </p:txBody>
      </p:sp>
      <p:sp>
        <p:nvSpPr>
          <p:cNvPr id="69638" name="矩形 10"/>
          <p:cNvSpPr/>
          <p:nvPr>
            <p:custDataLst>
              <p:tags r:id="rId5"/>
            </p:custDataLst>
          </p:nvPr>
        </p:nvSpPr>
        <p:spPr>
          <a:xfrm>
            <a:off x="381000" y="3608070"/>
            <a:ext cx="11264900" cy="154305"/>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9639" name="矩形 11"/>
          <p:cNvSpPr/>
          <p:nvPr>
            <p:custDataLst>
              <p:tags r:id="rId6"/>
            </p:custDataLst>
          </p:nvPr>
        </p:nvSpPr>
        <p:spPr>
          <a:xfrm>
            <a:off x="475615" y="5552440"/>
            <a:ext cx="11264900" cy="13335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69640" name="Text Box 44"/>
          <p:cNvSpPr/>
          <p:nvPr>
            <p:custDataLst>
              <p:tags r:id="rId7"/>
            </p:custDataLst>
          </p:nvPr>
        </p:nvSpPr>
        <p:spPr>
          <a:xfrm>
            <a:off x="367030" y="1414145"/>
            <a:ext cx="11264900" cy="2168525"/>
          </a:xfrm>
          <a:prstGeom prst="rect">
            <a:avLst/>
          </a:prstGeom>
          <a:noFill/>
          <a:ln w="9525">
            <a:noFill/>
          </a:ln>
        </p:spPr>
        <p:txBody>
          <a:bodyPr wrap="square">
            <a:spAutoFit/>
          </a:bodyPr>
          <a:p>
            <a:pPr indent="457200">
              <a:lnSpc>
                <a:spcPct val="150000"/>
              </a:lnSpc>
              <a:spcBef>
                <a:spcPts val="400"/>
              </a:spcBef>
              <a:buNone/>
            </a:pPr>
            <a:r>
              <a:rPr lang="zh-CN" altLang="en-US" b="1" i="1" baseline="0" dirty="0">
                <a:solidFill>
                  <a:srgbClr val="3F3F3F"/>
                </a:solidFill>
                <a:uFillTx/>
                <a:latin typeface="微软雅黑" panose="020B0503020204020204" charset="-122"/>
                <a:ea typeface="微软雅黑" panose="020B0503020204020204" charset="-122"/>
                <a:sym typeface="宋体" panose="02010600030101010101" pitchFamily="2" charset="-122"/>
              </a:rPr>
              <a:t>长期在生产活动中因吸入生产性粉尘易引起尘肺等肺部疾病，这类疾病是我国危害最大的职业病。为了预防、控制和消除职业病危害，防治职业病，保护劳动者健康及其相关权益，依照《中华人民共和国职业病防治法》有关规定，凡从事粉尘作业的工人，必须进行职业健康体检。目前我国职业病名单中规定的13种尘肺为：矽肺、煤工尘肺、石墨尘肺、碳黑尘肺、石棉肺、滑石尘肺、水泥尘肺、云母尘肺、陶工尘肺、铝尘肺、电焊尘肺及铸工尘肺、其他尘肺。</a:t>
            </a:r>
            <a:endParaRPr lang="zh-CN" altLang="en-US" b="1" i="1" baseline="0" dirty="0">
              <a:solidFill>
                <a:srgbClr val="3F3F3F"/>
              </a:solidFill>
              <a:uFillTx/>
              <a:latin typeface="微软雅黑" panose="020B0503020204020204" charset="-122"/>
              <a:ea typeface="微软雅黑" panose="020B0503020204020204" charset="-122"/>
              <a:sym typeface="宋体" panose="02010600030101010101" pitchFamily="2" charset="-122"/>
            </a:endParaRPr>
          </a:p>
        </p:txBody>
      </p:sp>
      <p:sp>
        <p:nvSpPr>
          <p:cNvPr id="2" name="文本框 1"/>
          <p:cNvSpPr txBox="1"/>
          <p:nvPr/>
        </p:nvSpPr>
        <p:spPr>
          <a:xfrm>
            <a:off x="367030" y="681990"/>
            <a:ext cx="217106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粉尘危害及控制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9640"/>
                                        </p:tgtEl>
                                        <p:attrNameLst>
                                          <p:attrName>style.visibility</p:attrName>
                                        </p:attrNameLst>
                                      </p:cBhvr>
                                      <p:to>
                                        <p:strVal val="visible"/>
                                      </p:to>
                                    </p:set>
                                    <p:anim calcmode="lin" valueType="num">
                                      <p:cBhvr>
                                        <p:cTn id="7" dur="500" fill="hold"/>
                                        <p:tgtEl>
                                          <p:spTgt spid="69640"/>
                                        </p:tgtEl>
                                        <p:attrNameLst>
                                          <p:attrName>ppt_w</p:attrName>
                                        </p:attrNameLst>
                                      </p:cBhvr>
                                      <p:tavLst>
                                        <p:tav tm="0">
                                          <p:val>
                                            <p:fltVal val="0.000000"/>
                                          </p:val>
                                        </p:tav>
                                        <p:tav tm="100000">
                                          <p:val>
                                            <p:strVal val="#ppt_w"/>
                                          </p:val>
                                        </p:tav>
                                      </p:tavLst>
                                    </p:anim>
                                    <p:anim calcmode="lin" valueType="num">
                                      <p:cBhvr>
                                        <p:cTn id="8" dur="500" fill="hold"/>
                                        <p:tgtEl>
                                          <p:spTgt spid="69640"/>
                                        </p:tgtEl>
                                        <p:attrNameLst>
                                          <p:attrName>ppt_h</p:attrName>
                                        </p:attrNameLst>
                                      </p:cBhvr>
                                      <p:tavLst>
                                        <p:tav tm="0">
                                          <p:val>
                                            <p:fltVal val="0.000000"/>
                                          </p:val>
                                        </p:tav>
                                        <p:tav tm="100000">
                                          <p:val>
                                            <p:strVal val="#ppt_h"/>
                                          </p:val>
                                        </p:tav>
                                      </p:tavLst>
                                    </p:anim>
                                    <p:animEffect filter="fade">
                                      <p:cBhvr>
                                        <p:cTn id="9" dur="500"/>
                                        <p:tgtEl>
                                          <p:spTgt spid="69640"/>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69638"/>
                                        </p:tgtEl>
                                        <p:attrNameLst>
                                          <p:attrName>style.visibility</p:attrName>
                                        </p:attrNameLst>
                                      </p:cBhvr>
                                      <p:to>
                                        <p:strVal val="visible"/>
                                      </p:to>
                                    </p:set>
                                    <p:anim from="(-#ppt_w/2)" to="(#ppt_x)" calcmode="lin" valueType="num">
                                      <p:cBhvr>
                                        <p:cTn id="13" dur="600" fill="hold">
                                          <p:stCondLst>
                                            <p:cond delay="0"/>
                                          </p:stCondLst>
                                        </p:cTn>
                                        <p:tgtEl>
                                          <p:spTgt spid="69638"/>
                                        </p:tgtEl>
                                        <p:attrNameLst>
                                          <p:attrName>ppt_x</p:attrName>
                                        </p:attrNameLst>
                                      </p:cBhvr>
                                    </p:anim>
                                    <p:anim from="0.000000" to="-1.0" calcmode="lin" valueType="num">
                                      <p:cBhvr>
                                        <p:cTn id="14" dur="200" decel="50000" autoRev="1" fill="hold">
                                          <p:stCondLst>
                                            <p:cond delay="600"/>
                                          </p:stCondLst>
                                        </p:cTn>
                                        <p:tgtEl>
                                          <p:spTgt spid="69638"/>
                                        </p:tgtEl>
                                        <p:attrNameLst>
                                          <p:attrName>xshear</p:attrName>
                                        </p:attrNameLst>
                                      </p:cBhvr>
                                    </p:anim>
                                    <p:animScale>
                                      <p:cBhvr>
                                        <p:cTn id="15" dur="200" decel="100000" autoRev="1" fill="hold">
                                          <p:stCondLst>
                                            <p:cond delay="600"/>
                                          </p:stCondLst>
                                        </p:cTn>
                                        <p:tgtEl>
                                          <p:spTgt spid="69638"/>
                                        </p:tgtEl>
                                      </p:cBhvr>
                                      <p:from x="100000" y="100000"/>
                                      <p:to x="80000" y="100000"/>
                                    </p:animScale>
                                    <p:anim by="(#ppt_h/3+#ppt_w*0.1)" calcmode="lin" valueType="num">
                                      <p:cBhvr>
                                        <p:cTn id="16" dur="200" decel="100000" autoRev="1" fill="hold">
                                          <p:stCondLst>
                                            <p:cond delay="600"/>
                                          </p:stCondLst>
                                        </p:cTn>
                                        <p:tgtEl>
                                          <p:spTgt spid="69638"/>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69637"/>
                                        </p:tgtEl>
                                        <p:attrNameLst>
                                          <p:attrName>style.visibility</p:attrName>
                                        </p:attrNameLst>
                                      </p:cBhvr>
                                      <p:to>
                                        <p:strVal val="visible"/>
                                      </p:to>
                                    </p:set>
                                    <p:anim calcmode="lin" valueType="num">
                                      <p:cBhvr>
                                        <p:cTn id="20" dur="500" fill="hold"/>
                                        <p:tgtEl>
                                          <p:spTgt spid="69637"/>
                                        </p:tgtEl>
                                        <p:attrNameLst>
                                          <p:attrName>ppt_w</p:attrName>
                                        </p:attrNameLst>
                                      </p:cBhvr>
                                      <p:tavLst>
                                        <p:tav tm="0">
                                          <p:val>
                                            <p:fltVal val="0.000000"/>
                                          </p:val>
                                        </p:tav>
                                        <p:tav tm="100000">
                                          <p:val>
                                            <p:strVal val="#ppt_w"/>
                                          </p:val>
                                        </p:tav>
                                      </p:tavLst>
                                    </p:anim>
                                    <p:anim calcmode="lin" valueType="num">
                                      <p:cBhvr>
                                        <p:cTn id="21" dur="500" fill="hold"/>
                                        <p:tgtEl>
                                          <p:spTgt spid="69637"/>
                                        </p:tgtEl>
                                        <p:attrNameLst>
                                          <p:attrName>ppt_h</p:attrName>
                                        </p:attrNameLst>
                                      </p:cBhvr>
                                      <p:tavLst>
                                        <p:tav tm="0">
                                          <p:val>
                                            <p:fltVal val="0.000000"/>
                                          </p:val>
                                        </p:tav>
                                        <p:tav tm="100000">
                                          <p:val>
                                            <p:strVal val="#ppt_h"/>
                                          </p:val>
                                        </p:tav>
                                      </p:tavLst>
                                    </p:anim>
                                    <p:animEffect filter="fade">
                                      <p:cBhvr>
                                        <p:cTn id="22" dur="500"/>
                                        <p:tgtEl>
                                          <p:spTgt spid="69637"/>
                                        </p:tgtEl>
                                      </p:cBhvr>
                                    </p:animEffect>
                                  </p:childTnLst>
                                </p:cTn>
                              </p:par>
                            </p:childTnLst>
                          </p:cTn>
                        </p:par>
                        <p:par>
                          <p:cTn id="23" fill="hold">
                            <p:stCondLst>
                              <p:cond delay="2000"/>
                            </p:stCondLst>
                            <p:childTnLst>
                              <p:par>
                                <p:cTn id="24" presetID="34" presetClass="entr" presetSubtype="0" fill="hold" grpId="0" nodeType="afterEffect">
                                  <p:stCondLst>
                                    <p:cond delay="0"/>
                                  </p:stCondLst>
                                  <p:childTnLst>
                                    <p:set>
                                      <p:cBhvr>
                                        <p:cTn id="25" dur="1" fill="hold">
                                          <p:stCondLst>
                                            <p:cond delay="0"/>
                                          </p:stCondLst>
                                        </p:cTn>
                                        <p:tgtEl>
                                          <p:spTgt spid="69639"/>
                                        </p:tgtEl>
                                        <p:attrNameLst>
                                          <p:attrName>style.visibility</p:attrName>
                                        </p:attrNameLst>
                                      </p:cBhvr>
                                      <p:to>
                                        <p:strVal val="visible"/>
                                      </p:to>
                                    </p:set>
                                    <p:anim from="(-#ppt_w/2)" to="(#ppt_x)" calcmode="lin" valueType="num">
                                      <p:cBhvr>
                                        <p:cTn id="26" dur="600" fill="hold">
                                          <p:stCondLst>
                                            <p:cond delay="0"/>
                                          </p:stCondLst>
                                        </p:cTn>
                                        <p:tgtEl>
                                          <p:spTgt spid="69639"/>
                                        </p:tgtEl>
                                        <p:attrNameLst>
                                          <p:attrName>ppt_x</p:attrName>
                                        </p:attrNameLst>
                                      </p:cBhvr>
                                    </p:anim>
                                    <p:anim from="0.000000" to="-1.0" calcmode="lin" valueType="num">
                                      <p:cBhvr>
                                        <p:cTn id="27" dur="200" decel="50000" autoRev="1" fill="hold">
                                          <p:stCondLst>
                                            <p:cond delay="600"/>
                                          </p:stCondLst>
                                        </p:cTn>
                                        <p:tgtEl>
                                          <p:spTgt spid="69639"/>
                                        </p:tgtEl>
                                        <p:attrNameLst>
                                          <p:attrName>xshear</p:attrName>
                                        </p:attrNameLst>
                                      </p:cBhvr>
                                    </p:anim>
                                    <p:animScale>
                                      <p:cBhvr>
                                        <p:cTn id="28" dur="200" decel="100000" autoRev="1" fill="hold">
                                          <p:stCondLst>
                                            <p:cond delay="600"/>
                                          </p:stCondLst>
                                        </p:cTn>
                                        <p:tgtEl>
                                          <p:spTgt spid="69639"/>
                                        </p:tgtEl>
                                      </p:cBhvr>
                                      <p:from x="100000" y="100000"/>
                                      <p:to x="80000" y="100000"/>
                                    </p:animScale>
                                    <p:anim by="(#ppt_h/3+#ppt_w*0.1)" calcmode="lin" valueType="num">
                                      <p:cBhvr>
                                        <p:cTn id="29" dur="200" decel="100000" autoRev="1" fill="hold">
                                          <p:stCondLst>
                                            <p:cond delay="600"/>
                                          </p:stCondLst>
                                        </p:cTn>
                                        <p:tgtEl>
                                          <p:spTgt spid="6963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7" grpId="0" bldLvl="0"/>
      <p:bldP spid="69638" grpId="0" bldLvl="0" animBg="1"/>
      <p:bldP spid="69639" grpId="0" bldLvl="0" animBg="1"/>
      <p:bldP spid="69640" grpId="0" bldLvl="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70661" name="TextBox 6"/>
          <p:cNvSpPr/>
          <p:nvPr>
            <p:custDataLst>
              <p:tags r:id="rId4"/>
            </p:custDataLst>
          </p:nvPr>
        </p:nvSpPr>
        <p:spPr>
          <a:xfrm>
            <a:off x="786130" y="1137285"/>
            <a:ext cx="5771515" cy="1193165"/>
          </a:xfrm>
          <a:prstGeom prst="rect">
            <a:avLst/>
          </a:prstGeom>
          <a:noFill/>
          <a:ln w="9525">
            <a:noFill/>
          </a:ln>
        </p:spPr>
        <p:txBody>
          <a:bodyPr anchor="t" anchorCtr="0">
            <a:noAutofit/>
          </a:bodyPr>
          <a:p>
            <a:pPr indent="0" fontAlgn="auto">
              <a:lnSpc>
                <a:spcPct val="150000"/>
              </a:lnSpc>
              <a:buClr>
                <a:schemeClr val="bg2"/>
              </a:buClr>
              <a:buSzPct val="75000"/>
              <a:buFont typeface="Wingdings" panose="05000000000000000000" pitchFamily="2" charset="2"/>
              <a:buNone/>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毒物</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指原料、半成品、成品、副产品或废弃物存在于生产中进入人体后，能与人体发生化学或物理化学作用，破坏正常生理功能，引起功能障碍、疾病、甚至死亡的化学物质。</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70662" name="TextBox 6"/>
          <p:cNvSpPr/>
          <p:nvPr>
            <p:custDataLst>
              <p:tags r:id="rId5"/>
            </p:custDataLst>
          </p:nvPr>
        </p:nvSpPr>
        <p:spPr>
          <a:xfrm>
            <a:off x="786765" y="2330450"/>
            <a:ext cx="5771515" cy="2197735"/>
          </a:xfrm>
          <a:prstGeom prst="rect">
            <a:avLst/>
          </a:prstGeom>
          <a:noFill/>
          <a:ln w="9525">
            <a:noFill/>
          </a:ln>
        </p:spPr>
        <p:txBody>
          <a:bodyPr anchor="t" anchorCtr="0">
            <a:noAutofit/>
          </a:bodyPr>
          <a:p>
            <a:pPr marL="171450" indent="-171450" fontAlgn="auto">
              <a:lnSpc>
                <a:spcPct val="150000"/>
              </a:lnSpc>
              <a:buClr>
                <a:srgbClr val="E74C2E"/>
              </a:buClr>
              <a:buFont typeface="Wingdings" panose="05000000000000000000" pitchFamily="2" charset="2"/>
              <a:buChar char=""/>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原料和生产辅助材料：原料本身就是有毒物质，如油漆中的溶剂（苯及同系物），压铸铅字用的铅</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marL="171450" indent="-171450" fontAlgn="auto">
              <a:lnSpc>
                <a:spcPct val="150000"/>
              </a:lnSpc>
              <a:spcBef>
                <a:spcPct val="20000"/>
              </a:spcBef>
              <a:buClr>
                <a:srgbClr val="E74C2E"/>
              </a:buClr>
              <a:buSzPct val="75000"/>
              <a:buFont typeface="Wingdings" panose="05000000000000000000" pitchFamily="2" charset="2"/>
              <a:buChar char=""/>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成品、半成品或副产品：例如铅、汞的开采和冶炼，氯、氨、二氧化碳</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marL="171450" indent="-171450" fontAlgn="auto">
              <a:lnSpc>
                <a:spcPct val="150000"/>
              </a:lnSpc>
              <a:spcBef>
                <a:spcPct val="20000"/>
              </a:spcBef>
              <a:buClr>
                <a:srgbClr val="E74C2E"/>
              </a:buClr>
              <a:buSzPct val="75000"/>
              <a:buFont typeface="Wingdings" panose="05000000000000000000" pitchFamily="2" charset="2"/>
              <a:buChar char=""/>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中间体及反应产物：有时原料和产品无毒，而中间体和反应产物有毒， 一氧化碳</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marL="171450" indent="-171450" fontAlgn="auto">
              <a:lnSpc>
                <a:spcPct val="150000"/>
              </a:lnSpc>
              <a:spcBef>
                <a:spcPct val="20000"/>
              </a:spcBef>
              <a:buClr>
                <a:srgbClr val="E74C2E"/>
              </a:buClr>
              <a:buSzPct val="75000"/>
              <a:buFont typeface="Wingdings" panose="05000000000000000000" pitchFamily="2" charset="2"/>
              <a:buChar char=""/>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废气、废水、废渣</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70663" name="TextBox 6"/>
          <p:cNvSpPr/>
          <p:nvPr>
            <p:custDataLst>
              <p:tags r:id="rId6"/>
            </p:custDataLst>
          </p:nvPr>
        </p:nvSpPr>
        <p:spPr>
          <a:xfrm>
            <a:off x="787400" y="5183505"/>
            <a:ext cx="10495915" cy="544195"/>
          </a:xfrm>
          <a:prstGeom prst="rect">
            <a:avLst/>
          </a:prstGeom>
          <a:solidFill>
            <a:srgbClr val="CB3517"/>
          </a:solidFill>
          <a:ln w="9525">
            <a:noFill/>
          </a:ln>
        </p:spPr>
        <p:txBody>
          <a:bodyPr wrap="square" anchor="t" anchorCtr="0">
            <a:noAutofit/>
          </a:bodyPr>
          <a:p>
            <a:pPr algn="ctr">
              <a:lnSpc>
                <a:spcPct val="130000"/>
              </a:lnSpc>
            </a:pP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在职业病危害因素分类</a:t>
            </a:r>
            <a:r>
              <a:rPr lang="en-US" altLang="zh-CN" b="1" dirty="0">
                <a:solidFill>
                  <a:srgbClr val="FFFFFF"/>
                </a:solidFill>
                <a:latin typeface="微软雅黑" panose="020B0503020204020204" charset="-122"/>
                <a:ea typeface="微软雅黑" panose="020B0503020204020204" charset="-122"/>
                <a:sym typeface="微软雅黑" panose="020B0503020204020204" charset="-122"/>
              </a:rPr>
              <a:t>2015</a:t>
            </a: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版中共有</a:t>
            </a:r>
            <a:r>
              <a:rPr lang="en-US" altLang="zh-CN" b="1" dirty="0">
                <a:solidFill>
                  <a:srgbClr val="FFFFFF"/>
                </a:solidFill>
                <a:latin typeface="微软雅黑" panose="020B0503020204020204" charset="-122"/>
                <a:ea typeface="微软雅黑" panose="020B0503020204020204" charset="-122"/>
                <a:sym typeface="微软雅黑" panose="020B0503020204020204" charset="-122"/>
              </a:rPr>
              <a:t>375</a:t>
            </a: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种，占</a:t>
            </a:r>
            <a:r>
              <a:rPr lang="en-US" altLang="zh-CN" b="1" dirty="0">
                <a:solidFill>
                  <a:srgbClr val="FFFFFF"/>
                </a:solidFill>
                <a:latin typeface="微软雅黑" panose="020B0503020204020204" charset="-122"/>
                <a:ea typeface="微软雅黑" panose="020B0503020204020204" charset="-122"/>
                <a:sym typeface="微软雅黑" panose="020B0503020204020204" charset="-122"/>
              </a:rPr>
              <a:t>80%</a:t>
            </a: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以上</a:t>
            </a:r>
            <a:endParaRPr lang="zh-CN" altLang="en-US" b="1" dirty="0">
              <a:solidFill>
                <a:srgbClr val="FFFFFF"/>
              </a:solidFill>
              <a:latin typeface="微软雅黑" panose="020B0503020204020204" charset="-122"/>
              <a:ea typeface="微软雅黑" panose="020B0503020204020204" charset="-122"/>
              <a:sym typeface="微软雅黑" panose="020B0503020204020204" charset="-122"/>
            </a:endParaRPr>
          </a:p>
        </p:txBody>
      </p:sp>
      <p:pic>
        <p:nvPicPr>
          <p:cNvPr id="70664" name="图片 12" descr="C:\Documents and Settings\Administrator\桌面\新建文件夹\235009-140429100A712.jpg235009-140429100A712"/>
          <p:cNvPicPr>
            <a:picLocks noChangeAspect="1"/>
          </p:cNvPicPr>
          <p:nvPr>
            <p:custDataLst>
              <p:tags r:id="rId7"/>
            </p:custDataLst>
          </p:nvPr>
        </p:nvPicPr>
        <p:blipFill>
          <a:blip r:embed="rId8"/>
          <a:stretch>
            <a:fillRect/>
          </a:stretch>
        </p:blipFill>
        <p:spPr>
          <a:xfrm>
            <a:off x="6980555" y="1457960"/>
            <a:ext cx="4302760" cy="313817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257175" y="672465"/>
            <a:ext cx="224790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0664"/>
                                        </p:tgtEl>
                                        <p:attrNameLst>
                                          <p:attrName>style.visibility</p:attrName>
                                        </p:attrNameLst>
                                      </p:cBhvr>
                                      <p:to>
                                        <p:strVal val="visible"/>
                                      </p:to>
                                    </p:set>
                                    <p:anim calcmode="lin" valueType="num">
                                      <p:cBhvr>
                                        <p:cTn id="7" dur="500" fill="hold"/>
                                        <p:tgtEl>
                                          <p:spTgt spid="70664"/>
                                        </p:tgtEl>
                                        <p:attrNameLst>
                                          <p:attrName>ppt_w</p:attrName>
                                        </p:attrNameLst>
                                      </p:cBhvr>
                                      <p:tavLst>
                                        <p:tav tm="0">
                                          <p:val>
                                            <p:fltVal val="0.000000"/>
                                          </p:val>
                                        </p:tav>
                                        <p:tav tm="100000">
                                          <p:val>
                                            <p:strVal val="#ppt_w"/>
                                          </p:val>
                                        </p:tav>
                                      </p:tavLst>
                                    </p:anim>
                                    <p:anim calcmode="lin" valueType="num">
                                      <p:cBhvr>
                                        <p:cTn id="8" dur="500" fill="hold"/>
                                        <p:tgtEl>
                                          <p:spTgt spid="70664"/>
                                        </p:tgtEl>
                                        <p:attrNameLst>
                                          <p:attrName>ppt_h</p:attrName>
                                        </p:attrNameLst>
                                      </p:cBhvr>
                                      <p:tavLst>
                                        <p:tav tm="0">
                                          <p:val>
                                            <p:fltVal val="0.000000"/>
                                          </p:val>
                                        </p:tav>
                                        <p:tav tm="100000">
                                          <p:val>
                                            <p:strVal val="#ppt_h"/>
                                          </p:val>
                                        </p:tav>
                                      </p:tavLst>
                                    </p:anim>
                                    <p:anim calcmode="lin" valueType="num">
                                      <p:cBhvr>
                                        <p:cTn id="9" dur="500" fill="hold"/>
                                        <p:tgtEl>
                                          <p:spTgt spid="70664"/>
                                        </p:tgtEl>
                                        <p:attrNameLst>
                                          <p:attrName>style.rotation</p:attrName>
                                        </p:attrNameLst>
                                      </p:cBhvr>
                                      <p:tavLst>
                                        <p:tav tm="0">
                                          <p:val>
                                            <p:fltVal val="360.000000"/>
                                          </p:val>
                                        </p:tav>
                                        <p:tav tm="100000">
                                          <p:val>
                                            <p:fltVal val="0.000000"/>
                                          </p:val>
                                        </p:tav>
                                      </p:tavLst>
                                    </p:anim>
                                    <p:animEffect filter="fade">
                                      <p:cBhvr>
                                        <p:cTn id="10" dur="500"/>
                                        <p:tgtEl>
                                          <p:spTgt spid="7066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0661"/>
                                        </p:tgtEl>
                                        <p:attrNameLst>
                                          <p:attrName>style.visibility</p:attrName>
                                        </p:attrNameLst>
                                      </p:cBhvr>
                                      <p:to>
                                        <p:strVal val="visible"/>
                                      </p:to>
                                    </p:set>
                                    <p:anim calcmode="lin" valueType="num">
                                      <p:cBhvr>
                                        <p:cTn id="14" dur="500" fill="hold"/>
                                        <p:tgtEl>
                                          <p:spTgt spid="70661"/>
                                        </p:tgtEl>
                                        <p:attrNameLst>
                                          <p:attrName>ppt_w</p:attrName>
                                        </p:attrNameLst>
                                      </p:cBhvr>
                                      <p:tavLst>
                                        <p:tav tm="0">
                                          <p:val>
                                            <p:fltVal val="0.000000"/>
                                          </p:val>
                                        </p:tav>
                                        <p:tav tm="100000">
                                          <p:val>
                                            <p:strVal val="#ppt_w"/>
                                          </p:val>
                                        </p:tav>
                                      </p:tavLst>
                                    </p:anim>
                                    <p:anim calcmode="lin" valueType="num">
                                      <p:cBhvr>
                                        <p:cTn id="15" dur="500" fill="hold"/>
                                        <p:tgtEl>
                                          <p:spTgt spid="70661"/>
                                        </p:tgtEl>
                                        <p:attrNameLst>
                                          <p:attrName>ppt_h</p:attrName>
                                        </p:attrNameLst>
                                      </p:cBhvr>
                                      <p:tavLst>
                                        <p:tav tm="0">
                                          <p:val>
                                            <p:fltVal val="0.000000"/>
                                          </p:val>
                                        </p:tav>
                                        <p:tav tm="100000">
                                          <p:val>
                                            <p:strVal val="#ppt_h"/>
                                          </p:val>
                                        </p:tav>
                                      </p:tavLst>
                                    </p:anim>
                                    <p:animEffect filter="fade">
                                      <p:cBhvr>
                                        <p:cTn id="16" dur="500"/>
                                        <p:tgtEl>
                                          <p:spTgt spid="7066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70662"/>
                                        </p:tgtEl>
                                        <p:attrNameLst>
                                          <p:attrName>style.visibility</p:attrName>
                                        </p:attrNameLst>
                                      </p:cBhvr>
                                      <p:to>
                                        <p:strVal val="visible"/>
                                      </p:to>
                                    </p:set>
                                    <p:anim calcmode="lin" valueType="num">
                                      <p:cBhvr>
                                        <p:cTn id="20" dur="500" fill="hold"/>
                                        <p:tgtEl>
                                          <p:spTgt spid="70662"/>
                                        </p:tgtEl>
                                        <p:attrNameLst>
                                          <p:attrName>ppt_w</p:attrName>
                                        </p:attrNameLst>
                                      </p:cBhvr>
                                      <p:tavLst>
                                        <p:tav tm="0">
                                          <p:val>
                                            <p:fltVal val="0.000000"/>
                                          </p:val>
                                        </p:tav>
                                        <p:tav tm="100000">
                                          <p:val>
                                            <p:strVal val="#ppt_w"/>
                                          </p:val>
                                        </p:tav>
                                      </p:tavLst>
                                    </p:anim>
                                    <p:anim calcmode="lin" valueType="num">
                                      <p:cBhvr>
                                        <p:cTn id="21" dur="500" fill="hold"/>
                                        <p:tgtEl>
                                          <p:spTgt spid="70662"/>
                                        </p:tgtEl>
                                        <p:attrNameLst>
                                          <p:attrName>ppt_h</p:attrName>
                                        </p:attrNameLst>
                                      </p:cBhvr>
                                      <p:tavLst>
                                        <p:tav tm="0">
                                          <p:val>
                                            <p:fltVal val="0.000000"/>
                                          </p:val>
                                        </p:tav>
                                        <p:tav tm="100000">
                                          <p:val>
                                            <p:strVal val="#ppt_h"/>
                                          </p:val>
                                        </p:tav>
                                      </p:tavLst>
                                    </p:anim>
                                    <p:animEffect filter="fade">
                                      <p:cBhvr>
                                        <p:cTn id="22" dur="500"/>
                                        <p:tgtEl>
                                          <p:spTgt spid="70662"/>
                                        </p:tgtEl>
                                      </p:cBhvr>
                                    </p:animEffect>
                                  </p:childTnLst>
                                </p:cTn>
                              </p:par>
                            </p:childTnLst>
                          </p:cTn>
                        </p:par>
                        <p:par>
                          <p:cTn id="23" fill="hold">
                            <p:stCondLst>
                              <p:cond delay="1500"/>
                            </p:stCondLst>
                            <p:childTnLst>
                              <p:par>
                                <p:cTn id="24" presetID="34" presetClass="entr" presetSubtype="0" fill="hold" grpId="0" nodeType="afterEffect">
                                  <p:stCondLst>
                                    <p:cond delay="0"/>
                                  </p:stCondLst>
                                  <p:childTnLst>
                                    <p:set>
                                      <p:cBhvr>
                                        <p:cTn id="25" dur="1" fill="hold">
                                          <p:stCondLst>
                                            <p:cond delay="0"/>
                                          </p:stCondLst>
                                        </p:cTn>
                                        <p:tgtEl>
                                          <p:spTgt spid="70663"/>
                                        </p:tgtEl>
                                        <p:attrNameLst>
                                          <p:attrName>style.visibility</p:attrName>
                                        </p:attrNameLst>
                                      </p:cBhvr>
                                      <p:to>
                                        <p:strVal val="visible"/>
                                      </p:to>
                                    </p:set>
                                    <p:anim from="(-#ppt_w/2)" to="(#ppt_x)" calcmode="lin" valueType="num">
                                      <p:cBhvr>
                                        <p:cTn id="26" dur="600" fill="hold">
                                          <p:stCondLst>
                                            <p:cond delay="0"/>
                                          </p:stCondLst>
                                        </p:cTn>
                                        <p:tgtEl>
                                          <p:spTgt spid="70663"/>
                                        </p:tgtEl>
                                        <p:attrNameLst>
                                          <p:attrName>ppt_x</p:attrName>
                                        </p:attrNameLst>
                                      </p:cBhvr>
                                    </p:anim>
                                    <p:anim from="0.000000" to="-1.0" calcmode="lin" valueType="num">
                                      <p:cBhvr>
                                        <p:cTn id="27" dur="200" decel="50000" autoRev="1" fill="hold">
                                          <p:stCondLst>
                                            <p:cond delay="600"/>
                                          </p:stCondLst>
                                        </p:cTn>
                                        <p:tgtEl>
                                          <p:spTgt spid="70663"/>
                                        </p:tgtEl>
                                        <p:attrNameLst>
                                          <p:attrName>xshear</p:attrName>
                                        </p:attrNameLst>
                                      </p:cBhvr>
                                    </p:anim>
                                    <p:animScale>
                                      <p:cBhvr>
                                        <p:cTn id="28" dur="200" decel="100000" autoRev="1" fill="hold">
                                          <p:stCondLst>
                                            <p:cond delay="600"/>
                                          </p:stCondLst>
                                        </p:cTn>
                                        <p:tgtEl>
                                          <p:spTgt spid="70663"/>
                                        </p:tgtEl>
                                      </p:cBhvr>
                                      <p:from x="100000" y="100000"/>
                                      <p:to x="80000" y="100000"/>
                                    </p:animScale>
                                    <p:anim by="(#ppt_h/3+#ppt_w*0.1)" calcmode="lin" valueType="num">
                                      <p:cBhvr>
                                        <p:cTn id="29" dur="200" decel="100000" autoRev="1" fill="hold">
                                          <p:stCondLst>
                                            <p:cond delay="600"/>
                                          </p:stCondLst>
                                        </p:cTn>
                                        <p:tgtEl>
                                          <p:spTgt spid="7066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bldLvl="0"/>
      <p:bldP spid="70662" grpId="0" bldLvl="0"/>
      <p:bldP spid="7066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9218" name="Freeform 5"/>
          <p:cNvSpPr/>
          <p:nvPr>
            <p:custDataLst>
              <p:tags r:id="rId2"/>
            </p:custDataLst>
          </p:nvPr>
        </p:nvSpPr>
        <p:spPr>
          <a:xfrm>
            <a:off x="3970020" y="1607820"/>
            <a:ext cx="4693285" cy="4292600"/>
          </a:xfrm>
          <a:custGeom>
            <a:avLst/>
            <a:gdLst>
              <a:gd name="txL" fmla="*/ 0 w 5977"/>
              <a:gd name="txT" fmla="*/ 0 h 6949"/>
              <a:gd name="txR" fmla="*/ 5977 w 5977"/>
              <a:gd name="txB" fmla="*/ 6949 h 6949"/>
            </a:gdLst>
            <a:ahLst/>
            <a:cxnLst>
              <a:cxn ang="0">
                <a:pos x="553107085" y="70285550"/>
              </a:cxn>
              <a:cxn ang="0">
                <a:pos x="487233550" y="359685891"/>
              </a:cxn>
              <a:cxn ang="0">
                <a:pos x="350301198" y="115798432"/>
              </a:cxn>
              <a:cxn ang="0">
                <a:pos x="336665723" y="128664779"/>
              </a:cxn>
              <a:cxn ang="0">
                <a:pos x="487425501" y="487966836"/>
              </a:cxn>
              <a:cxn ang="0">
                <a:pos x="426737689" y="535784040"/>
              </a:cxn>
              <a:cxn ang="0">
                <a:pos x="102747252" y="361990214"/>
              </a:cxn>
              <a:cxn ang="0">
                <a:pos x="72211396" y="375625106"/>
              </a:cxn>
              <a:cxn ang="0">
                <a:pos x="300559805" y="476252431"/>
              </a:cxn>
              <a:cxn ang="0">
                <a:pos x="458810023" y="679236091"/>
              </a:cxn>
              <a:cxn ang="0">
                <a:pos x="410029258" y="814238084"/>
              </a:cxn>
              <a:cxn ang="0">
                <a:pos x="2304717" y="744144451"/>
              </a:cxn>
              <a:cxn ang="0">
                <a:pos x="0" y="778519119"/>
              </a:cxn>
              <a:cxn ang="0">
                <a:pos x="419439638" y="879530717"/>
              </a:cxn>
              <a:cxn ang="0">
                <a:pos x="430770396" y="1158560951"/>
              </a:cxn>
              <a:cxn ang="0">
                <a:pos x="300559805" y="1274167466"/>
              </a:cxn>
              <a:cxn ang="0">
                <a:pos x="174382360" y="1298364383"/>
              </a:cxn>
              <a:cxn ang="0">
                <a:pos x="763979262" y="1322752778"/>
              </a:cxn>
              <a:cxn ang="0">
                <a:pos x="853474940" y="1303164944"/>
              </a:cxn>
              <a:cxn ang="0">
                <a:pos x="766283979" y="1282233251"/>
              </a:cxn>
              <a:cxn ang="0">
                <a:pos x="599391621" y="1171043463"/>
              </a:cxn>
              <a:cxn ang="0">
                <a:pos x="595934326" y="916593980"/>
              </a:cxn>
              <a:cxn ang="0">
                <a:pos x="886123563" y="798298870"/>
              </a:cxn>
              <a:cxn ang="0">
                <a:pos x="1147889272" y="773910474"/>
              </a:cxn>
              <a:cxn ang="0">
                <a:pos x="1146544744" y="735310997"/>
              </a:cxn>
              <a:cxn ang="0">
                <a:pos x="1096611840" y="748561178"/>
              </a:cxn>
              <a:cxn ang="0">
                <a:pos x="589788853" y="814814274"/>
              </a:cxn>
              <a:cxn ang="0">
                <a:pos x="635305150" y="568238220"/>
              </a:cxn>
              <a:cxn ang="0">
                <a:pos x="1048982776" y="422866120"/>
              </a:cxn>
              <a:cxn ang="0">
                <a:pos x="1035347301" y="406926906"/>
              </a:cxn>
              <a:cxn ang="0">
                <a:pos x="734403157" y="474524299"/>
              </a:cxn>
              <a:cxn ang="0">
                <a:pos x="560020797" y="545386039"/>
              </a:cxn>
              <a:cxn ang="0">
                <a:pos x="592093570" y="456472680"/>
              </a:cxn>
              <a:cxn ang="0">
                <a:pos x="779535115" y="194533602"/>
              </a:cxn>
              <a:cxn ang="0">
                <a:pos x="656430626" y="351812462"/>
              </a:cxn>
              <a:cxn ang="0">
                <a:pos x="538895321" y="408463120"/>
              </a:cxn>
              <a:cxn ang="0">
                <a:pos x="572120233" y="103700193"/>
              </a:cxn>
              <a:cxn ang="0">
                <a:pos x="563093753" y="191917"/>
              </a:cxn>
              <a:cxn ang="0">
                <a:pos x="534862176" y="0"/>
              </a:cxn>
            </a:cxnLst>
            <a:rect l="txL" t="txT" r="txR" b="txB"/>
            <a:pathLst>
              <a:path w="5977" h="6949">
                <a:moveTo>
                  <a:pt x="2785" y="0"/>
                </a:moveTo>
                <a:cubicBezTo>
                  <a:pt x="2841" y="42"/>
                  <a:pt x="2858" y="134"/>
                  <a:pt x="2880" y="366"/>
                </a:cubicBezTo>
                <a:cubicBezTo>
                  <a:pt x="2910" y="674"/>
                  <a:pt x="2891" y="857"/>
                  <a:pt x="2760" y="1513"/>
                </a:cubicBezTo>
                <a:cubicBezTo>
                  <a:pt x="2638" y="2133"/>
                  <a:pt x="2639" y="2130"/>
                  <a:pt x="2537" y="1873"/>
                </a:cubicBezTo>
                <a:cubicBezTo>
                  <a:pt x="2413" y="1562"/>
                  <a:pt x="2149" y="1060"/>
                  <a:pt x="1997" y="847"/>
                </a:cubicBezTo>
                <a:cubicBezTo>
                  <a:pt x="1912" y="730"/>
                  <a:pt x="1834" y="619"/>
                  <a:pt x="1824" y="603"/>
                </a:cubicBezTo>
                <a:cubicBezTo>
                  <a:pt x="1821" y="599"/>
                  <a:pt x="1822" y="588"/>
                  <a:pt x="1825" y="573"/>
                </a:cubicBezTo>
                <a:cubicBezTo>
                  <a:pt x="1802" y="607"/>
                  <a:pt x="1779" y="639"/>
                  <a:pt x="1753" y="670"/>
                </a:cubicBezTo>
                <a:cubicBezTo>
                  <a:pt x="1818" y="723"/>
                  <a:pt x="2054" y="1118"/>
                  <a:pt x="2190" y="1400"/>
                </a:cubicBezTo>
                <a:cubicBezTo>
                  <a:pt x="2346" y="1724"/>
                  <a:pt x="2539" y="2359"/>
                  <a:pt x="2538" y="2541"/>
                </a:cubicBezTo>
                <a:cubicBezTo>
                  <a:pt x="2537" y="2685"/>
                  <a:pt x="2494" y="2855"/>
                  <a:pt x="2446" y="2903"/>
                </a:cubicBezTo>
                <a:cubicBezTo>
                  <a:pt x="2409" y="2940"/>
                  <a:pt x="2382" y="2926"/>
                  <a:pt x="2222" y="2790"/>
                </a:cubicBezTo>
                <a:cubicBezTo>
                  <a:pt x="1978" y="2584"/>
                  <a:pt x="1756" y="2436"/>
                  <a:pt x="1436" y="2266"/>
                </a:cubicBezTo>
                <a:cubicBezTo>
                  <a:pt x="1187" y="2133"/>
                  <a:pt x="694" y="1925"/>
                  <a:pt x="535" y="1885"/>
                </a:cubicBezTo>
                <a:cubicBezTo>
                  <a:pt x="470" y="1868"/>
                  <a:pt x="435" y="1856"/>
                  <a:pt x="420" y="1823"/>
                </a:cubicBezTo>
                <a:cubicBezTo>
                  <a:pt x="408" y="1868"/>
                  <a:pt x="393" y="1913"/>
                  <a:pt x="376" y="1956"/>
                </a:cubicBezTo>
                <a:cubicBezTo>
                  <a:pt x="383" y="1953"/>
                  <a:pt x="389" y="1951"/>
                  <a:pt x="395" y="1951"/>
                </a:cubicBezTo>
                <a:cubicBezTo>
                  <a:pt x="549" y="1951"/>
                  <a:pt x="1204" y="2247"/>
                  <a:pt x="1565" y="2480"/>
                </a:cubicBezTo>
                <a:cubicBezTo>
                  <a:pt x="1801" y="2632"/>
                  <a:pt x="2168" y="2981"/>
                  <a:pt x="2287" y="3167"/>
                </a:cubicBezTo>
                <a:cubicBezTo>
                  <a:pt x="2358" y="3279"/>
                  <a:pt x="2375" y="3338"/>
                  <a:pt x="2389" y="3537"/>
                </a:cubicBezTo>
                <a:cubicBezTo>
                  <a:pt x="2407" y="3784"/>
                  <a:pt x="2356" y="4253"/>
                  <a:pt x="2309" y="4282"/>
                </a:cubicBezTo>
                <a:cubicBezTo>
                  <a:pt x="2294" y="4291"/>
                  <a:pt x="2216" y="4272"/>
                  <a:pt x="2135" y="4240"/>
                </a:cubicBezTo>
                <a:cubicBezTo>
                  <a:pt x="1771" y="4095"/>
                  <a:pt x="1129" y="3975"/>
                  <a:pt x="401" y="3915"/>
                </a:cubicBezTo>
                <a:cubicBezTo>
                  <a:pt x="234" y="3901"/>
                  <a:pt x="89" y="3886"/>
                  <a:pt x="12" y="3875"/>
                </a:cubicBezTo>
                <a:cubicBezTo>
                  <a:pt x="12" y="3877"/>
                  <a:pt x="12" y="3878"/>
                  <a:pt x="12" y="3880"/>
                </a:cubicBezTo>
                <a:cubicBezTo>
                  <a:pt x="12" y="3939"/>
                  <a:pt x="8" y="3997"/>
                  <a:pt x="0" y="4054"/>
                </a:cubicBezTo>
                <a:lnTo>
                  <a:pt x="229" y="4057"/>
                </a:lnTo>
                <a:cubicBezTo>
                  <a:pt x="1035" y="4066"/>
                  <a:pt x="1849" y="4284"/>
                  <a:pt x="2184" y="4580"/>
                </a:cubicBezTo>
                <a:cubicBezTo>
                  <a:pt x="2296" y="4678"/>
                  <a:pt x="2311" y="4707"/>
                  <a:pt x="2329" y="4848"/>
                </a:cubicBezTo>
                <a:cubicBezTo>
                  <a:pt x="2353" y="5035"/>
                  <a:pt x="2303" y="5720"/>
                  <a:pt x="2243" y="6033"/>
                </a:cubicBezTo>
                <a:cubicBezTo>
                  <a:pt x="2219" y="6155"/>
                  <a:pt x="2177" y="6286"/>
                  <a:pt x="2148" y="6324"/>
                </a:cubicBezTo>
                <a:cubicBezTo>
                  <a:pt x="2078" y="6419"/>
                  <a:pt x="1739" y="6599"/>
                  <a:pt x="1565" y="6635"/>
                </a:cubicBezTo>
                <a:cubicBezTo>
                  <a:pt x="1488" y="6651"/>
                  <a:pt x="1312" y="6682"/>
                  <a:pt x="1175" y="6704"/>
                </a:cubicBezTo>
                <a:cubicBezTo>
                  <a:pt x="1037" y="6727"/>
                  <a:pt x="917" y="6752"/>
                  <a:pt x="908" y="6761"/>
                </a:cubicBezTo>
                <a:cubicBezTo>
                  <a:pt x="846" y="6823"/>
                  <a:pt x="1154" y="6882"/>
                  <a:pt x="1733" y="6919"/>
                </a:cubicBezTo>
                <a:cubicBezTo>
                  <a:pt x="2214" y="6949"/>
                  <a:pt x="3600" y="6930"/>
                  <a:pt x="3978" y="6888"/>
                </a:cubicBezTo>
                <a:cubicBezTo>
                  <a:pt x="4141" y="6870"/>
                  <a:pt x="4313" y="6840"/>
                  <a:pt x="4359" y="6821"/>
                </a:cubicBezTo>
                <a:lnTo>
                  <a:pt x="4444" y="6786"/>
                </a:lnTo>
                <a:lnTo>
                  <a:pt x="4380" y="6752"/>
                </a:lnTo>
                <a:cubicBezTo>
                  <a:pt x="4344" y="6733"/>
                  <a:pt x="4169" y="6699"/>
                  <a:pt x="3990" y="6677"/>
                </a:cubicBezTo>
                <a:cubicBezTo>
                  <a:pt x="3636" y="6633"/>
                  <a:pt x="3384" y="6538"/>
                  <a:pt x="3223" y="6387"/>
                </a:cubicBezTo>
                <a:cubicBezTo>
                  <a:pt x="3147" y="6317"/>
                  <a:pt x="3136" y="6284"/>
                  <a:pt x="3121" y="6098"/>
                </a:cubicBezTo>
                <a:cubicBezTo>
                  <a:pt x="3098" y="5808"/>
                  <a:pt x="3092" y="5584"/>
                  <a:pt x="3098" y="5147"/>
                </a:cubicBezTo>
                <a:lnTo>
                  <a:pt x="3103" y="4773"/>
                </a:lnTo>
                <a:lnTo>
                  <a:pt x="3201" y="4665"/>
                </a:lnTo>
                <a:cubicBezTo>
                  <a:pt x="3389" y="4458"/>
                  <a:pt x="3879" y="4281"/>
                  <a:pt x="4614" y="4157"/>
                </a:cubicBezTo>
                <a:cubicBezTo>
                  <a:pt x="4997" y="4092"/>
                  <a:pt x="5912" y="4000"/>
                  <a:pt x="5966" y="4021"/>
                </a:cubicBezTo>
                <a:cubicBezTo>
                  <a:pt x="5969" y="4022"/>
                  <a:pt x="5973" y="4026"/>
                  <a:pt x="5977" y="4030"/>
                </a:cubicBezTo>
                <a:cubicBezTo>
                  <a:pt x="5971" y="3983"/>
                  <a:pt x="5968" y="3935"/>
                  <a:pt x="5968" y="3887"/>
                </a:cubicBezTo>
                <a:cubicBezTo>
                  <a:pt x="5968" y="3867"/>
                  <a:pt x="5969" y="3848"/>
                  <a:pt x="5970" y="3829"/>
                </a:cubicBezTo>
                <a:cubicBezTo>
                  <a:pt x="5961" y="3854"/>
                  <a:pt x="5951" y="3871"/>
                  <a:pt x="5942" y="3877"/>
                </a:cubicBezTo>
                <a:cubicBezTo>
                  <a:pt x="5925" y="3888"/>
                  <a:pt x="5821" y="3898"/>
                  <a:pt x="5710" y="3898"/>
                </a:cubicBezTo>
                <a:cubicBezTo>
                  <a:pt x="5247" y="3899"/>
                  <a:pt x="4355" y="4013"/>
                  <a:pt x="3586" y="4169"/>
                </a:cubicBezTo>
                <a:cubicBezTo>
                  <a:pt x="3302" y="4226"/>
                  <a:pt x="3085" y="4257"/>
                  <a:pt x="3071" y="4243"/>
                </a:cubicBezTo>
                <a:cubicBezTo>
                  <a:pt x="3043" y="4215"/>
                  <a:pt x="2962" y="3612"/>
                  <a:pt x="2962" y="3431"/>
                </a:cubicBezTo>
                <a:cubicBezTo>
                  <a:pt x="2962" y="3287"/>
                  <a:pt x="3037" y="3185"/>
                  <a:pt x="3308" y="2959"/>
                </a:cubicBezTo>
                <a:cubicBezTo>
                  <a:pt x="3708" y="2626"/>
                  <a:pt x="4264" y="2412"/>
                  <a:pt x="5130" y="2260"/>
                </a:cubicBezTo>
                <a:lnTo>
                  <a:pt x="5462" y="2202"/>
                </a:lnTo>
                <a:cubicBezTo>
                  <a:pt x="5441" y="2169"/>
                  <a:pt x="5420" y="2136"/>
                  <a:pt x="5403" y="2101"/>
                </a:cubicBezTo>
                <a:cubicBezTo>
                  <a:pt x="5400" y="2110"/>
                  <a:pt x="5397" y="2116"/>
                  <a:pt x="5391" y="2119"/>
                </a:cubicBezTo>
                <a:cubicBezTo>
                  <a:pt x="5374" y="2130"/>
                  <a:pt x="5204" y="2161"/>
                  <a:pt x="5015" y="2189"/>
                </a:cubicBezTo>
                <a:cubicBezTo>
                  <a:pt x="4603" y="2249"/>
                  <a:pt x="4090" y="2371"/>
                  <a:pt x="3824" y="2471"/>
                </a:cubicBezTo>
                <a:cubicBezTo>
                  <a:pt x="3718" y="2511"/>
                  <a:pt x="3480" y="2623"/>
                  <a:pt x="3296" y="2720"/>
                </a:cubicBezTo>
                <a:cubicBezTo>
                  <a:pt x="2967" y="2892"/>
                  <a:pt x="2959" y="2895"/>
                  <a:pt x="2916" y="2840"/>
                </a:cubicBezTo>
                <a:cubicBezTo>
                  <a:pt x="2888" y="2802"/>
                  <a:pt x="2878" y="2747"/>
                  <a:pt x="2887" y="2673"/>
                </a:cubicBezTo>
                <a:cubicBezTo>
                  <a:pt x="2899" y="2585"/>
                  <a:pt x="2938" y="2526"/>
                  <a:pt x="3083" y="2377"/>
                </a:cubicBezTo>
                <a:cubicBezTo>
                  <a:pt x="3474" y="1976"/>
                  <a:pt x="3779" y="1561"/>
                  <a:pt x="3990" y="1139"/>
                </a:cubicBezTo>
                <a:cubicBezTo>
                  <a:pt x="4014" y="1091"/>
                  <a:pt x="4038" y="1048"/>
                  <a:pt x="4059" y="1013"/>
                </a:cubicBezTo>
                <a:cubicBezTo>
                  <a:pt x="4029" y="994"/>
                  <a:pt x="4001" y="975"/>
                  <a:pt x="3973" y="953"/>
                </a:cubicBezTo>
                <a:cubicBezTo>
                  <a:pt x="3895" y="1157"/>
                  <a:pt x="3635" y="1579"/>
                  <a:pt x="3418" y="1832"/>
                </a:cubicBezTo>
                <a:cubicBezTo>
                  <a:pt x="3264" y="2012"/>
                  <a:pt x="2893" y="2318"/>
                  <a:pt x="2830" y="2318"/>
                </a:cubicBezTo>
                <a:cubicBezTo>
                  <a:pt x="2793" y="2318"/>
                  <a:pt x="2789" y="2289"/>
                  <a:pt x="2806" y="2127"/>
                </a:cubicBezTo>
                <a:cubicBezTo>
                  <a:pt x="2817" y="2022"/>
                  <a:pt x="2845" y="1835"/>
                  <a:pt x="2867" y="1711"/>
                </a:cubicBezTo>
                <a:cubicBezTo>
                  <a:pt x="2974" y="1120"/>
                  <a:pt x="2996" y="891"/>
                  <a:pt x="2979" y="540"/>
                </a:cubicBezTo>
                <a:cubicBezTo>
                  <a:pt x="2970" y="346"/>
                  <a:pt x="2955" y="140"/>
                  <a:pt x="2946" y="84"/>
                </a:cubicBezTo>
                <a:lnTo>
                  <a:pt x="2932" y="1"/>
                </a:lnTo>
                <a:cubicBezTo>
                  <a:pt x="2909" y="2"/>
                  <a:pt x="2886" y="3"/>
                  <a:pt x="2863" y="3"/>
                </a:cubicBezTo>
                <a:cubicBezTo>
                  <a:pt x="2836" y="3"/>
                  <a:pt x="2811" y="2"/>
                  <a:pt x="2785" y="0"/>
                </a:cubicBezTo>
                <a:close/>
              </a:path>
            </a:pathLst>
          </a:custGeom>
          <a:solidFill>
            <a:srgbClr val="E74C2E"/>
          </a:solidFill>
          <a:ln w="9525">
            <a:noFill/>
          </a:ln>
        </p:spPr>
        <p:txBody>
          <a:bodyPr/>
          <a:p>
            <a:endParaRPr>
              <a:solidFill>
                <a:srgbClr val="595959"/>
              </a:solidFill>
              <a:latin typeface="Calibri" panose="020F0502020204030204" charset="0"/>
              <a:ea typeface="宋体" panose="02010600030101010101" pitchFamily="2" charset="-122"/>
              <a:sym typeface="宋体" panose="02010600030101010101" pitchFamily="2" charset="-122"/>
            </a:endParaRPr>
          </a:p>
        </p:txBody>
      </p:sp>
      <p:sp>
        <p:nvSpPr>
          <p:cNvPr id="9219" name="橢圓 4"/>
          <p:cNvSpPr/>
          <p:nvPr>
            <p:custDataLst>
              <p:tags r:id="rId3"/>
            </p:custDataLst>
          </p:nvPr>
        </p:nvSpPr>
        <p:spPr>
          <a:xfrm>
            <a:off x="3651250" y="2306955"/>
            <a:ext cx="711200" cy="711200"/>
          </a:xfrm>
          <a:prstGeom prst="ellipse">
            <a:avLst/>
          </a:prstGeom>
          <a:solidFill>
            <a:srgbClr val="7F7F7F"/>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20" name="橢圓 6"/>
          <p:cNvSpPr/>
          <p:nvPr>
            <p:custDataLst>
              <p:tags r:id="rId4"/>
            </p:custDataLst>
          </p:nvPr>
        </p:nvSpPr>
        <p:spPr>
          <a:xfrm>
            <a:off x="5848985" y="913130"/>
            <a:ext cx="711200" cy="714375"/>
          </a:xfrm>
          <a:prstGeom prst="ellipse">
            <a:avLst/>
          </a:prstGeom>
          <a:solidFill>
            <a:srgbClr val="7F7F7F"/>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21" name="橢圓 8"/>
          <p:cNvSpPr/>
          <p:nvPr>
            <p:custDataLst>
              <p:tags r:id="rId5"/>
            </p:custDataLst>
          </p:nvPr>
        </p:nvSpPr>
        <p:spPr>
          <a:xfrm>
            <a:off x="8577898" y="3678555"/>
            <a:ext cx="712787" cy="711200"/>
          </a:xfrm>
          <a:prstGeom prst="ellipse">
            <a:avLst/>
          </a:prstGeom>
          <a:solidFill>
            <a:srgbClr val="CB3519"/>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grpSp>
        <p:nvGrpSpPr>
          <p:cNvPr id="9222" name="组合 7"/>
          <p:cNvGrpSpPr/>
          <p:nvPr/>
        </p:nvGrpSpPr>
        <p:grpSpPr>
          <a:xfrm>
            <a:off x="3383598" y="3697605"/>
            <a:ext cx="711200" cy="711200"/>
            <a:chOff x="0" y="0"/>
            <a:chExt cx="711200" cy="712787"/>
          </a:xfrm>
        </p:grpSpPr>
        <p:sp>
          <p:nvSpPr>
            <p:cNvPr id="9223" name="橢圓 3"/>
            <p:cNvSpPr/>
            <p:nvPr>
              <p:custDataLst>
                <p:tags r:id="rId6"/>
              </p:custDataLst>
            </p:nvPr>
          </p:nvSpPr>
          <p:spPr>
            <a:xfrm>
              <a:off x="0" y="0"/>
              <a:ext cx="711200" cy="712787"/>
            </a:xfrm>
            <a:prstGeom prst="ellipse">
              <a:avLst/>
            </a:prstGeom>
            <a:solidFill>
              <a:srgbClr val="E74C2E"/>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24" name="KSO_Shape"/>
            <p:cNvSpPr/>
            <p:nvPr>
              <p:custDataLst>
                <p:tags r:id="rId7"/>
              </p:custDataLst>
            </p:nvPr>
          </p:nvSpPr>
          <p:spPr>
            <a:xfrm>
              <a:off x="125413" y="163512"/>
              <a:ext cx="458787" cy="385763"/>
            </a:xfrm>
            <a:custGeom>
              <a:avLst/>
              <a:gdLst>
                <a:gd name="txL" fmla="*/ 0 w 2300288"/>
                <a:gd name="txT" fmla="*/ 0 h 1936750"/>
                <a:gd name="txR" fmla="*/ 2300288 w 2300288"/>
                <a:gd name="txB" fmla="*/ 1936750 h 1936750"/>
              </a:gdLst>
              <a:ahLst/>
              <a:cxnLst>
                <a:cxn ang="0">
                  <a:pos x="1134092" y="968860"/>
                </a:cxn>
                <a:cxn ang="0">
                  <a:pos x="1214775" y="1049028"/>
                </a:cxn>
                <a:cxn ang="0">
                  <a:pos x="1216884" y="1064537"/>
                </a:cxn>
                <a:cxn ang="0">
                  <a:pos x="1151230" y="1136031"/>
                </a:cxn>
                <a:cxn ang="0">
                  <a:pos x="1182871" y="1247216"/>
                </a:cxn>
                <a:cxn ang="0">
                  <a:pos x="1204228" y="1413599"/>
                </a:cxn>
                <a:cxn ang="0">
                  <a:pos x="1046025" y="1361555"/>
                </a:cxn>
                <a:cxn ang="0">
                  <a:pos x="1071074" y="1209103"/>
                </a:cxn>
                <a:cxn ang="0">
                  <a:pos x="1033632" y="1075313"/>
                </a:cxn>
                <a:cxn ang="0">
                  <a:pos x="1028095" y="1060068"/>
                </a:cxn>
                <a:cxn ang="0">
                  <a:pos x="1033632" y="1045086"/>
                </a:cxn>
                <a:cxn ang="0">
                  <a:pos x="1116162" y="967020"/>
                </a:cxn>
                <a:cxn ang="0">
                  <a:pos x="1415999" y="862909"/>
                </a:cxn>
                <a:cxn ang="0">
                  <a:pos x="1591713" y="924102"/>
                </a:cxn>
                <a:cxn ang="0">
                  <a:pos x="1763745" y="983456"/>
                </a:cxn>
                <a:cxn ang="0">
                  <a:pos x="1808726" y="1009194"/>
                </a:cxn>
                <a:cxn ang="0">
                  <a:pos x="1836345" y="1041235"/>
                </a:cxn>
                <a:cxn ang="0">
                  <a:pos x="1870541" y="1114771"/>
                </a:cxn>
                <a:cxn ang="0">
                  <a:pos x="1893952" y="1212469"/>
                </a:cxn>
                <a:cxn ang="0">
                  <a:pos x="1905000" y="1335643"/>
                </a:cxn>
                <a:cxn ang="0">
                  <a:pos x="1899740" y="1362957"/>
                </a:cxn>
                <a:cxn ang="0">
                  <a:pos x="1874487" y="1383704"/>
                </a:cxn>
                <a:cxn ang="0">
                  <a:pos x="1781895" y="1418897"/>
                </a:cxn>
                <a:cxn ang="0">
                  <a:pos x="1625909" y="1447524"/>
                </a:cxn>
                <a:cxn ang="0">
                  <a:pos x="1404950" y="1464857"/>
                </a:cxn>
                <a:cxn ang="0">
                  <a:pos x="948915" y="1532887"/>
                </a:cxn>
                <a:cxn ang="0">
                  <a:pos x="96732" y="835367"/>
                </a:cxn>
                <a:cxn ang="0">
                  <a:pos x="1152637" y="1576"/>
                </a:cxn>
                <a:cxn ang="0">
                  <a:pos x="1203190" y="12613"/>
                </a:cxn>
                <a:cxn ang="0">
                  <a:pos x="1249793" y="32847"/>
                </a:cxn>
                <a:cxn ang="0">
                  <a:pos x="1292446" y="62015"/>
                </a:cxn>
                <a:cxn ang="0">
                  <a:pos x="1357480" y="134804"/>
                </a:cxn>
                <a:cxn ang="0">
                  <a:pos x="1402767" y="235972"/>
                </a:cxn>
                <a:cxn ang="0">
                  <a:pos x="1414352" y="301403"/>
                </a:cxn>
                <a:cxn ang="0">
                  <a:pos x="1414615" y="367360"/>
                </a:cxn>
                <a:cxn ang="0">
                  <a:pos x="1402767" y="444090"/>
                </a:cxn>
                <a:cxn ang="0">
                  <a:pos x="1379596" y="521346"/>
                </a:cxn>
                <a:cxn ang="0">
                  <a:pos x="1346158" y="595186"/>
                </a:cxn>
                <a:cxn ang="0">
                  <a:pos x="1304295" y="661143"/>
                </a:cxn>
                <a:cxn ang="0">
                  <a:pos x="1223990" y="866108"/>
                </a:cxn>
                <a:cxn ang="0">
                  <a:pos x="1146318" y="934430"/>
                </a:cxn>
                <a:cxn ang="0">
                  <a:pos x="1120778" y="944678"/>
                </a:cxn>
                <a:cxn ang="0">
                  <a:pos x="1086550" y="925758"/>
                </a:cxn>
                <a:cxn ang="0">
                  <a:pos x="993607" y="837202"/>
                </a:cxn>
                <a:cxn ang="0">
                  <a:pos x="928310" y="643274"/>
                </a:cxn>
                <a:cxn ang="0">
                  <a:pos x="888553" y="574427"/>
                </a:cxn>
                <a:cxn ang="0">
                  <a:pos x="858011" y="499273"/>
                </a:cxn>
                <a:cxn ang="0">
                  <a:pos x="837737" y="421754"/>
                </a:cxn>
                <a:cxn ang="0">
                  <a:pos x="829575" y="346075"/>
                </a:cxn>
                <a:cxn ang="0">
                  <a:pos x="832734" y="284848"/>
                </a:cxn>
                <a:cxn ang="0">
                  <a:pos x="852482" y="204965"/>
                </a:cxn>
                <a:cxn ang="0">
                  <a:pos x="905667" y="109840"/>
                </a:cxn>
                <a:cxn ang="0">
                  <a:pos x="964645" y="52818"/>
                </a:cxn>
                <a:cxn ang="0">
                  <a:pos x="1008615" y="26277"/>
                </a:cxn>
                <a:cxn ang="0">
                  <a:pos x="1056535" y="8671"/>
                </a:cxn>
                <a:cxn ang="0">
                  <a:pos x="1107614" y="262"/>
                </a:cxn>
              </a:cxnLst>
              <a:rect l="txL" t="txT" r="txR" b="txB"/>
              <a:pathLst>
                <a:path w="2300288" h="1936750">
                  <a:moveTo>
                    <a:pt x="1352860" y="1166813"/>
                  </a:moveTo>
                  <a:lnTo>
                    <a:pt x="1355725" y="1166813"/>
                  </a:lnTo>
                  <a:lnTo>
                    <a:pt x="1358272" y="1166813"/>
                  </a:lnTo>
                  <a:lnTo>
                    <a:pt x="1361456" y="1167131"/>
                  </a:lnTo>
                  <a:lnTo>
                    <a:pt x="1364003" y="1168083"/>
                  </a:lnTo>
                  <a:lnTo>
                    <a:pt x="1366869" y="1168718"/>
                  </a:lnTo>
                  <a:lnTo>
                    <a:pt x="1369416" y="1170306"/>
                  </a:lnTo>
                  <a:lnTo>
                    <a:pt x="1371644" y="1171258"/>
                  </a:lnTo>
                  <a:lnTo>
                    <a:pt x="1374192" y="1173163"/>
                  </a:lnTo>
                  <a:lnTo>
                    <a:pt x="1376420" y="1175386"/>
                  </a:lnTo>
                  <a:lnTo>
                    <a:pt x="1461429" y="1260158"/>
                  </a:lnTo>
                  <a:lnTo>
                    <a:pt x="1463339" y="1262381"/>
                  </a:lnTo>
                  <a:lnTo>
                    <a:pt x="1465249" y="1264603"/>
                  </a:lnTo>
                  <a:lnTo>
                    <a:pt x="1466841" y="1267143"/>
                  </a:lnTo>
                  <a:lnTo>
                    <a:pt x="1467797" y="1269683"/>
                  </a:lnTo>
                  <a:lnTo>
                    <a:pt x="1469070" y="1272223"/>
                  </a:lnTo>
                  <a:lnTo>
                    <a:pt x="1469388" y="1275081"/>
                  </a:lnTo>
                  <a:lnTo>
                    <a:pt x="1469707" y="1277938"/>
                  </a:lnTo>
                  <a:lnTo>
                    <a:pt x="1470025" y="1280478"/>
                  </a:lnTo>
                  <a:lnTo>
                    <a:pt x="1469707" y="1283336"/>
                  </a:lnTo>
                  <a:lnTo>
                    <a:pt x="1469388" y="1285876"/>
                  </a:lnTo>
                  <a:lnTo>
                    <a:pt x="1469070" y="1289051"/>
                  </a:lnTo>
                  <a:lnTo>
                    <a:pt x="1467797" y="1291591"/>
                  </a:lnTo>
                  <a:lnTo>
                    <a:pt x="1466841" y="1294131"/>
                  </a:lnTo>
                  <a:lnTo>
                    <a:pt x="1465249" y="1296671"/>
                  </a:lnTo>
                  <a:lnTo>
                    <a:pt x="1463339" y="1298893"/>
                  </a:lnTo>
                  <a:lnTo>
                    <a:pt x="1461429" y="1301116"/>
                  </a:lnTo>
                  <a:lnTo>
                    <a:pt x="1390111" y="1372236"/>
                  </a:lnTo>
                  <a:lnTo>
                    <a:pt x="1396160" y="1386206"/>
                  </a:lnTo>
                  <a:lnTo>
                    <a:pt x="1401573" y="1402081"/>
                  </a:lnTo>
                  <a:lnTo>
                    <a:pt x="1407304" y="1420178"/>
                  </a:lnTo>
                  <a:lnTo>
                    <a:pt x="1412716" y="1439228"/>
                  </a:lnTo>
                  <a:lnTo>
                    <a:pt x="1418447" y="1460501"/>
                  </a:lnTo>
                  <a:lnTo>
                    <a:pt x="1423541" y="1483043"/>
                  </a:lnTo>
                  <a:lnTo>
                    <a:pt x="1428317" y="1506538"/>
                  </a:lnTo>
                  <a:lnTo>
                    <a:pt x="1433093" y="1531938"/>
                  </a:lnTo>
                  <a:lnTo>
                    <a:pt x="1437550" y="1558608"/>
                  </a:lnTo>
                  <a:lnTo>
                    <a:pt x="1441689" y="1586231"/>
                  </a:lnTo>
                  <a:lnTo>
                    <a:pt x="1445191" y="1614806"/>
                  </a:lnTo>
                  <a:lnTo>
                    <a:pt x="1448693" y="1644651"/>
                  </a:lnTo>
                  <a:lnTo>
                    <a:pt x="1451559" y="1675448"/>
                  </a:lnTo>
                  <a:lnTo>
                    <a:pt x="1454106" y="1707516"/>
                  </a:lnTo>
                  <a:lnTo>
                    <a:pt x="1456016" y="1739901"/>
                  </a:lnTo>
                  <a:lnTo>
                    <a:pt x="1457608" y="1773238"/>
                  </a:lnTo>
                  <a:lnTo>
                    <a:pt x="1254161" y="1773238"/>
                  </a:lnTo>
                  <a:lnTo>
                    <a:pt x="1255753" y="1739901"/>
                  </a:lnTo>
                  <a:lnTo>
                    <a:pt x="1257344" y="1707516"/>
                  </a:lnTo>
                  <a:lnTo>
                    <a:pt x="1260210" y="1675448"/>
                  </a:lnTo>
                  <a:lnTo>
                    <a:pt x="1263075" y="1644651"/>
                  </a:lnTo>
                  <a:lnTo>
                    <a:pt x="1266259" y="1614806"/>
                  </a:lnTo>
                  <a:lnTo>
                    <a:pt x="1270080" y="1586231"/>
                  </a:lnTo>
                  <a:lnTo>
                    <a:pt x="1274219" y="1558608"/>
                  </a:lnTo>
                  <a:lnTo>
                    <a:pt x="1278676" y="1531938"/>
                  </a:lnTo>
                  <a:lnTo>
                    <a:pt x="1283452" y="1506538"/>
                  </a:lnTo>
                  <a:lnTo>
                    <a:pt x="1288228" y="1483043"/>
                  </a:lnTo>
                  <a:lnTo>
                    <a:pt x="1293322" y="1460501"/>
                  </a:lnTo>
                  <a:lnTo>
                    <a:pt x="1298734" y="1439228"/>
                  </a:lnTo>
                  <a:lnTo>
                    <a:pt x="1304465" y="1419861"/>
                  </a:lnTo>
                  <a:lnTo>
                    <a:pt x="1309878" y="1402081"/>
                  </a:lnTo>
                  <a:lnTo>
                    <a:pt x="1315609" y="1386206"/>
                  </a:lnTo>
                  <a:lnTo>
                    <a:pt x="1321340" y="1371918"/>
                  </a:lnTo>
                  <a:lnTo>
                    <a:pt x="1250022" y="1301116"/>
                  </a:lnTo>
                  <a:lnTo>
                    <a:pt x="1248111" y="1298893"/>
                  </a:lnTo>
                  <a:lnTo>
                    <a:pt x="1246519" y="1296671"/>
                  </a:lnTo>
                  <a:lnTo>
                    <a:pt x="1244927" y="1294131"/>
                  </a:lnTo>
                  <a:lnTo>
                    <a:pt x="1243654" y="1291591"/>
                  </a:lnTo>
                  <a:lnTo>
                    <a:pt x="1242699" y="1289051"/>
                  </a:lnTo>
                  <a:lnTo>
                    <a:pt x="1242380" y="1285876"/>
                  </a:lnTo>
                  <a:lnTo>
                    <a:pt x="1242062" y="1283336"/>
                  </a:lnTo>
                  <a:lnTo>
                    <a:pt x="1241425" y="1280478"/>
                  </a:lnTo>
                  <a:lnTo>
                    <a:pt x="1242062" y="1277938"/>
                  </a:lnTo>
                  <a:lnTo>
                    <a:pt x="1242380" y="1275081"/>
                  </a:lnTo>
                  <a:lnTo>
                    <a:pt x="1243017" y="1272223"/>
                  </a:lnTo>
                  <a:lnTo>
                    <a:pt x="1243654" y="1269683"/>
                  </a:lnTo>
                  <a:lnTo>
                    <a:pt x="1244927" y="1267143"/>
                  </a:lnTo>
                  <a:lnTo>
                    <a:pt x="1246519" y="1264603"/>
                  </a:lnTo>
                  <a:lnTo>
                    <a:pt x="1248111" y="1262381"/>
                  </a:lnTo>
                  <a:lnTo>
                    <a:pt x="1250340" y="1260158"/>
                  </a:lnTo>
                  <a:lnTo>
                    <a:pt x="1335030" y="1175386"/>
                  </a:lnTo>
                  <a:lnTo>
                    <a:pt x="1337259" y="1173163"/>
                  </a:lnTo>
                  <a:lnTo>
                    <a:pt x="1339806" y="1171258"/>
                  </a:lnTo>
                  <a:lnTo>
                    <a:pt x="1342035" y="1170306"/>
                  </a:lnTo>
                  <a:lnTo>
                    <a:pt x="1344582" y="1168718"/>
                  </a:lnTo>
                  <a:lnTo>
                    <a:pt x="1347766" y="1168083"/>
                  </a:lnTo>
                  <a:lnTo>
                    <a:pt x="1350313" y="1167131"/>
                  </a:lnTo>
                  <a:lnTo>
                    <a:pt x="1352860" y="1166813"/>
                  </a:lnTo>
                  <a:close/>
                  <a:moveTo>
                    <a:pt x="1634223" y="1009650"/>
                  </a:moveTo>
                  <a:lnTo>
                    <a:pt x="1652963" y="1018533"/>
                  </a:lnTo>
                  <a:lnTo>
                    <a:pt x="1672339" y="1027098"/>
                  </a:lnTo>
                  <a:lnTo>
                    <a:pt x="1691079" y="1034712"/>
                  </a:lnTo>
                  <a:lnTo>
                    <a:pt x="1709819" y="1042326"/>
                  </a:lnTo>
                  <a:lnTo>
                    <a:pt x="1728241" y="1049939"/>
                  </a:lnTo>
                  <a:lnTo>
                    <a:pt x="1746663" y="1057236"/>
                  </a:lnTo>
                  <a:lnTo>
                    <a:pt x="1783191" y="1070560"/>
                  </a:lnTo>
                  <a:lnTo>
                    <a:pt x="1819083" y="1082932"/>
                  </a:lnTo>
                  <a:lnTo>
                    <a:pt x="1854022" y="1094670"/>
                  </a:lnTo>
                  <a:lnTo>
                    <a:pt x="1888325" y="1105773"/>
                  </a:lnTo>
                  <a:lnTo>
                    <a:pt x="1921994" y="1116242"/>
                  </a:lnTo>
                  <a:lnTo>
                    <a:pt x="1986155" y="1136545"/>
                  </a:lnTo>
                  <a:lnTo>
                    <a:pt x="2017282" y="1146379"/>
                  </a:lnTo>
                  <a:lnTo>
                    <a:pt x="2046821" y="1156213"/>
                  </a:lnTo>
                  <a:lnTo>
                    <a:pt x="2075408" y="1166682"/>
                  </a:lnTo>
                  <a:lnTo>
                    <a:pt x="2103042" y="1176834"/>
                  </a:lnTo>
                  <a:lnTo>
                    <a:pt x="2116700" y="1182544"/>
                  </a:lnTo>
                  <a:lnTo>
                    <a:pt x="2129722" y="1187937"/>
                  </a:lnTo>
                  <a:lnTo>
                    <a:pt x="2142427" y="1193965"/>
                  </a:lnTo>
                  <a:lnTo>
                    <a:pt x="2155132" y="1199675"/>
                  </a:lnTo>
                  <a:lnTo>
                    <a:pt x="2161167" y="1203164"/>
                  </a:lnTo>
                  <a:lnTo>
                    <a:pt x="2166885" y="1206337"/>
                  </a:lnTo>
                  <a:lnTo>
                    <a:pt x="2172920" y="1210461"/>
                  </a:lnTo>
                  <a:lnTo>
                    <a:pt x="2178319" y="1214585"/>
                  </a:lnTo>
                  <a:lnTo>
                    <a:pt x="2184037" y="1219026"/>
                  </a:lnTo>
                  <a:lnTo>
                    <a:pt x="2189119" y="1223785"/>
                  </a:lnTo>
                  <a:lnTo>
                    <a:pt x="2194201" y="1228861"/>
                  </a:lnTo>
                  <a:lnTo>
                    <a:pt x="2198965" y="1233936"/>
                  </a:lnTo>
                  <a:lnTo>
                    <a:pt x="2203729" y="1239647"/>
                  </a:lnTo>
                  <a:lnTo>
                    <a:pt x="2208494" y="1245357"/>
                  </a:lnTo>
                  <a:lnTo>
                    <a:pt x="2212941" y="1251384"/>
                  </a:lnTo>
                  <a:lnTo>
                    <a:pt x="2217387" y="1257729"/>
                  </a:lnTo>
                  <a:lnTo>
                    <a:pt x="2221517" y="1264391"/>
                  </a:lnTo>
                  <a:lnTo>
                    <a:pt x="2225646" y="1271053"/>
                  </a:lnTo>
                  <a:lnTo>
                    <a:pt x="2233269" y="1285011"/>
                  </a:lnTo>
                  <a:lnTo>
                    <a:pt x="2240257" y="1299287"/>
                  </a:lnTo>
                  <a:lnTo>
                    <a:pt x="2246927" y="1314832"/>
                  </a:lnTo>
                  <a:lnTo>
                    <a:pt x="2253279" y="1330693"/>
                  </a:lnTo>
                  <a:lnTo>
                    <a:pt x="2258679" y="1346555"/>
                  </a:lnTo>
                  <a:lnTo>
                    <a:pt x="2264079" y="1363052"/>
                  </a:lnTo>
                  <a:lnTo>
                    <a:pt x="2268843" y="1379865"/>
                  </a:lnTo>
                  <a:lnTo>
                    <a:pt x="2273290" y="1396996"/>
                  </a:lnTo>
                  <a:lnTo>
                    <a:pt x="2277101" y="1413809"/>
                  </a:lnTo>
                  <a:lnTo>
                    <a:pt x="2280595" y="1430940"/>
                  </a:lnTo>
                  <a:lnTo>
                    <a:pt x="2283772" y="1447754"/>
                  </a:lnTo>
                  <a:lnTo>
                    <a:pt x="2286948" y="1464567"/>
                  </a:lnTo>
                  <a:lnTo>
                    <a:pt x="2288854" y="1481381"/>
                  </a:lnTo>
                  <a:lnTo>
                    <a:pt x="2291077" y="1497243"/>
                  </a:lnTo>
                  <a:lnTo>
                    <a:pt x="2293300" y="1513104"/>
                  </a:lnTo>
                  <a:lnTo>
                    <a:pt x="2296477" y="1542925"/>
                  </a:lnTo>
                  <a:lnTo>
                    <a:pt x="2298382" y="1570207"/>
                  </a:lnTo>
                  <a:lnTo>
                    <a:pt x="2299653" y="1593682"/>
                  </a:lnTo>
                  <a:lnTo>
                    <a:pt x="2300288" y="1613351"/>
                  </a:lnTo>
                  <a:lnTo>
                    <a:pt x="2300288" y="1627944"/>
                  </a:lnTo>
                  <a:lnTo>
                    <a:pt x="2300288" y="1630799"/>
                  </a:lnTo>
                  <a:lnTo>
                    <a:pt x="2299653" y="1633971"/>
                  </a:lnTo>
                  <a:lnTo>
                    <a:pt x="2299018" y="1636827"/>
                  </a:lnTo>
                  <a:lnTo>
                    <a:pt x="2297430" y="1639999"/>
                  </a:lnTo>
                  <a:lnTo>
                    <a:pt x="2296159" y="1643171"/>
                  </a:lnTo>
                  <a:lnTo>
                    <a:pt x="2293936" y="1646344"/>
                  </a:lnTo>
                  <a:lnTo>
                    <a:pt x="2291077" y="1649199"/>
                  </a:lnTo>
                  <a:lnTo>
                    <a:pt x="2288536" y="1652688"/>
                  </a:lnTo>
                  <a:lnTo>
                    <a:pt x="2285360" y="1655544"/>
                  </a:lnTo>
                  <a:lnTo>
                    <a:pt x="2281548" y="1659033"/>
                  </a:lnTo>
                  <a:lnTo>
                    <a:pt x="2278054" y="1661888"/>
                  </a:lnTo>
                  <a:lnTo>
                    <a:pt x="2273608" y="1665061"/>
                  </a:lnTo>
                  <a:lnTo>
                    <a:pt x="2263443" y="1671405"/>
                  </a:lnTo>
                  <a:lnTo>
                    <a:pt x="2252644" y="1677750"/>
                  </a:lnTo>
                  <a:lnTo>
                    <a:pt x="2239621" y="1684095"/>
                  </a:lnTo>
                  <a:lnTo>
                    <a:pt x="2225328" y="1690122"/>
                  </a:lnTo>
                  <a:lnTo>
                    <a:pt x="2208811" y="1696150"/>
                  </a:lnTo>
                  <a:lnTo>
                    <a:pt x="2191660" y="1701860"/>
                  </a:lnTo>
                  <a:lnTo>
                    <a:pt x="2172602" y="1707888"/>
                  </a:lnTo>
                  <a:lnTo>
                    <a:pt x="2151639" y="1713915"/>
                  </a:lnTo>
                  <a:lnTo>
                    <a:pt x="2129722" y="1719308"/>
                  </a:lnTo>
                  <a:lnTo>
                    <a:pt x="2105900" y="1724384"/>
                  </a:lnTo>
                  <a:lnTo>
                    <a:pt x="2080490" y="1730094"/>
                  </a:lnTo>
                  <a:lnTo>
                    <a:pt x="2053809" y="1734853"/>
                  </a:lnTo>
                  <a:lnTo>
                    <a:pt x="2025223" y="1739611"/>
                  </a:lnTo>
                  <a:lnTo>
                    <a:pt x="1995048" y="1744052"/>
                  </a:lnTo>
                  <a:lnTo>
                    <a:pt x="1963285" y="1748494"/>
                  </a:lnTo>
                  <a:lnTo>
                    <a:pt x="1930252" y="1752618"/>
                  </a:lnTo>
                  <a:lnTo>
                    <a:pt x="1895313" y="1756107"/>
                  </a:lnTo>
                  <a:lnTo>
                    <a:pt x="1858786" y="1759597"/>
                  </a:lnTo>
                  <a:lnTo>
                    <a:pt x="1820671" y="1762452"/>
                  </a:lnTo>
                  <a:lnTo>
                    <a:pt x="1780967" y="1765307"/>
                  </a:lnTo>
                  <a:lnTo>
                    <a:pt x="1739676" y="1767528"/>
                  </a:lnTo>
                  <a:lnTo>
                    <a:pt x="1696478" y="1769431"/>
                  </a:lnTo>
                  <a:lnTo>
                    <a:pt x="1652011" y="1771335"/>
                  </a:lnTo>
                  <a:lnTo>
                    <a:pt x="1605955" y="1772287"/>
                  </a:lnTo>
                  <a:lnTo>
                    <a:pt x="1557993" y="1773238"/>
                  </a:lnTo>
                  <a:lnTo>
                    <a:pt x="1508125" y="1773238"/>
                  </a:lnTo>
                  <a:lnTo>
                    <a:pt x="1634223" y="1009650"/>
                  </a:lnTo>
                  <a:close/>
                  <a:moveTo>
                    <a:pt x="969658" y="942975"/>
                  </a:moveTo>
                  <a:lnTo>
                    <a:pt x="1145815" y="1851606"/>
                  </a:lnTo>
                  <a:lnTo>
                    <a:pt x="1263254" y="1851606"/>
                  </a:lnTo>
                  <a:lnTo>
                    <a:pt x="2020888" y="1851606"/>
                  </a:lnTo>
                  <a:lnTo>
                    <a:pt x="2020888" y="1936750"/>
                  </a:lnTo>
                  <a:lnTo>
                    <a:pt x="1163907" y="1936750"/>
                  </a:lnTo>
                  <a:lnTo>
                    <a:pt x="194249" y="1936750"/>
                  </a:lnTo>
                  <a:lnTo>
                    <a:pt x="0" y="1009057"/>
                  </a:lnTo>
                  <a:lnTo>
                    <a:pt x="116804" y="1009057"/>
                  </a:lnTo>
                  <a:lnTo>
                    <a:pt x="969658" y="942975"/>
                  </a:lnTo>
                  <a:close/>
                  <a:moveTo>
                    <a:pt x="1346346" y="0"/>
                  </a:moveTo>
                  <a:lnTo>
                    <a:pt x="1355566" y="0"/>
                  </a:lnTo>
                  <a:lnTo>
                    <a:pt x="1364786" y="0"/>
                  </a:lnTo>
                  <a:lnTo>
                    <a:pt x="1373688" y="317"/>
                  </a:lnTo>
                  <a:lnTo>
                    <a:pt x="1382908" y="952"/>
                  </a:lnTo>
                  <a:lnTo>
                    <a:pt x="1391810" y="1904"/>
                  </a:lnTo>
                  <a:lnTo>
                    <a:pt x="1400712" y="3174"/>
                  </a:lnTo>
                  <a:lnTo>
                    <a:pt x="1409613" y="4444"/>
                  </a:lnTo>
                  <a:lnTo>
                    <a:pt x="1418515" y="6348"/>
                  </a:lnTo>
                  <a:lnTo>
                    <a:pt x="1426782" y="8252"/>
                  </a:lnTo>
                  <a:lnTo>
                    <a:pt x="1435684" y="10474"/>
                  </a:lnTo>
                  <a:lnTo>
                    <a:pt x="1444268" y="12379"/>
                  </a:lnTo>
                  <a:lnTo>
                    <a:pt x="1452852" y="15236"/>
                  </a:lnTo>
                  <a:lnTo>
                    <a:pt x="1460800" y="18092"/>
                  </a:lnTo>
                  <a:lnTo>
                    <a:pt x="1469384" y="21266"/>
                  </a:lnTo>
                  <a:lnTo>
                    <a:pt x="1477650" y="24758"/>
                  </a:lnTo>
                  <a:lnTo>
                    <a:pt x="1485598" y="27932"/>
                  </a:lnTo>
                  <a:lnTo>
                    <a:pt x="1493228" y="31741"/>
                  </a:lnTo>
                  <a:lnTo>
                    <a:pt x="1501495" y="35867"/>
                  </a:lnTo>
                  <a:lnTo>
                    <a:pt x="1509125" y="39676"/>
                  </a:lnTo>
                  <a:lnTo>
                    <a:pt x="1517073" y="44120"/>
                  </a:lnTo>
                  <a:lnTo>
                    <a:pt x="1524385" y="48881"/>
                  </a:lnTo>
                  <a:lnTo>
                    <a:pt x="1531698" y="53960"/>
                  </a:lnTo>
                  <a:lnTo>
                    <a:pt x="1539010" y="58721"/>
                  </a:lnTo>
                  <a:lnTo>
                    <a:pt x="1546640" y="63800"/>
                  </a:lnTo>
                  <a:lnTo>
                    <a:pt x="1553635" y="69196"/>
                  </a:lnTo>
                  <a:lnTo>
                    <a:pt x="1560629" y="74909"/>
                  </a:lnTo>
                  <a:lnTo>
                    <a:pt x="1567624" y="80305"/>
                  </a:lnTo>
                  <a:lnTo>
                    <a:pt x="1580976" y="92684"/>
                  </a:lnTo>
                  <a:lnTo>
                    <a:pt x="1593694" y="105380"/>
                  </a:lnTo>
                  <a:lnTo>
                    <a:pt x="1606093" y="118712"/>
                  </a:lnTo>
                  <a:lnTo>
                    <a:pt x="1617856" y="132678"/>
                  </a:lnTo>
                  <a:lnTo>
                    <a:pt x="1628984" y="147596"/>
                  </a:lnTo>
                  <a:lnTo>
                    <a:pt x="1639157" y="162832"/>
                  </a:lnTo>
                  <a:lnTo>
                    <a:pt x="1649331" y="178703"/>
                  </a:lnTo>
                  <a:lnTo>
                    <a:pt x="1658551" y="195525"/>
                  </a:lnTo>
                  <a:lnTo>
                    <a:pt x="1666817" y="212348"/>
                  </a:lnTo>
                  <a:lnTo>
                    <a:pt x="1674765" y="229806"/>
                  </a:lnTo>
                  <a:lnTo>
                    <a:pt x="1682078" y="247581"/>
                  </a:lnTo>
                  <a:lnTo>
                    <a:pt x="1688436" y="266308"/>
                  </a:lnTo>
                  <a:lnTo>
                    <a:pt x="1693841" y="285036"/>
                  </a:lnTo>
                  <a:lnTo>
                    <a:pt x="1698610" y="304080"/>
                  </a:lnTo>
                  <a:lnTo>
                    <a:pt x="1700517" y="314237"/>
                  </a:lnTo>
                  <a:lnTo>
                    <a:pt x="1702743" y="324077"/>
                  </a:lnTo>
                  <a:lnTo>
                    <a:pt x="1704332" y="333917"/>
                  </a:lnTo>
                  <a:lnTo>
                    <a:pt x="1705604" y="344074"/>
                  </a:lnTo>
                  <a:lnTo>
                    <a:pt x="1706876" y="353914"/>
                  </a:lnTo>
                  <a:lnTo>
                    <a:pt x="1707830" y="364071"/>
                  </a:lnTo>
                  <a:lnTo>
                    <a:pt x="1708466" y="374546"/>
                  </a:lnTo>
                  <a:lnTo>
                    <a:pt x="1709419" y="385020"/>
                  </a:lnTo>
                  <a:lnTo>
                    <a:pt x="1709737" y="395178"/>
                  </a:lnTo>
                  <a:lnTo>
                    <a:pt x="1709737" y="405652"/>
                  </a:lnTo>
                  <a:lnTo>
                    <a:pt x="1709737" y="418031"/>
                  </a:lnTo>
                  <a:lnTo>
                    <a:pt x="1709101" y="431045"/>
                  </a:lnTo>
                  <a:lnTo>
                    <a:pt x="1708148" y="443742"/>
                  </a:lnTo>
                  <a:lnTo>
                    <a:pt x="1707194" y="456755"/>
                  </a:lnTo>
                  <a:lnTo>
                    <a:pt x="1705604" y="470087"/>
                  </a:lnTo>
                  <a:lnTo>
                    <a:pt x="1703697" y="482783"/>
                  </a:lnTo>
                  <a:lnTo>
                    <a:pt x="1702107" y="496114"/>
                  </a:lnTo>
                  <a:lnTo>
                    <a:pt x="1699881" y="509446"/>
                  </a:lnTo>
                  <a:lnTo>
                    <a:pt x="1696702" y="522777"/>
                  </a:lnTo>
                  <a:lnTo>
                    <a:pt x="1693841" y="536426"/>
                  </a:lnTo>
                  <a:lnTo>
                    <a:pt x="1690979" y="549757"/>
                  </a:lnTo>
                  <a:lnTo>
                    <a:pt x="1687164" y="562771"/>
                  </a:lnTo>
                  <a:lnTo>
                    <a:pt x="1683667" y="576420"/>
                  </a:lnTo>
                  <a:lnTo>
                    <a:pt x="1679534" y="589751"/>
                  </a:lnTo>
                  <a:lnTo>
                    <a:pt x="1675401" y="603082"/>
                  </a:lnTo>
                  <a:lnTo>
                    <a:pt x="1670632" y="616414"/>
                  </a:lnTo>
                  <a:lnTo>
                    <a:pt x="1665863" y="629745"/>
                  </a:lnTo>
                  <a:lnTo>
                    <a:pt x="1661094" y="642441"/>
                  </a:lnTo>
                  <a:lnTo>
                    <a:pt x="1655372" y="655773"/>
                  </a:lnTo>
                  <a:lnTo>
                    <a:pt x="1650285" y="668787"/>
                  </a:lnTo>
                  <a:lnTo>
                    <a:pt x="1644244" y="681166"/>
                  </a:lnTo>
                  <a:lnTo>
                    <a:pt x="1638521" y="693862"/>
                  </a:lnTo>
                  <a:lnTo>
                    <a:pt x="1632163" y="706241"/>
                  </a:lnTo>
                  <a:lnTo>
                    <a:pt x="1625486" y="718938"/>
                  </a:lnTo>
                  <a:lnTo>
                    <a:pt x="1618810" y="730682"/>
                  </a:lnTo>
                  <a:lnTo>
                    <a:pt x="1612133" y="742744"/>
                  </a:lnTo>
                  <a:lnTo>
                    <a:pt x="1605139" y="754170"/>
                  </a:lnTo>
                  <a:lnTo>
                    <a:pt x="1597827" y="765597"/>
                  </a:lnTo>
                  <a:lnTo>
                    <a:pt x="1590514" y="777024"/>
                  </a:lnTo>
                  <a:lnTo>
                    <a:pt x="1582566" y="787816"/>
                  </a:lnTo>
                  <a:lnTo>
                    <a:pt x="1574936" y="798608"/>
                  </a:lnTo>
                  <a:lnTo>
                    <a:pt x="1566988" y="808765"/>
                  </a:lnTo>
                  <a:lnTo>
                    <a:pt x="1566988" y="950966"/>
                  </a:lnTo>
                  <a:lnTo>
                    <a:pt x="1559357" y="959219"/>
                  </a:lnTo>
                  <a:lnTo>
                    <a:pt x="1539964" y="980485"/>
                  </a:lnTo>
                  <a:lnTo>
                    <a:pt x="1511350" y="1011274"/>
                  </a:lnTo>
                  <a:lnTo>
                    <a:pt x="1495136" y="1028415"/>
                  </a:lnTo>
                  <a:lnTo>
                    <a:pt x="1477968" y="1046190"/>
                  </a:lnTo>
                  <a:lnTo>
                    <a:pt x="1459846" y="1063965"/>
                  </a:lnTo>
                  <a:lnTo>
                    <a:pt x="1441724" y="1081105"/>
                  </a:lnTo>
                  <a:lnTo>
                    <a:pt x="1423920" y="1096976"/>
                  </a:lnTo>
                  <a:lnTo>
                    <a:pt x="1407388" y="1111576"/>
                  </a:lnTo>
                  <a:lnTo>
                    <a:pt x="1399122" y="1118242"/>
                  </a:lnTo>
                  <a:lnTo>
                    <a:pt x="1391492" y="1123638"/>
                  </a:lnTo>
                  <a:lnTo>
                    <a:pt x="1384179" y="1128717"/>
                  </a:lnTo>
                  <a:lnTo>
                    <a:pt x="1377503" y="1133160"/>
                  </a:lnTo>
                  <a:lnTo>
                    <a:pt x="1371144" y="1136652"/>
                  </a:lnTo>
                  <a:lnTo>
                    <a:pt x="1365104" y="1139191"/>
                  </a:lnTo>
                  <a:lnTo>
                    <a:pt x="1360017" y="1140461"/>
                  </a:lnTo>
                  <a:lnTo>
                    <a:pt x="1357791" y="1141096"/>
                  </a:lnTo>
                  <a:lnTo>
                    <a:pt x="1355566" y="1141413"/>
                  </a:lnTo>
                  <a:lnTo>
                    <a:pt x="1353340" y="1141096"/>
                  </a:lnTo>
                  <a:lnTo>
                    <a:pt x="1351115" y="1140461"/>
                  </a:lnTo>
                  <a:lnTo>
                    <a:pt x="1346028" y="1139191"/>
                  </a:lnTo>
                  <a:lnTo>
                    <a:pt x="1340305" y="1136652"/>
                  </a:lnTo>
                  <a:lnTo>
                    <a:pt x="1333947" y="1133160"/>
                  </a:lnTo>
                  <a:lnTo>
                    <a:pt x="1327270" y="1128717"/>
                  </a:lnTo>
                  <a:lnTo>
                    <a:pt x="1319958" y="1123638"/>
                  </a:lnTo>
                  <a:lnTo>
                    <a:pt x="1312010" y="1118242"/>
                  </a:lnTo>
                  <a:lnTo>
                    <a:pt x="1304061" y="1111576"/>
                  </a:lnTo>
                  <a:lnTo>
                    <a:pt x="1287211" y="1096976"/>
                  </a:lnTo>
                  <a:lnTo>
                    <a:pt x="1269725" y="1081105"/>
                  </a:lnTo>
                  <a:lnTo>
                    <a:pt x="1251603" y="1063965"/>
                  </a:lnTo>
                  <a:lnTo>
                    <a:pt x="1233482" y="1046190"/>
                  </a:lnTo>
                  <a:lnTo>
                    <a:pt x="1215996" y="1028415"/>
                  </a:lnTo>
                  <a:lnTo>
                    <a:pt x="1199781" y="1011274"/>
                  </a:lnTo>
                  <a:lnTo>
                    <a:pt x="1171486" y="980485"/>
                  </a:lnTo>
                  <a:lnTo>
                    <a:pt x="1151774" y="959219"/>
                  </a:lnTo>
                  <a:lnTo>
                    <a:pt x="1144462" y="950966"/>
                  </a:lnTo>
                  <a:lnTo>
                    <a:pt x="1144462" y="808765"/>
                  </a:lnTo>
                  <a:lnTo>
                    <a:pt x="1136196" y="798608"/>
                  </a:lnTo>
                  <a:lnTo>
                    <a:pt x="1128565" y="787816"/>
                  </a:lnTo>
                  <a:lnTo>
                    <a:pt x="1120935" y="777024"/>
                  </a:lnTo>
                  <a:lnTo>
                    <a:pt x="1113305" y="765597"/>
                  </a:lnTo>
                  <a:lnTo>
                    <a:pt x="1105993" y="754170"/>
                  </a:lnTo>
                  <a:lnTo>
                    <a:pt x="1098998" y="742744"/>
                  </a:lnTo>
                  <a:lnTo>
                    <a:pt x="1092322" y="730682"/>
                  </a:lnTo>
                  <a:lnTo>
                    <a:pt x="1085645" y="718938"/>
                  </a:lnTo>
                  <a:lnTo>
                    <a:pt x="1078969" y="706241"/>
                  </a:lnTo>
                  <a:lnTo>
                    <a:pt x="1072928" y="693862"/>
                  </a:lnTo>
                  <a:lnTo>
                    <a:pt x="1066887" y="681166"/>
                  </a:lnTo>
                  <a:lnTo>
                    <a:pt x="1061165" y="668787"/>
                  </a:lnTo>
                  <a:lnTo>
                    <a:pt x="1055442" y="655773"/>
                  </a:lnTo>
                  <a:lnTo>
                    <a:pt x="1050355" y="642441"/>
                  </a:lnTo>
                  <a:lnTo>
                    <a:pt x="1045268" y="629745"/>
                  </a:lnTo>
                  <a:lnTo>
                    <a:pt x="1040499" y="616414"/>
                  </a:lnTo>
                  <a:lnTo>
                    <a:pt x="1036048" y="603082"/>
                  </a:lnTo>
                  <a:lnTo>
                    <a:pt x="1031915" y="589751"/>
                  </a:lnTo>
                  <a:lnTo>
                    <a:pt x="1027782" y="576420"/>
                  </a:lnTo>
                  <a:lnTo>
                    <a:pt x="1023967" y="562771"/>
                  </a:lnTo>
                  <a:lnTo>
                    <a:pt x="1020470" y="549757"/>
                  </a:lnTo>
                  <a:lnTo>
                    <a:pt x="1016973" y="536426"/>
                  </a:lnTo>
                  <a:lnTo>
                    <a:pt x="1014429" y="522777"/>
                  </a:lnTo>
                  <a:lnTo>
                    <a:pt x="1011568" y="509446"/>
                  </a:lnTo>
                  <a:lnTo>
                    <a:pt x="1009343" y="496114"/>
                  </a:lnTo>
                  <a:lnTo>
                    <a:pt x="1007435" y="482783"/>
                  </a:lnTo>
                  <a:lnTo>
                    <a:pt x="1005527" y="470087"/>
                  </a:lnTo>
                  <a:lnTo>
                    <a:pt x="1004256" y="456755"/>
                  </a:lnTo>
                  <a:lnTo>
                    <a:pt x="1002984" y="443742"/>
                  </a:lnTo>
                  <a:lnTo>
                    <a:pt x="1002348" y="431045"/>
                  </a:lnTo>
                  <a:lnTo>
                    <a:pt x="1001712" y="418031"/>
                  </a:lnTo>
                  <a:lnTo>
                    <a:pt x="1001712" y="405652"/>
                  </a:lnTo>
                  <a:lnTo>
                    <a:pt x="1001712" y="395178"/>
                  </a:lnTo>
                  <a:lnTo>
                    <a:pt x="1002030" y="385020"/>
                  </a:lnTo>
                  <a:lnTo>
                    <a:pt x="1002666" y="374546"/>
                  </a:lnTo>
                  <a:lnTo>
                    <a:pt x="1003302" y="364071"/>
                  </a:lnTo>
                  <a:lnTo>
                    <a:pt x="1004574" y="353914"/>
                  </a:lnTo>
                  <a:lnTo>
                    <a:pt x="1005527" y="344074"/>
                  </a:lnTo>
                  <a:lnTo>
                    <a:pt x="1007117" y="333917"/>
                  </a:lnTo>
                  <a:lnTo>
                    <a:pt x="1008707" y="324077"/>
                  </a:lnTo>
                  <a:lnTo>
                    <a:pt x="1010296" y="314237"/>
                  </a:lnTo>
                  <a:lnTo>
                    <a:pt x="1012522" y="304080"/>
                  </a:lnTo>
                  <a:lnTo>
                    <a:pt x="1017609" y="285036"/>
                  </a:lnTo>
                  <a:lnTo>
                    <a:pt x="1023013" y="266308"/>
                  </a:lnTo>
                  <a:lnTo>
                    <a:pt x="1029372" y="247581"/>
                  </a:lnTo>
                  <a:lnTo>
                    <a:pt x="1036366" y="229806"/>
                  </a:lnTo>
                  <a:lnTo>
                    <a:pt x="1044315" y="212348"/>
                  </a:lnTo>
                  <a:lnTo>
                    <a:pt x="1052899" y="195525"/>
                  </a:lnTo>
                  <a:lnTo>
                    <a:pt x="1062119" y="178703"/>
                  </a:lnTo>
                  <a:lnTo>
                    <a:pt x="1071656" y="162832"/>
                  </a:lnTo>
                  <a:lnTo>
                    <a:pt x="1082466" y="147596"/>
                  </a:lnTo>
                  <a:lnTo>
                    <a:pt x="1093593" y="132678"/>
                  </a:lnTo>
                  <a:lnTo>
                    <a:pt x="1105357" y="118712"/>
                  </a:lnTo>
                  <a:lnTo>
                    <a:pt x="1117438" y="105380"/>
                  </a:lnTo>
                  <a:lnTo>
                    <a:pt x="1130473" y="92684"/>
                  </a:lnTo>
                  <a:lnTo>
                    <a:pt x="1143826" y="80305"/>
                  </a:lnTo>
                  <a:lnTo>
                    <a:pt x="1150820" y="74909"/>
                  </a:lnTo>
                  <a:lnTo>
                    <a:pt x="1157815" y="69196"/>
                  </a:lnTo>
                  <a:lnTo>
                    <a:pt x="1164809" y="63800"/>
                  </a:lnTo>
                  <a:lnTo>
                    <a:pt x="1172121" y="58721"/>
                  </a:lnTo>
                  <a:lnTo>
                    <a:pt x="1179434" y="53960"/>
                  </a:lnTo>
                  <a:lnTo>
                    <a:pt x="1187064" y="48881"/>
                  </a:lnTo>
                  <a:lnTo>
                    <a:pt x="1194376" y="44120"/>
                  </a:lnTo>
                  <a:lnTo>
                    <a:pt x="1202007" y="39676"/>
                  </a:lnTo>
                  <a:lnTo>
                    <a:pt x="1209955" y="35867"/>
                  </a:lnTo>
                  <a:lnTo>
                    <a:pt x="1217903" y="31741"/>
                  </a:lnTo>
                  <a:lnTo>
                    <a:pt x="1225851" y="27932"/>
                  </a:lnTo>
                  <a:lnTo>
                    <a:pt x="1233799" y="24758"/>
                  </a:lnTo>
                  <a:lnTo>
                    <a:pt x="1242066" y="21266"/>
                  </a:lnTo>
                  <a:lnTo>
                    <a:pt x="1250332" y="18092"/>
                  </a:lnTo>
                  <a:lnTo>
                    <a:pt x="1258916" y="15236"/>
                  </a:lnTo>
                  <a:lnTo>
                    <a:pt x="1267182" y="12379"/>
                  </a:lnTo>
                  <a:lnTo>
                    <a:pt x="1275766" y="10474"/>
                  </a:lnTo>
                  <a:lnTo>
                    <a:pt x="1284350" y="8252"/>
                  </a:lnTo>
                  <a:lnTo>
                    <a:pt x="1292934" y="6348"/>
                  </a:lnTo>
                  <a:lnTo>
                    <a:pt x="1301836" y="4444"/>
                  </a:lnTo>
                  <a:lnTo>
                    <a:pt x="1310738" y="3174"/>
                  </a:lnTo>
                  <a:lnTo>
                    <a:pt x="1319322" y="1904"/>
                  </a:lnTo>
                  <a:lnTo>
                    <a:pt x="1328224" y="952"/>
                  </a:lnTo>
                  <a:lnTo>
                    <a:pt x="1337444" y="317"/>
                  </a:lnTo>
                  <a:lnTo>
                    <a:pt x="1346346"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grpSp>
      <p:grpSp>
        <p:nvGrpSpPr>
          <p:cNvPr id="9225" name="组合 13"/>
          <p:cNvGrpSpPr/>
          <p:nvPr/>
        </p:nvGrpSpPr>
        <p:grpSpPr>
          <a:xfrm>
            <a:off x="6976745" y="1595755"/>
            <a:ext cx="714375" cy="711200"/>
            <a:chOff x="0" y="0"/>
            <a:chExt cx="712788" cy="712787"/>
          </a:xfrm>
        </p:grpSpPr>
        <p:sp>
          <p:nvSpPr>
            <p:cNvPr id="9226" name="橢圓 7"/>
            <p:cNvSpPr/>
            <p:nvPr>
              <p:custDataLst>
                <p:tags r:id="rId8"/>
              </p:custDataLst>
            </p:nvPr>
          </p:nvSpPr>
          <p:spPr>
            <a:xfrm>
              <a:off x="0" y="0"/>
              <a:ext cx="712788" cy="712787"/>
            </a:xfrm>
            <a:prstGeom prst="ellipse">
              <a:avLst/>
            </a:prstGeom>
            <a:solidFill>
              <a:srgbClr val="E74C2E"/>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27" name="KSO_Shape"/>
            <p:cNvSpPr/>
            <p:nvPr>
              <p:custDataLst>
                <p:tags r:id="rId9"/>
              </p:custDataLst>
            </p:nvPr>
          </p:nvSpPr>
          <p:spPr>
            <a:xfrm>
              <a:off x="166688" y="163512"/>
              <a:ext cx="414337" cy="352425"/>
            </a:xfrm>
            <a:custGeom>
              <a:avLst/>
              <a:gdLst>
                <a:gd name="txL" fmla="*/ 0 w 2276475"/>
                <a:gd name="txT" fmla="*/ 0 h 1936751"/>
                <a:gd name="txR" fmla="*/ 2276475 w 2276475"/>
                <a:gd name="txB" fmla="*/ 1936751 h 1936751"/>
              </a:gdLst>
              <a:ahLst/>
              <a:cxnLst>
                <a:cxn ang="0">
                  <a:pos x="1221908" y="1328927"/>
                </a:cxn>
                <a:cxn ang="0">
                  <a:pos x="1196654" y="1388292"/>
                </a:cxn>
                <a:cxn ang="0">
                  <a:pos x="691864" y="1376845"/>
                </a:cxn>
                <a:cxn ang="0">
                  <a:pos x="695585" y="1314285"/>
                </a:cxn>
                <a:cxn ang="0">
                  <a:pos x="1104489" y="1115137"/>
                </a:cxn>
                <a:cxn ang="0">
                  <a:pos x="1117497" y="1168850"/>
                </a:cxn>
                <a:cxn ang="0">
                  <a:pos x="811396" y="1188695"/>
                </a:cxn>
                <a:cxn ang="0">
                  <a:pos x="783254" y="1141068"/>
                </a:cxn>
                <a:cxn ang="0">
                  <a:pos x="309026" y="898551"/>
                </a:cxn>
                <a:cxn ang="0">
                  <a:pos x="798665" y="935449"/>
                </a:cxn>
                <a:cxn ang="0">
                  <a:pos x="759855" y="989335"/>
                </a:cxn>
                <a:cxn ang="0">
                  <a:pos x="259317" y="967303"/>
                </a:cxn>
                <a:cxn ang="0">
                  <a:pos x="277393" y="906514"/>
                </a:cxn>
                <a:cxn ang="0">
                  <a:pos x="1086287" y="817903"/>
                </a:cxn>
                <a:cxn ang="0">
                  <a:pos x="1028372" y="919230"/>
                </a:cxn>
                <a:cxn ang="0">
                  <a:pos x="999280" y="917630"/>
                </a:cxn>
                <a:cxn ang="0">
                  <a:pos x="289574" y="706099"/>
                </a:cxn>
                <a:cxn ang="0">
                  <a:pos x="590631" y="735033"/>
                </a:cxn>
                <a:cxn ang="0">
                  <a:pos x="567535" y="784938"/>
                </a:cxn>
                <a:cxn ang="0">
                  <a:pos x="259309" y="770073"/>
                </a:cxn>
                <a:cxn ang="0">
                  <a:pos x="267273" y="715124"/>
                </a:cxn>
                <a:cxn ang="0">
                  <a:pos x="836933" y="505684"/>
                </a:cxn>
                <a:cxn ang="0">
                  <a:pos x="846494" y="574170"/>
                </a:cxn>
                <a:cxn ang="0">
                  <a:pos x="268069" y="592752"/>
                </a:cxn>
                <a:cxn ang="0">
                  <a:pos x="238855" y="530105"/>
                </a:cxn>
                <a:cxn ang="0">
                  <a:pos x="1467818" y="344025"/>
                </a:cxn>
                <a:cxn ang="0">
                  <a:pos x="1566759" y="428438"/>
                </a:cxn>
                <a:cxn ang="0">
                  <a:pos x="1578461" y="479936"/>
                </a:cxn>
                <a:cxn ang="0">
                  <a:pos x="1197862" y="846789"/>
                </a:cxn>
                <a:cxn ang="0">
                  <a:pos x="1138817" y="842806"/>
                </a:cxn>
                <a:cxn ang="0">
                  <a:pos x="1093869" y="799538"/>
                </a:cxn>
                <a:cxn ang="0">
                  <a:pos x="1075782" y="737423"/>
                </a:cxn>
                <a:cxn ang="0">
                  <a:pos x="1456382" y="344821"/>
                </a:cxn>
                <a:cxn ang="0">
                  <a:pos x="199469" y="367345"/>
                </a:cxn>
                <a:cxn ang="0">
                  <a:pos x="114475" y="448541"/>
                </a:cxn>
                <a:cxn ang="0">
                  <a:pos x="103321" y="1407238"/>
                </a:cxn>
                <a:cxn ang="0">
                  <a:pos x="171315" y="1503559"/>
                </a:cxn>
                <a:cxn ang="0">
                  <a:pos x="1382734" y="1530890"/>
                </a:cxn>
                <a:cxn ang="0">
                  <a:pos x="1488975" y="1477289"/>
                </a:cxn>
                <a:cxn ang="0">
                  <a:pos x="1531737" y="1365845"/>
                </a:cxn>
                <a:cxn ang="0">
                  <a:pos x="1605841" y="1539381"/>
                </a:cxn>
                <a:cxn ang="0">
                  <a:pos x="1513146" y="1611821"/>
                </a:cxn>
                <a:cxn ang="0">
                  <a:pos x="101461" y="1605982"/>
                </a:cxn>
                <a:cxn ang="0">
                  <a:pos x="16468" y="1525317"/>
                </a:cxn>
                <a:cxn ang="0">
                  <a:pos x="5312" y="391226"/>
                </a:cxn>
                <a:cxn ang="0">
                  <a:pos x="73307" y="295170"/>
                </a:cxn>
                <a:cxn ang="0">
                  <a:pos x="1746529" y="88926"/>
                </a:cxn>
                <a:cxn ang="0">
                  <a:pos x="1805153" y="114614"/>
                </a:cxn>
                <a:cxn ang="0">
                  <a:pos x="1838312" y="176846"/>
                </a:cxn>
                <a:cxn ang="0">
                  <a:pos x="1821600" y="237490"/>
                </a:cxn>
                <a:cxn ang="0">
                  <a:pos x="1620792" y="421806"/>
                </a:cxn>
                <a:cxn ang="0">
                  <a:pos x="1543068" y="339447"/>
                </a:cxn>
                <a:cxn ang="0">
                  <a:pos x="1506460" y="289925"/>
                </a:cxn>
                <a:cxn ang="0">
                  <a:pos x="1716818" y="92634"/>
                </a:cxn>
                <a:cxn ang="0">
                  <a:pos x="1893521" y="35131"/>
                </a:cxn>
                <a:cxn ang="0">
                  <a:pos x="1889783" y="106078"/>
                </a:cxn>
                <a:cxn ang="0">
                  <a:pos x="1844400" y="105545"/>
                </a:cxn>
                <a:cxn ang="0">
                  <a:pos x="1793944" y="59669"/>
                </a:cxn>
                <a:cxn ang="0">
                  <a:pos x="1847069" y="16194"/>
                </a:cxn>
                <a:cxn ang="0">
                  <a:pos x="1697756" y="22017"/>
                </a:cxn>
                <a:cxn ang="0">
                  <a:pos x="1364698" y="383050"/>
                </a:cxn>
                <a:cxn ang="0">
                  <a:pos x="1317840" y="375887"/>
                </a:cxn>
                <a:cxn ang="0">
                  <a:pos x="1320237" y="329200"/>
                </a:cxn>
              </a:cxnLst>
              <a:rect l="txL" t="txT" r="txR" b="tx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grpSp>
      <p:grpSp>
        <p:nvGrpSpPr>
          <p:cNvPr id="9228" name="组合 16"/>
          <p:cNvGrpSpPr/>
          <p:nvPr/>
        </p:nvGrpSpPr>
        <p:grpSpPr>
          <a:xfrm>
            <a:off x="8193723" y="2515870"/>
            <a:ext cx="711200" cy="711200"/>
            <a:chOff x="0" y="0"/>
            <a:chExt cx="711200" cy="711200"/>
          </a:xfrm>
        </p:grpSpPr>
        <p:sp>
          <p:nvSpPr>
            <p:cNvPr id="9229" name="橢圓 9"/>
            <p:cNvSpPr/>
            <p:nvPr>
              <p:custDataLst>
                <p:tags r:id="rId10"/>
              </p:custDataLst>
            </p:nvPr>
          </p:nvSpPr>
          <p:spPr>
            <a:xfrm>
              <a:off x="0" y="0"/>
              <a:ext cx="711200" cy="711200"/>
            </a:xfrm>
            <a:prstGeom prst="ellipse">
              <a:avLst/>
            </a:prstGeom>
            <a:solidFill>
              <a:srgbClr val="E74C2E"/>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30" name="KSO_Shape"/>
            <p:cNvSpPr/>
            <p:nvPr>
              <p:custDataLst>
                <p:tags r:id="rId11"/>
              </p:custDataLst>
            </p:nvPr>
          </p:nvSpPr>
          <p:spPr>
            <a:xfrm>
              <a:off x="153987" y="193675"/>
              <a:ext cx="403225" cy="323850"/>
            </a:xfrm>
            <a:custGeom>
              <a:avLst/>
              <a:gdLst>
                <a:gd name="txL" fmla="*/ 0 w 2874963"/>
                <a:gd name="txT" fmla="*/ 0 h 2311400"/>
                <a:gd name="txR" fmla="*/ 2874963 w 2874963"/>
                <a:gd name="txB" fmla="*/ 2311400 h 2311400"/>
              </a:gdLst>
              <a:ahLst/>
              <a:cxnLst>
                <a:cxn ang="0">
                  <a:pos x="552105" y="1256550"/>
                </a:cxn>
                <a:cxn ang="0">
                  <a:pos x="814407" y="1166381"/>
                </a:cxn>
                <a:cxn ang="0">
                  <a:pos x="861857" y="1221938"/>
                </a:cxn>
                <a:cxn ang="0">
                  <a:pos x="529108" y="1452571"/>
                </a:cxn>
                <a:cxn ang="0">
                  <a:pos x="122756" y="1358877"/>
                </a:cxn>
                <a:cxn ang="0">
                  <a:pos x="175912" y="1192357"/>
                </a:cxn>
                <a:cxn ang="0">
                  <a:pos x="277118" y="1128994"/>
                </a:cxn>
                <a:cxn ang="0">
                  <a:pos x="305052" y="1242809"/>
                </a:cxn>
                <a:cxn ang="0">
                  <a:pos x="994050" y="853464"/>
                </a:cxn>
                <a:cxn ang="0">
                  <a:pos x="644668" y="666225"/>
                </a:cxn>
                <a:cxn ang="0">
                  <a:pos x="675774" y="776137"/>
                </a:cxn>
                <a:cxn ang="0">
                  <a:pos x="719353" y="821032"/>
                </a:cxn>
                <a:cxn ang="0">
                  <a:pos x="694258" y="885897"/>
                </a:cxn>
                <a:cxn ang="0">
                  <a:pos x="639408" y="997010"/>
                </a:cxn>
                <a:cxn ang="0">
                  <a:pos x="561868" y="1068783"/>
                </a:cxn>
                <a:cxn ang="0">
                  <a:pos x="506117" y="1079143"/>
                </a:cxn>
                <a:cxn ang="0">
                  <a:pos x="449013" y="1059924"/>
                </a:cxn>
                <a:cxn ang="0">
                  <a:pos x="372374" y="966830"/>
                </a:cxn>
                <a:cxn ang="0">
                  <a:pos x="317074" y="867429"/>
                </a:cxn>
                <a:cxn ang="0">
                  <a:pos x="315722" y="807819"/>
                </a:cxn>
                <a:cxn ang="0">
                  <a:pos x="360804" y="726436"/>
                </a:cxn>
                <a:cxn ang="0">
                  <a:pos x="420311" y="688148"/>
                </a:cxn>
                <a:cxn ang="0">
                  <a:pos x="541281" y="679889"/>
                </a:cxn>
                <a:cxn ang="0">
                  <a:pos x="615816" y="642201"/>
                </a:cxn>
                <a:cxn ang="0">
                  <a:pos x="607328" y="550770"/>
                </a:cxn>
                <a:cxn ang="0">
                  <a:pos x="652075" y="576010"/>
                </a:cxn>
                <a:cxn ang="0">
                  <a:pos x="690816" y="613419"/>
                </a:cxn>
                <a:cxn ang="0">
                  <a:pos x="708834" y="715281"/>
                </a:cxn>
                <a:cxn ang="0">
                  <a:pos x="684809" y="784841"/>
                </a:cxn>
                <a:cxn ang="0">
                  <a:pos x="653727" y="664651"/>
                </a:cxn>
                <a:cxn ang="0">
                  <a:pos x="590811" y="648726"/>
                </a:cxn>
                <a:cxn ang="0">
                  <a:pos x="495911" y="681177"/>
                </a:cxn>
                <a:cxn ang="0">
                  <a:pos x="382693" y="672613"/>
                </a:cxn>
                <a:cxn ang="0">
                  <a:pos x="342000" y="784841"/>
                </a:cxn>
                <a:cxn ang="0">
                  <a:pos x="316624" y="733159"/>
                </a:cxn>
                <a:cxn ang="0">
                  <a:pos x="334342" y="634002"/>
                </a:cxn>
                <a:cxn ang="0">
                  <a:pos x="392753" y="561737"/>
                </a:cxn>
                <a:cxn ang="0">
                  <a:pos x="513330" y="530788"/>
                </a:cxn>
                <a:cxn ang="0">
                  <a:pos x="816493" y="367350"/>
                </a:cxn>
                <a:cxn ang="0">
                  <a:pos x="816493" y="418842"/>
                </a:cxn>
                <a:cxn ang="0">
                  <a:pos x="1079641" y="426048"/>
                </a:cxn>
                <a:cxn ang="0">
                  <a:pos x="1093467" y="377108"/>
                </a:cxn>
                <a:cxn ang="0">
                  <a:pos x="1049584" y="364048"/>
                </a:cxn>
                <a:cxn ang="0">
                  <a:pos x="1023434" y="392871"/>
                </a:cxn>
                <a:cxn ang="0">
                  <a:pos x="856619" y="372605"/>
                </a:cxn>
                <a:cxn ang="0">
                  <a:pos x="927854" y="64403"/>
                </a:cxn>
                <a:cxn ang="0">
                  <a:pos x="904258" y="91875"/>
                </a:cxn>
                <a:cxn ang="0">
                  <a:pos x="905010" y="129406"/>
                </a:cxn>
                <a:cxn ang="0">
                  <a:pos x="930108" y="155677"/>
                </a:cxn>
                <a:cxn ang="0">
                  <a:pos x="967829" y="158379"/>
                </a:cxn>
                <a:cxn ang="0">
                  <a:pos x="996233" y="136162"/>
                </a:cxn>
                <a:cxn ang="0">
                  <a:pos x="1002845" y="99081"/>
                </a:cxn>
                <a:cxn ang="0">
                  <a:pos x="983158" y="68306"/>
                </a:cxn>
                <a:cxn ang="0">
                  <a:pos x="881566" y="0"/>
                </a:cxn>
                <a:cxn ang="0">
                  <a:pos x="1048381" y="20417"/>
                </a:cxn>
                <a:cxn ang="0">
                  <a:pos x="1859163" y="308953"/>
                </a:cxn>
                <a:cxn ang="0">
                  <a:pos x="1899590" y="355791"/>
                </a:cxn>
                <a:cxn ang="0">
                  <a:pos x="2705" y="364048"/>
                </a:cxn>
                <a:cxn ang="0">
                  <a:pos x="38623" y="313456"/>
                </a:cxn>
                <a:cxn ang="0">
                  <a:pos x="855416" y="26121"/>
                </a:cxn>
              </a:cxnLst>
              <a:rect l="txL" t="txT" r="txR" b="txB"/>
              <a:pathLst>
                <a:path w="2874963" h="2311400">
                  <a:moveTo>
                    <a:pt x="1500188" y="1927225"/>
                  </a:moveTo>
                  <a:lnTo>
                    <a:pt x="2676526" y="1927225"/>
                  </a:lnTo>
                  <a:lnTo>
                    <a:pt x="2676526" y="1949450"/>
                  </a:lnTo>
                  <a:lnTo>
                    <a:pt x="1500188" y="1949450"/>
                  </a:lnTo>
                  <a:lnTo>
                    <a:pt x="1500188" y="1927225"/>
                  </a:lnTo>
                  <a:close/>
                  <a:moveTo>
                    <a:pt x="1500188" y="1706563"/>
                  </a:moveTo>
                  <a:lnTo>
                    <a:pt x="2676526" y="1706563"/>
                  </a:lnTo>
                  <a:lnTo>
                    <a:pt x="2676526" y="1728788"/>
                  </a:lnTo>
                  <a:lnTo>
                    <a:pt x="1500188" y="1728788"/>
                  </a:lnTo>
                  <a:lnTo>
                    <a:pt x="1500188" y="1706563"/>
                  </a:lnTo>
                  <a:close/>
                  <a:moveTo>
                    <a:pt x="741023" y="1676400"/>
                  </a:moveTo>
                  <a:lnTo>
                    <a:pt x="803616" y="1676400"/>
                  </a:lnTo>
                  <a:lnTo>
                    <a:pt x="835026" y="1736633"/>
                  </a:lnTo>
                  <a:lnTo>
                    <a:pt x="813107" y="1759278"/>
                  </a:lnTo>
                  <a:lnTo>
                    <a:pt x="833218" y="1897860"/>
                  </a:lnTo>
                  <a:lnTo>
                    <a:pt x="772432" y="2124075"/>
                  </a:lnTo>
                  <a:lnTo>
                    <a:pt x="711647" y="1897860"/>
                  </a:lnTo>
                  <a:lnTo>
                    <a:pt x="731532" y="1759278"/>
                  </a:lnTo>
                  <a:lnTo>
                    <a:pt x="709613" y="1736633"/>
                  </a:lnTo>
                  <a:lnTo>
                    <a:pt x="741023" y="1676400"/>
                  </a:lnTo>
                  <a:close/>
                  <a:moveTo>
                    <a:pt x="1033510" y="1660525"/>
                  </a:moveTo>
                  <a:lnTo>
                    <a:pt x="1069768" y="1677761"/>
                  </a:lnTo>
                  <a:lnTo>
                    <a:pt x="1107612" y="1695904"/>
                  </a:lnTo>
                  <a:lnTo>
                    <a:pt x="1126421" y="1705202"/>
                  </a:lnTo>
                  <a:lnTo>
                    <a:pt x="1145003" y="1714727"/>
                  </a:lnTo>
                  <a:lnTo>
                    <a:pt x="1163585" y="1724252"/>
                  </a:lnTo>
                  <a:lnTo>
                    <a:pt x="1181261" y="1734004"/>
                  </a:lnTo>
                  <a:lnTo>
                    <a:pt x="1198257" y="1743302"/>
                  </a:lnTo>
                  <a:lnTo>
                    <a:pt x="1214346" y="1752600"/>
                  </a:lnTo>
                  <a:lnTo>
                    <a:pt x="1229076" y="1761671"/>
                  </a:lnTo>
                  <a:lnTo>
                    <a:pt x="1242673" y="1770289"/>
                  </a:lnTo>
                  <a:lnTo>
                    <a:pt x="1248792" y="1774598"/>
                  </a:lnTo>
                  <a:lnTo>
                    <a:pt x="1254683" y="1778680"/>
                  </a:lnTo>
                  <a:lnTo>
                    <a:pt x="1259896" y="1782762"/>
                  </a:lnTo>
                  <a:lnTo>
                    <a:pt x="1264881" y="1786618"/>
                  </a:lnTo>
                  <a:lnTo>
                    <a:pt x="1269187" y="1790473"/>
                  </a:lnTo>
                  <a:lnTo>
                    <a:pt x="1273039" y="1794102"/>
                  </a:lnTo>
                  <a:lnTo>
                    <a:pt x="1276438" y="1797504"/>
                  </a:lnTo>
                  <a:lnTo>
                    <a:pt x="1278931" y="1800905"/>
                  </a:lnTo>
                  <a:lnTo>
                    <a:pt x="1281197" y="1803627"/>
                  </a:lnTo>
                  <a:lnTo>
                    <a:pt x="1283237" y="1807029"/>
                  </a:lnTo>
                  <a:lnTo>
                    <a:pt x="1287542" y="1814739"/>
                  </a:lnTo>
                  <a:lnTo>
                    <a:pt x="1291621" y="1823811"/>
                  </a:lnTo>
                  <a:lnTo>
                    <a:pt x="1296380" y="1834016"/>
                  </a:lnTo>
                  <a:lnTo>
                    <a:pt x="1300686" y="1845582"/>
                  </a:lnTo>
                  <a:lnTo>
                    <a:pt x="1305445" y="1858282"/>
                  </a:lnTo>
                  <a:lnTo>
                    <a:pt x="1310203" y="1871889"/>
                  </a:lnTo>
                  <a:lnTo>
                    <a:pt x="1314736" y="1886404"/>
                  </a:lnTo>
                  <a:lnTo>
                    <a:pt x="1319495" y="1901371"/>
                  </a:lnTo>
                  <a:lnTo>
                    <a:pt x="1324027" y="1917246"/>
                  </a:lnTo>
                  <a:lnTo>
                    <a:pt x="1333318" y="1950130"/>
                  </a:lnTo>
                  <a:lnTo>
                    <a:pt x="1342382" y="1984375"/>
                  </a:lnTo>
                  <a:lnTo>
                    <a:pt x="1350994" y="2018620"/>
                  </a:lnTo>
                  <a:lnTo>
                    <a:pt x="1359378" y="2052411"/>
                  </a:lnTo>
                  <a:lnTo>
                    <a:pt x="1366857" y="2084388"/>
                  </a:lnTo>
                  <a:lnTo>
                    <a:pt x="1373655" y="2114097"/>
                  </a:lnTo>
                  <a:lnTo>
                    <a:pt x="1379320" y="2140404"/>
                  </a:lnTo>
                  <a:lnTo>
                    <a:pt x="1387478" y="2179184"/>
                  </a:lnTo>
                  <a:lnTo>
                    <a:pt x="1390651" y="2193925"/>
                  </a:lnTo>
                  <a:lnTo>
                    <a:pt x="798513" y="2193925"/>
                  </a:lnTo>
                  <a:lnTo>
                    <a:pt x="1111918" y="1875064"/>
                  </a:lnTo>
                  <a:lnTo>
                    <a:pt x="1011755" y="1800905"/>
                  </a:lnTo>
                  <a:lnTo>
                    <a:pt x="1094922" y="1766661"/>
                  </a:lnTo>
                  <a:lnTo>
                    <a:pt x="1033510" y="1660525"/>
                  </a:lnTo>
                  <a:close/>
                  <a:moveTo>
                    <a:pt x="511355" y="1660525"/>
                  </a:moveTo>
                  <a:lnTo>
                    <a:pt x="449944" y="1766661"/>
                  </a:lnTo>
                  <a:lnTo>
                    <a:pt x="532657" y="1800905"/>
                  </a:lnTo>
                  <a:lnTo>
                    <a:pt x="432494" y="1875064"/>
                  </a:lnTo>
                  <a:lnTo>
                    <a:pt x="746126" y="2193925"/>
                  </a:lnTo>
                  <a:lnTo>
                    <a:pt x="153988" y="2193925"/>
                  </a:lnTo>
                  <a:lnTo>
                    <a:pt x="157160" y="2179184"/>
                  </a:lnTo>
                  <a:lnTo>
                    <a:pt x="165318" y="2140404"/>
                  </a:lnTo>
                  <a:lnTo>
                    <a:pt x="171210" y="2114097"/>
                  </a:lnTo>
                  <a:lnTo>
                    <a:pt x="177782" y="2084388"/>
                  </a:lnTo>
                  <a:lnTo>
                    <a:pt x="185260" y="2052411"/>
                  </a:lnTo>
                  <a:lnTo>
                    <a:pt x="193418" y="2018620"/>
                  </a:lnTo>
                  <a:lnTo>
                    <a:pt x="202256" y="1984375"/>
                  </a:lnTo>
                  <a:lnTo>
                    <a:pt x="211321" y="1950130"/>
                  </a:lnTo>
                  <a:lnTo>
                    <a:pt x="220385" y="1917246"/>
                  </a:lnTo>
                  <a:lnTo>
                    <a:pt x="224918" y="1901371"/>
                  </a:lnTo>
                  <a:lnTo>
                    <a:pt x="229676" y="1886404"/>
                  </a:lnTo>
                  <a:lnTo>
                    <a:pt x="234209" y="1871889"/>
                  </a:lnTo>
                  <a:lnTo>
                    <a:pt x="238967" y="1858282"/>
                  </a:lnTo>
                  <a:lnTo>
                    <a:pt x="243726" y="1845582"/>
                  </a:lnTo>
                  <a:lnTo>
                    <a:pt x="248259" y="1834016"/>
                  </a:lnTo>
                  <a:lnTo>
                    <a:pt x="252791" y="1823811"/>
                  </a:lnTo>
                  <a:lnTo>
                    <a:pt x="257096" y="1814739"/>
                  </a:lnTo>
                  <a:lnTo>
                    <a:pt x="261175" y="1807029"/>
                  </a:lnTo>
                  <a:lnTo>
                    <a:pt x="263442" y="1803627"/>
                  </a:lnTo>
                  <a:lnTo>
                    <a:pt x="265481" y="1800905"/>
                  </a:lnTo>
                  <a:lnTo>
                    <a:pt x="268200" y="1797504"/>
                  </a:lnTo>
                  <a:lnTo>
                    <a:pt x="271600" y="1794102"/>
                  </a:lnTo>
                  <a:lnTo>
                    <a:pt x="275452" y="1790473"/>
                  </a:lnTo>
                  <a:lnTo>
                    <a:pt x="279984" y="1786618"/>
                  </a:lnTo>
                  <a:lnTo>
                    <a:pt x="284517" y="1782762"/>
                  </a:lnTo>
                  <a:lnTo>
                    <a:pt x="289955" y="1778680"/>
                  </a:lnTo>
                  <a:lnTo>
                    <a:pt x="295621" y="1774598"/>
                  </a:lnTo>
                  <a:lnTo>
                    <a:pt x="301966" y="1770289"/>
                  </a:lnTo>
                  <a:lnTo>
                    <a:pt x="315336" y="1761671"/>
                  </a:lnTo>
                  <a:lnTo>
                    <a:pt x="330066" y="1752600"/>
                  </a:lnTo>
                  <a:lnTo>
                    <a:pt x="346155" y="1743302"/>
                  </a:lnTo>
                  <a:lnTo>
                    <a:pt x="363378" y="1734004"/>
                  </a:lnTo>
                  <a:lnTo>
                    <a:pt x="381053" y="1724252"/>
                  </a:lnTo>
                  <a:lnTo>
                    <a:pt x="399409" y="1714727"/>
                  </a:lnTo>
                  <a:lnTo>
                    <a:pt x="418218" y="1705202"/>
                  </a:lnTo>
                  <a:lnTo>
                    <a:pt x="437253" y="1695904"/>
                  </a:lnTo>
                  <a:lnTo>
                    <a:pt x="475098" y="1677761"/>
                  </a:lnTo>
                  <a:lnTo>
                    <a:pt x="511355" y="1660525"/>
                  </a:lnTo>
                  <a:close/>
                  <a:moveTo>
                    <a:pt x="929254" y="1614488"/>
                  </a:moveTo>
                  <a:lnTo>
                    <a:pt x="950557" y="1623559"/>
                  </a:lnTo>
                  <a:lnTo>
                    <a:pt x="974579" y="1633992"/>
                  </a:lnTo>
                  <a:lnTo>
                    <a:pt x="1004946" y="1647599"/>
                  </a:lnTo>
                  <a:lnTo>
                    <a:pt x="1068853" y="1757817"/>
                  </a:lnTo>
                  <a:lnTo>
                    <a:pt x="975258" y="1796370"/>
                  </a:lnTo>
                  <a:lnTo>
                    <a:pt x="1084263" y="1877106"/>
                  </a:lnTo>
                  <a:lnTo>
                    <a:pt x="773113" y="2193926"/>
                  </a:lnTo>
                  <a:lnTo>
                    <a:pt x="929254" y="1614488"/>
                  </a:lnTo>
                  <a:close/>
                  <a:moveTo>
                    <a:pt x="615947" y="1614488"/>
                  </a:moveTo>
                  <a:lnTo>
                    <a:pt x="773113" y="2193926"/>
                  </a:lnTo>
                  <a:lnTo>
                    <a:pt x="460375" y="1877106"/>
                  </a:lnTo>
                  <a:lnTo>
                    <a:pt x="569936" y="1796370"/>
                  </a:lnTo>
                  <a:lnTo>
                    <a:pt x="475636" y="1757817"/>
                  </a:lnTo>
                  <a:lnTo>
                    <a:pt x="539869" y="1647599"/>
                  </a:lnTo>
                  <a:lnTo>
                    <a:pt x="570619" y="1633992"/>
                  </a:lnTo>
                  <a:lnTo>
                    <a:pt x="594536" y="1623559"/>
                  </a:lnTo>
                  <a:lnTo>
                    <a:pt x="615947" y="1614488"/>
                  </a:lnTo>
                  <a:close/>
                  <a:moveTo>
                    <a:pt x="1500188" y="1487488"/>
                  </a:moveTo>
                  <a:lnTo>
                    <a:pt x="2676526" y="1487488"/>
                  </a:lnTo>
                  <a:lnTo>
                    <a:pt x="2676526" y="1509713"/>
                  </a:lnTo>
                  <a:lnTo>
                    <a:pt x="1500188" y="1509713"/>
                  </a:lnTo>
                  <a:lnTo>
                    <a:pt x="1500188" y="1487488"/>
                  </a:lnTo>
                  <a:close/>
                  <a:moveTo>
                    <a:pt x="1500188" y="1266825"/>
                  </a:moveTo>
                  <a:lnTo>
                    <a:pt x="2676526" y="1266825"/>
                  </a:lnTo>
                  <a:lnTo>
                    <a:pt x="2676526" y="1289050"/>
                  </a:lnTo>
                  <a:lnTo>
                    <a:pt x="1500188" y="1289050"/>
                  </a:lnTo>
                  <a:lnTo>
                    <a:pt x="1500188" y="1266825"/>
                  </a:lnTo>
                  <a:close/>
                  <a:moveTo>
                    <a:pt x="1500188" y="1047750"/>
                  </a:moveTo>
                  <a:lnTo>
                    <a:pt x="2676526" y="1047750"/>
                  </a:lnTo>
                  <a:lnTo>
                    <a:pt x="2676526" y="1068388"/>
                  </a:lnTo>
                  <a:lnTo>
                    <a:pt x="1500188" y="1068388"/>
                  </a:lnTo>
                  <a:lnTo>
                    <a:pt x="1500188" y="1047750"/>
                  </a:lnTo>
                  <a:close/>
                  <a:moveTo>
                    <a:pt x="929369" y="969963"/>
                  </a:moveTo>
                  <a:lnTo>
                    <a:pt x="936399" y="973819"/>
                  </a:lnTo>
                  <a:lnTo>
                    <a:pt x="942522" y="977674"/>
                  </a:lnTo>
                  <a:lnTo>
                    <a:pt x="948872" y="981756"/>
                  </a:lnTo>
                  <a:lnTo>
                    <a:pt x="954315" y="986519"/>
                  </a:lnTo>
                  <a:lnTo>
                    <a:pt x="959531" y="991281"/>
                  </a:lnTo>
                  <a:lnTo>
                    <a:pt x="964294" y="995817"/>
                  </a:lnTo>
                  <a:lnTo>
                    <a:pt x="968829" y="1001033"/>
                  </a:lnTo>
                  <a:lnTo>
                    <a:pt x="972911" y="1006249"/>
                  </a:lnTo>
                  <a:lnTo>
                    <a:pt x="976767" y="1011919"/>
                  </a:lnTo>
                  <a:lnTo>
                    <a:pt x="980395" y="1017588"/>
                  </a:lnTo>
                  <a:lnTo>
                    <a:pt x="983797" y="1023485"/>
                  </a:lnTo>
                  <a:lnTo>
                    <a:pt x="986745" y="1029835"/>
                  </a:lnTo>
                  <a:lnTo>
                    <a:pt x="989467" y="1035958"/>
                  </a:lnTo>
                  <a:lnTo>
                    <a:pt x="992188" y="1042535"/>
                  </a:lnTo>
                  <a:lnTo>
                    <a:pt x="994683" y="1049338"/>
                  </a:lnTo>
                  <a:lnTo>
                    <a:pt x="996724" y="1056368"/>
                  </a:lnTo>
                  <a:lnTo>
                    <a:pt x="998765" y="1063172"/>
                  </a:lnTo>
                  <a:lnTo>
                    <a:pt x="1001033" y="1070883"/>
                  </a:lnTo>
                  <a:lnTo>
                    <a:pt x="1004208" y="1085850"/>
                  </a:lnTo>
                  <a:lnTo>
                    <a:pt x="1007383" y="1101725"/>
                  </a:lnTo>
                  <a:lnTo>
                    <a:pt x="1010558" y="1118508"/>
                  </a:lnTo>
                  <a:lnTo>
                    <a:pt x="1016454" y="1153433"/>
                  </a:lnTo>
                  <a:lnTo>
                    <a:pt x="1019856" y="1172256"/>
                  </a:lnTo>
                  <a:lnTo>
                    <a:pt x="1023712" y="1191306"/>
                  </a:lnTo>
                  <a:lnTo>
                    <a:pt x="1029608" y="1192667"/>
                  </a:lnTo>
                  <a:lnTo>
                    <a:pt x="1035958" y="1194254"/>
                  </a:lnTo>
                  <a:lnTo>
                    <a:pt x="1041628" y="1196295"/>
                  </a:lnTo>
                  <a:lnTo>
                    <a:pt x="1047297" y="1198790"/>
                  </a:lnTo>
                  <a:lnTo>
                    <a:pt x="1052513" y="1201511"/>
                  </a:lnTo>
                  <a:lnTo>
                    <a:pt x="1057729" y="1204459"/>
                  </a:lnTo>
                  <a:lnTo>
                    <a:pt x="1062492" y="1208088"/>
                  </a:lnTo>
                  <a:lnTo>
                    <a:pt x="1066801" y="1211943"/>
                  </a:lnTo>
                  <a:lnTo>
                    <a:pt x="1070883" y="1216025"/>
                  </a:lnTo>
                  <a:lnTo>
                    <a:pt x="1074738" y="1220108"/>
                  </a:lnTo>
                  <a:lnTo>
                    <a:pt x="1078140" y="1224870"/>
                  </a:lnTo>
                  <a:lnTo>
                    <a:pt x="1081088" y="1229633"/>
                  </a:lnTo>
                  <a:lnTo>
                    <a:pt x="1083583" y="1234849"/>
                  </a:lnTo>
                  <a:lnTo>
                    <a:pt x="1085624" y="1240065"/>
                  </a:lnTo>
                  <a:lnTo>
                    <a:pt x="1087212" y="1245734"/>
                  </a:lnTo>
                  <a:lnTo>
                    <a:pt x="1088345" y="1251404"/>
                  </a:lnTo>
                  <a:lnTo>
                    <a:pt x="1089026" y="1257527"/>
                  </a:lnTo>
                  <a:lnTo>
                    <a:pt x="1089026" y="1263424"/>
                  </a:lnTo>
                  <a:lnTo>
                    <a:pt x="1088572" y="1270000"/>
                  </a:lnTo>
                  <a:lnTo>
                    <a:pt x="1087438" y="1276124"/>
                  </a:lnTo>
                  <a:lnTo>
                    <a:pt x="1085624" y="1282927"/>
                  </a:lnTo>
                  <a:lnTo>
                    <a:pt x="1083356" y="1289277"/>
                  </a:lnTo>
                  <a:lnTo>
                    <a:pt x="1080635" y="1296081"/>
                  </a:lnTo>
                  <a:lnTo>
                    <a:pt x="1077006" y="1303111"/>
                  </a:lnTo>
                  <a:lnTo>
                    <a:pt x="1072470" y="1310141"/>
                  </a:lnTo>
                  <a:lnTo>
                    <a:pt x="1067481" y="1317172"/>
                  </a:lnTo>
                  <a:lnTo>
                    <a:pt x="1061585" y="1324202"/>
                  </a:lnTo>
                  <a:lnTo>
                    <a:pt x="1055235" y="1331006"/>
                  </a:lnTo>
                  <a:lnTo>
                    <a:pt x="1047751" y="1338036"/>
                  </a:lnTo>
                  <a:lnTo>
                    <a:pt x="1039587" y="1345293"/>
                  </a:lnTo>
                  <a:lnTo>
                    <a:pt x="1030742" y="1352324"/>
                  </a:lnTo>
                  <a:lnTo>
                    <a:pt x="1020990" y="1359354"/>
                  </a:lnTo>
                  <a:lnTo>
                    <a:pt x="1018269" y="1372281"/>
                  </a:lnTo>
                  <a:lnTo>
                    <a:pt x="1015094" y="1385208"/>
                  </a:lnTo>
                  <a:lnTo>
                    <a:pt x="1011919" y="1398361"/>
                  </a:lnTo>
                  <a:lnTo>
                    <a:pt x="1007836" y="1411061"/>
                  </a:lnTo>
                  <a:lnTo>
                    <a:pt x="1003754" y="1423761"/>
                  </a:lnTo>
                  <a:lnTo>
                    <a:pt x="999445" y="1436008"/>
                  </a:lnTo>
                  <a:lnTo>
                    <a:pt x="994456" y="1448254"/>
                  </a:lnTo>
                  <a:lnTo>
                    <a:pt x="989240" y="1460274"/>
                  </a:lnTo>
                  <a:lnTo>
                    <a:pt x="983570" y="1472066"/>
                  </a:lnTo>
                  <a:lnTo>
                    <a:pt x="977901" y="1483633"/>
                  </a:lnTo>
                  <a:lnTo>
                    <a:pt x="971551" y="1494745"/>
                  </a:lnTo>
                  <a:lnTo>
                    <a:pt x="964974" y="1505858"/>
                  </a:lnTo>
                  <a:lnTo>
                    <a:pt x="958170" y="1516516"/>
                  </a:lnTo>
                  <a:lnTo>
                    <a:pt x="950913" y="1526722"/>
                  </a:lnTo>
                  <a:lnTo>
                    <a:pt x="943429" y="1536700"/>
                  </a:lnTo>
                  <a:lnTo>
                    <a:pt x="935492" y="1546225"/>
                  </a:lnTo>
                  <a:lnTo>
                    <a:pt x="927554" y="1555297"/>
                  </a:lnTo>
                  <a:lnTo>
                    <a:pt x="919163" y="1564141"/>
                  </a:lnTo>
                  <a:lnTo>
                    <a:pt x="910772" y="1572533"/>
                  </a:lnTo>
                  <a:lnTo>
                    <a:pt x="901701" y="1580243"/>
                  </a:lnTo>
                  <a:lnTo>
                    <a:pt x="892629" y="1587500"/>
                  </a:lnTo>
                  <a:lnTo>
                    <a:pt x="883331" y="1594531"/>
                  </a:lnTo>
                  <a:lnTo>
                    <a:pt x="873352" y="1600881"/>
                  </a:lnTo>
                  <a:lnTo>
                    <a:pt x="863601" y="1606550"/>
                  </a:lnTo>
                  <a:lnTo>
                    <a:pt x="858385" y="1609272"/>
                  </a:lnTo>
                  <a:lnTo>
                    <a:pt x="853169" y="1611766"/>
                  </a:lnTo>
                  <a:lnTo>
                    <a:pt x="847952" y="1614261"/>
                  </a:lnTo>
                  <a:lnTo>
                    <a:pt x="842736" y="1616302"/>
                  </a:lnTo>
                  <a:lnTo>
                    <a:pt x="837520" y="1618343"/>
                  </a:lnTo>
                  <a:lnTo>
                    <a:pt x="832077" y="1620384"/>
                  </a:lnTo>
                  <a:lnTo>
                    <a:pt x="826635" y="1621972"/>
                  </a:lnTo>
                  <a:lnTo>
                    <a:pt x="821192" y="1623786"/>
                  </a:lnTo>
                  <a:lnTo>
                    <a:pt x="815749" y="1625147"/>
                  </a:lnTo>
                  <a:lnTo>
                    <a:pt x="810079" y="1626508"/>
                  </a:lnTo>
                  <a:lnTo>
                    <a:pt x="804410" y="1627415"/>
                  </a:lnTo>
                  <a:lnTo>
                    <a:pt x="798740" y="1628549"/>
                  </a:lnTo>
                  <a:lnTo>
                    <a:pt x="793070" y="1629229"/>
                  </a:lnTo>
                  <a:lnTo>
                    <a:pt x="787401" y="1629909"/>
                  </a:lnTo>
                  <a:lnTo>
                    <a:pt x="781277" y="1630363"/>
                  </a:lnTo>
                  <a:lnTo>
                    <a:pt x="775381" y="1630363"/>
                  </a:lnTo>
                  <a:lnTo>
                    <a:pt x="769711" y="1630363"/>
                  </a:lnTo>
                  <a:lnTo>
                    <a:pt x="763815" y="1629909"/>
                  </a:lnTo>
                  <a:lnTo>
                    <a:pt x="757918" y="1629229"/>
                  </a:lnTo>
                  <a:lnTo>
                    <a:pt x="752249" y="1628549"/>
                  </a:lnTo>
                  <a:lnTo>
                    <a:pt x="746579" y="1627415"/>
                  </a:lnTo>
                  <a:lnTo>
                    <a:pt x="740910" y="1626508"/>
                  </a:lnTo>
                  <a:lnTo>
                    <a:pt x="735240" y="1625147"/>
                  </a:lnTo>
                  <a:lnTo>
                    <a:pt x="729797" y="1623786"/>
                  </a:lnTo>
                  <a:lnTo>
                    <a:pt x="724354" y="1621972"/>
                  </a:lnTo>
                  <a:lnTo>
                    <a:pt x="718911" y="1620384"/>
                  </a:lnTo>
                  <a:lnTo>
                    <a:pt x="713468" y="1618343"/>
                  </a:lnTo>
                  <a:lnTo>
                    <a:pt x="708252" y="1616302"/>
                  </a:lnTo>
                  <a:lnTo>
                    <a:pt x="703036" y="1614261"/>
                  </a:lnTo>
                  <a:lnTo>
                    <a:pt x="697820" y="1611766"/>
                  </a:lnTo>
                  <a:lnTo>
                    <a:pt x="692604" y="1609272"/>
                  </a:lnTo>
                  <a:lnTo>
                    <a:pt x="687388" y="1606550"/>
                  </a:lnTo>
                  <a:lnTo>
                    <a:pt x="677636" y="1600881"/>
                  </a:lnTo>
                  <a:lnTo>
                    <a:pt x="668111" y="1594531"/>
                  </a:lnTo>
                  <a:lnTo>
                    <a:pt x="658359" y="1587500"/>
                  </a:lnTo>
                  <a:lnTo>
                    <a:pt x="649288" y="1580243"/>
                  </a:lnTo>
                  <a:lnTo>
                    <a:pt x="640217" y="1572533"/>
                  </a:lnTo>
                  <a:lnTo>
                    <a:pt x="631826" y="1564141"/>
                  </a:lnTo>
                  <a:lnTo>
                    <a:pt x="623434" y="1555297"/>
                  </a:lnTo>
                  <a:lnTo>
                    <a:pt x="615497" y="1546225"/>
                  </a:lnTo>
                  <a:lnTo>
                    <a:pt x="607559" y="1536700"/>
                  </a:lnTo>
                  <a:lnTo>
                    <a:pt x="600075" y="1526722"/>
                  </a:lnTo>
                  <a:lnTo>
                    <a:pt x="592818" y="1516516"/>
                  </a:lnTo>
                  <a:lnTo>
                    <a:pt x="586015" y="1505858"/>
                  </a:lnTo>
                  <a:lnTo>
                    <a:pt x="579665" y="1494745"/>
                  </a:lnTo>
                  <a:lnTo>
                    <a:pt x="573315" y="1483633"/>
                  </a:lnTo>
                  <a:lnTo>
                    <a:pt x="567418" y="1472066"/>
                  </a:lnTo>
                  <a:lnTo>
                    <a:pt x="561975" y="1460274"/>
                  </a:lnTo>
                  <a:lnTo>
                    <a:pt x="556533" y="1448254"/>
                  </a:lnTo>
                  <a:lnTo>
                    <a:pt x="551997" y="1436008"/>
                  </a:lnTo>
                  <a:lnTo>
                    <a:pt x="547234" y="1423761"/>
                  </a:lnTo>
                  <a:lnTo>
                    <a:pt x="543152" y="1411061"/>
                  </a:lnTo>
                  <a:lnTo>
                    <a:pt x="539524" y="1398361"/>
                  </a:lnTo>
                  <a:lnTo>
                    <a:pt x="535895" y="1385208"/>
                  </a:lnTo>
                  <a:lnTo>
                    <a:pt x="532947" y="1372281"/>
                  </a:lnTo>
                  <a:lnTo>
                    <a:pt x="529999" y="1359354"/>
                  </a:lnTo>
                  <a:lnTo>
                    <a:pt x="520247" y="1352324"/>
                  </a:lnTo>
                  <a:lnTo>
                    <a:pt x="511402" y="1345293"/>
                  </a:lnTo>
                  <a:lnTo>
                    <a:pt x="503238" y="1338036"/>
                  </a:lnTo>
                  <a:lnTo>
                    <a:pt x="495981" y="1331006"/>
                  </a:lnTo>
                  <a:lnTo>
                    <a:pt x="489404" y="1324202"/>
                  </a:lnTo>
                  <a:lnTo>
                    <a:pt x="483734" y="1317172"/>
                  </a:lnTo>
                  <a:lnTo>
                    <a:pt x="478518" y="1310141"/>
                  </a:lnTo>
                  <a:lnTo>
                    <a:pt x="474209" y="1303111"/>
                  </a:lnTo>
                  <a:lnTo>
                    <a:pt x="470581" y="1296081"/>
                  </a:lnTo>
                  <a:lnTo>
                    <a:pt x="467633" y="1289277"/>
                  </a:lnTo>
                  <a:lnTo>
                    <a:pt x="465365" y="1282927"/>
                  </a:lnTo>
                  <a:lnTo>
                    <a:pt x="463550" y="1276124"/>
                  </a:lnTo>
                  <a:lnTo>
                    <a:pt x="462416" y="1270000"/>
                  </a:lnTo>
                  <a:lnTo>
                    <a:pt x="461963" y="1263424"/>
                  </a:lnTo>
                  <a:lnTo>
                    <a:pt x="462190" y="1257527"/>
                  </a:lnTo>
                  <a:lnTo>
                    <a:pt x="462643" y="1251404"/>
                  </a:lnTo>
                  <a:lnTo>
                    <a:pt x="463777" y="1245734"/>
                  </a:lnTo>
                  <a:lnTo>
                    <a:pt x="465591" y="1240065"/>
                  </a:lnTo>
                  <a:lnTo>
                    <a:pt x="467633" y="1234849"/>
                  </a:lnTo>
                  <a:lnTo>
                    <a:pt x="469900" y="1229633"/>
                  </a:lnTo>
                  <a:lnTo>
                    <a:pt x="473075" y="1224870"/>
                  </a:lnTo>
                  <a:lnTo>
                    <a:pt x="476477" y="1220108"/>
                  </a:lnTo>
                  <a:lnTo>
                    <a:pt x="480106" y="1216025"/>
                  </a:lnTo>
                  <a:lnTo>
                    <a:pt x="484188" y="1211943"/>
                  </a:lnTo>
                  <a:lnTo>
                    <a:pt x="488724" y="1208088"/>
                  </a:lnTo>
                  <a:lnTo>
                    <a:pt x="493486" y="1204459"/>
                  </a:lnTo>
                  <a:lnTo>
                    <a:pt x="498475" y="1201511"/>
                  </a:lnTo>
                  <a:lnTo>
                    <a:pt x="503918" y="1198790"/>
                  </a:lnTo>
                  <a:lnTo>
                    <a:pt x="509361" y="1196295"/>
                  </a:lnTo>
                  <a:lnTo>
                    <a:pt x="515258" y="1194254"/>
                  </a:lnTo>
                  <a:lnTo>
                    <a:pt x="521381" y="1192667"/>
                  </a:lnTo>
                  <a:lnTo>
                    <a:pt x="527504" y="1191306"/>
                  </a:lnTo>
                  <a:lnTo>
                    <a:pt x="529999" y="1178606"/>
                  </a:lnTo>
                  <a:lnTo>
                    <a:pt x="532493" y="1166133"/>
                  </a:lnTo>
                  <a:lnTo>
                    <a:pt x="536575" y="1142093"/>
                  </a:lnTo>
                  <a:lnTo>
                    <a:pt x="540431" y="1118961"/>
                  </a:lnTo>
                  <a:lnTo>
                    <a:pt x="544513" y="1097190"/>
                  </a:lnTo>
                  <a:lnTo>
                    <a:pt x="546781" y="1086531"/>
                  </a:lnTo>
                  <a:lnTo>
                    <a:pt x="548822" y="1076552"/>
                  </a:lnTo>
                  <a:lnTo>
                    <a:pt x="551317" y="1066574"/>
                  </a:lnTo>
                  <a:lnTo>
                    <a:pt x="554038" y="1057275"/>
                  </a:lnTo>
                  <a:lnTo>
                    <a:pt x="556759" y="1048204"/>
                  </a:lnTo>
                  <a:lnTo>
                    <a:pt x="560161" y="1039360"/>
                  </a:lnTo>
                  <a:lnTo>
                    <a:pt x="563790" y="1030742"/>
                  </a:lnTo>
                  <a:lnTo>
                    <a:pt x="567645" y="1022804"/>
                  </a:lnTo>
                  <a:lnTo>
                    <a:pt x="575809" y="1025299"/>
                  </a:lnTo>
                  <a:lnTo>
                    <a:pt x="586695" y="1028701"/>
                  </a:lnTo>
                  <a:lnTo>
                    <a:pt x="600075" y="1032330"/>
                  </a:lnTo>
                  <a:lnTo>
                    <a:pt x="607786" y="1034144"/>
                  </a:lnTo>
                  <a:lnTo>
                    <a:pt x="615950" y="1035958"/>
                  </a:lnTo>
                  <a:lnTo>
                    <a:pt x="625022" y="1037772"/>
                  </a:lnTo>
                  <a:lnTo>
                    <a:pt x="634320" y="1039360"/>
                  </a:lnTo>
                  <a:lnTo>
                    <a:pt x="644072" y="1040947"/>
                  </a:lnTo>
                  <a:lnTo>
                    <a:pt x="654731" y="1042308"/>
                  </a:lnTo>
                  <a:lnTo>
                    <a:pt x="665617" y="1043215"/>
                  </a:lnTo>
                  <a:lnTo>
                    <a:pt x="676956" y="1044122"/>
                  </a:lnTo>
                  <a:lnTo>
                    <a:pt x="688749" y="1044576"/>
                  </a:lnTo>
                  <a:lnTo>
                    <a:pt x="700995" y="1044576"/>
                  </a:lnTo>
                  <a:lnTo>
                    <a:pt x="713468" y="1044576"/>
                  </a:lnTo>
                  <a:lnTo>
                    <a:pt x="726395" y="1043896"/>
                  </a:lnTo>
                  <a:lnTo>
                    <a:pt x="739549" y="1042762"/>
                  </a:lnTo>
                  <a:lnTo>
                    <a:pt x="753156" y="1041174"/>
                  </a:lnTo>
                  <a:lnTo>
                    <a:pt x="766763" y="1039133"/>
                  </a:lnTo>
                  <a:lnTo>
                    <a:pt x="780824" y="1036185"/>
                  </a:lnTo>
                  <a:lnTo>
                    <a:pt x="795111" y="1033010"/>
                  </a:lnTo>
                  <a:lnTo>
                    <a:pt x="809626" y="1028928"/>
                  </a:lnTo>
                  <a:lnTo>
                    <a:pt x="816883" y="1026887"/>
                  </a:lnTo>
                  <a:lnTo>
                    <a:pt x="824140" y="1024619"/>
                  </a:lnTo>
                  <a:lnTo>
                    <a:pt x="831624" y="1022124"/>
                  </a:lnTo>
                  <a:lnTo>
                    <a:pt x="838881" y="1019176"/>
                  </a:lnTo>
                  <a:lnTo>
                    <a:pt x="846365" y="1016228"/>
                  </a:lnTo>
                  <a:lnTo>
                    <a:pt x="853849" y="1013280"/>
                  </a:lnTo>
                  <a:lnTo>
                    <a:pt x="861560" y="1009878"/>
                  </a:lnTo>
                  <a:lnTo>
                    <a:pt x="869044" y="1006249"/>
                  </a:lnTo>
                  <a:lnTo>
                    <a:pt x="876527" y="1002621"/>
                  </a:lnTo>
                  <a:lnTo>
                    <a:pt x="884011" y="998538"/>
                  </a:lnTo>
                  <a:lnTo>
                    <a:pt x="891495" y="994230"/>
                  </a:lnTo>
                  <a:lnTo>
                    <a:pt x="898979" y="989921"/>
                  </a:lnTo>
                  <a:lnTo>
                    <a:pt x="906463" y="985158"/>
                  </a:lnTo>
                  <a:lnTo>
                    <a:pt x="914401" y="980622"/>
                  </a:lnTo>
                  <a:lnTo>
                    <a:pt x="921885" y="975406"/>
                  </a:lnTo>
                  <a:lnTo>
                    <a:pt x="929369" y="969963"/>
                  </a:lnTo>
                  <a:close/>
                  <a:moveTo>
                    <a:pt x="774700" y="801688"/>
                  </a:moveTo>
                  <a:lnTo>
                    <a:pt x="790563" y="802369"/>
                  </a:lnTo>
                  <a:lnTo>
                    <a:pt x="805746" y="803050"/>
                  </a:lnTo>
                  <a:lnTo>
                    <a:pt x="820702" y="804638"/>
                  </a:lnTo>
                  <a:lnTo>
                    <a:pt x="835205" y="806681"/>
                  </a:lnTo>
                  <a:lnTo>
                    <a:pt x="849255" y="809177"/>
                  </a:lnTo>
                  <a:lnTo>
                    <a:pt x="863079" y="812353"/>
                  </a:lnTo>
                  <a:lnTo>
                    <a:pt x="875996" y="815757"/>
                  </a:lnTo>
                  <a:lnTo>
                    <a:pt x="882567" y="817799"/>
                  </a:lnTo>
                  <a:lnTo>
                    <a:pt x="888459" y="819842"/>
                  </a:lnTo>
                  <a:lnTo>
                    <a:pt x="894578" y="822111"/>
                  </a:lnTo>
                  <a:lnTo>
                    <a:pt x="900243" y="824380"/>
                  </a:lnTo>
                  <a:lnTo>
                    <a:pt x="906135" y="826649"/>
                  </a:lnTo>
                  <a:lnTo>
                    <a:pt x="911574" y="829372"/>
                  </a:lnTo>
                  <a:lnTo>
                    <a:pt x="916559" y="831868"/>
                  </a:lnTo>
                  <a:lnTo>
                    <a:pt x="921771" y="834818"/>
                  </a:lnTo>
                  <a:lnTo>
                    <a:pt x="926757" y="837314"/>
                  </a:lnTo>
                  <a:lnTo>
                    <a:pt x="931516" y="840491"/>
                  </a:lnTo>
                  <a:lnTo>
                    <a:pt x="935821" y="843214"/>
                  </a:lnTo>
                  <a:lnTo>
                    <a:pt x="940127" y="846391"/>
                  </a:lnTo>
                  <a:lnTo>
                    <a:pt x="944206" y="849568"/>
                  </a:lnTo>
                  <a:lnTo>
                    <a:pt x="948058" y="852518"/>
                  </a:lnTo>
                  <a:lnTo>
                    <a:pt x="951684" y="855921"/>
                  </a:lnTo>
                  <a:lnTo>
                    <a:pt x="955083" y="859325"/>
                  </a:lnTo>
                  <a:lnTo>
                    <a:pt x="958029" y="862956"/>
                  </a:lnTo>
                  <a:lnTo>
                    <a:pt x="960975" y="866359"/>
                  </a:lnTo>
                  <a:lnTo>
                    <a:pt x="966867" y="866586"/>
                  </a:lnTo>
                  <a:lnTo>
                    <a:pt x="972986" y="867494"/>
                  </a:lnTo>
                  <a:lnTo>
                    <a:pt x="978651" y="868402"/>
                  </a:lnTo>
                  <a:lnTo>
                    <a:pt x="984090" y="869990"/>
                  </a:lnTo>
                  <a:lnTo>
                    <a:pt x="989302" y="871579"/>
                  </a:lnTo>
                  <a:lnTo>
                    <a:pt x="994287" y="873621"/>
                  </a:lnTo>
                  <a:lnTo>
                    <a:pt x="999273" y="876117"/>
                  </a:lnTo>
                  <a:lnTo>
                    <a:pt x="1003805" y="878840"/>
                  </a:lnTo>
                  <a:lnTo>
                    <a:pt x="1008337" y="882017"/>
                  </a:lnTo>
                  <a:lnTo>
                    <a:pt x="1012416" y="885194"/>
                  </a:lnTo>
                  <a:lnTo>
                    <a:pt x="1016722" y="888824"/>
                  </a:lnTo>
                  <a:lnTo>
                    <a:pt x="1020574" y="892909"/>
                  </a:lnTo>
                  <a:lnTo>
                    <a:pt x="1024200" y="896993"/>
                  </a:lnTo>
                  <a:lnTo>
                    <a:pt x="1027599" y="901078"/>
                  </a:lnTo>
                  <a:lnTo>
                    <a:pt x="1030999" y="905843"/>
                  </a:lnTo>
                  <a:lnTo>
                    <a:pt x="1034171" y="910835"/>
                  </a:lnTo>
                  <a:lnTo>
                    <a:pt x="1037117" y="915600"/>
                  </a:lnTo>
                  <a:lnTo>
                    <a:pt x="1040063" y="921046"/>
                  </a:lnTo>
                  <a:lnTo>
                    <a:pt x="1042556" y="926492"/>
                  </a:lnTo>
                  <a:lnTo>
                    <a:pt x="1045048" y="931938"/>
                  </a:lnTo>
                  <a:lnTo>
                    <a:pt x="1047541" y="938065"/>
                  </a:lnTo>
                  <a:lnTo>
                    <a:pt x="1049807" y="943965"/>
                  </a:lnTo>
                  <a:lnTo>
                    <a:pt x="1051847" y="949865"/>
                  </a:lnTo>
                  <a:lnTo>
                    <a:pt x="1053886" y="956218"/>
                  </a:lnTo>
                  <a:lnTo>
                    <a:pt x="1055699" y="962572"/>
                  </a:lnTo>
                  <a:lnTo>
                    <a:pt x="1057286" y="969153"/>
                  </a:lnTo>
                  <a:lnTo>
                    <a:pt x="1060458" y="982314"/>
                  </a:lnTo>
                  <a:lnTo>
                    <a:pt x="1062724" y="996156"/>
                  </a:lnTo>
                  <a:lnTo>
                    <a:pt x="1064764" y="1009997"/>
                  </a:lnTo>
                  <a:lnTo>
                    <a:pt x="1066577" y="1024066"/>
                  </a:lnTo>
                  <a:lnTo>
                    <a:pt x="1067936" y="1038362"/>
                  </a:lnTo>
                  <a:lnTo>
                    <a:pt x="1069069" y="1052430"/>
                  </a:lnTo>
                  <a:lnTo>
                    <a:pt x="1069523" y="1066499"/>
                  </a:lnTo>
                  <a:lnTo>
                    <a:pt x="1069749" y="1080341"/>
                  </a:lnTo>
                  <a:lnTo>
                    <a:pt x="1069976" y="1093956"/>
                  </a:lnTo>
                  <a:lnTo>
                    <a:pt x="1069749" y="1107117"/>
                  </a:lnTo>
                  <a:lnTo>
                    <a:pt x="1069523" y="1120051"/>
                  </a:lnTo>
                  <a:lnTo>
                    <a:pt x="1069069" y="1132305"/>
                  </a:lnTo>
                  <a:lnTo>
                    <a:pt x="1068390" y="1143878"/>
                  </a:lnTo>
                  <a:lnTo>
                    <a:pt x="1067030" y="1165208"/>
                  </a:lnTo>
                  <a:lnTo>
                    <a:pt x="1065444" y="1182907"/>
                  </a:lnTo>
                  <a:lnTo>
                    <a:pt x="1064084" y="1196295"/>
                  </a:lnTo>
                  <a:lnTo>
                    <a:pt x="1056832" y="1192665"/>
                  </a:lnTo>
                  <a:lnTo>
                    <a:pt x="1053207" y="1191076"/>
                  </a:lnTo>
                  <a:lnTo>
                    <a:pt x="1049581" y="1189715"/>
                  </a:lnTo>
                  <a:lnTo>
                    <a:pt x="1045728" y="1188353"/>
                  </a:lnTo>
                  <a:lnTo>
                    <a:pt x="1041876" y="1187219"/>
                  </a:lnTo>
                  <a:lnTo>
                    <a:pt x="1037570" y="1186311"/>
                  </a:lnTo>
                  <a:lnTo>
                    <a:pt x="1033491" y="1185403"/>
                  </a:lnTo>
                  <a:lnTo>
                    <a:pt x="1027826" y="1146147"/>
                  </a:lnTo>
                  <a:lnTo>
                    <a:pt x="1024880" y="1127086"/>
                  </a:lnTo>
                  <a:lnTo>
                    <a:pt x="1021934" y="1109159"/>
                  </a:lnTo>
                  <a:lnTo>
                    <a:pt x="1018761" y="1091914"/>
                  </a:lnTo>
                  <a:lnTo>
                    <a:pt x="1015136" y="1075122"/>
                  </a:lnTo>
                  <a:lnTo>
                    <a:pt x="1013096" y="1067180"/>
                  </a:lnTo>
                  <a:lnTo>
                    <a:pt x="1010603" y="1059465"/>
                  </a:lnTo>
                  <a:lnTo>
                    <a:pt x="1008337" y="1051523"/>
                  </a:lnTo>
                  <a:lnTo>
                    <a:pt x="1006071" y="1044262"/>
                  </a:lnTo>
                  <a:lnTo>
                    <a:pt x="1003125" y="1037000"/>
                  </a:lnTo>
                  <a:lnTo>
                    <a:pt x="1000406" y="1029966"/>
                  </a:lnTo>
                  <a:lnTo>
                    <a:pt x="997233" y="1023159"/>
                  </a:lnTo>
                  <a:lnTo>
                    <a:pt x="994061" y="1016578"/>
                  </a:lnTo>
                  <a:lnTo>
                    <a:pt x="990435" y="1009997"/>
                  </a:lnTo>
                  <a:lnTo>
                    <a:pt x="986583" y="1003871"/>
                  </a:lnTo>
                  <a:lnTo>
                    <a:pt x="982504" y="997971"/>
                  </a:lnTo>
                  <a:lnTo>
                    <a:pt x="977971" y="992298"/>
                  </a:lnTo>
                  <a:lnTo>
                    <a:pt x="973439" y="986852"/>
                  </a:lnTo>
                  <a:lnTo>
                    <a:pt x="968454" y="981406"/>
                  </a:lnTo>
                  <a:lnTo>
                    <a:pt x="963241" y="976414"/>
                  </a:lnTo>
                  <a:lnTo>
                    <a:pt x="957576" y="971422"/>
                  </a:lnTo>
                  <a:lnTo>
                    <a:pt x="951458" y="966657"/>
                  </a:lnTo>
                  <a:lnTo>
                    <a:pt x="945112" y="962345"/>
                  </a:lnTo>
                  <a:lnTo>
                    <a:pt x="938087" y="958261"/>
                  </a:lnTo>
                  <a:lnTo>
                    <a:pt x="931063" y="954403"/>
                  </a:lnTo>
                  <a:lnTo>
                    <a:pt x="923131" y="960076"/>
                  </a:lnTo>
                  <a:lnTo>
                    <a:pt x="915426" y="965295"/>
                  </a:lnTo>
                  <a:lnTo>
                    <a:pt x="907268" y="970287"/>
                  </a:lnTo>
                  <a:lnTo>
                    <a:pt x="899563" y="975052"/>
                  </a:lnTo>
                  <a:lnTo>
                    <a:pt x="891632" y="979818"/>
                  </a:lnTo>
                  <a:lnTo>
                    <a:pt x="883701" y="984129"/>
                  </a:lnTo>
                  <a:lnTo>
                    <a:pt x="875996" y="988213"/>
                  </a:lnTo>
                  <a:lnTo>
                    <a:pt x="868291" y="992298"/>
                  </a:lnTo>
                  <a:lnTo>
                    <a:pt x="860359" y="995929"/>
                  </a:lnTo>
                  <a:lnTo>
                    <a:pt x="852655" y="999559"/>
                  </a:lnTo>
                  <a:lnTo>
                    <a:pt x="844950" y="1002509"/>
                  </a:lnTo>
                  <a:lnTo>
                    <a:pt x="837018" y="1005686"/>
                  </a:lnTo>
                  <a:lnTo>
                    <a:pt x="829314" y="1008636"/>
                  </a:lnTo>
                  <a:lnTo>
                    <a:pt x="821835" y="1011359"/>
                  </a:lnTo>
                  <a:lnTo>
                    <a:pt x="814357" y="1013628"/>
                  </a:lnTo>
                  <a:lnTo>
                    <a:pt x="806879" y="1016124"/>
                  </a:lnTo>
                  <a:lnTo>
                    <a:pt x="791696" y="1020209"/>
                  </a:lnTo>
                  <a:lnTo>
                    <a:pt x="776966" y="1023612"/>
                  </a:lnTo>
                  <a:lnTo>
                    <a:pt x="762690" y="1026335"/>
                  </a:lnTo>
                  <a:lnTo>
                    <a:pt x="748413" y="1028832"/>
                  </a:lnTo>
                  <a:lnTo>
                    <a:pt x="734590" y="1030420"/>
                  </a:lnTo>
                  <a:lnTo>
                    <a:pt x="720993" y="1031328"/>
                  </a:lnTo>
                  <a:lnTo>
                    <a:pt x="707849" y="1032235"/>
                  </a:lnTo>
                  <a:lnTo>
                    <a:pt x="694932" y="1032462"/>
                  </a:lnTo>
                  <a:lnTo>
                    <a:pt x="682469" y="1032235"/>
                  </a:lnTo>
                  <a:lnTo>
                    <a:pt x="670232" y="1031555"/>
                  </a:lnTo>
                  <a:lnTo>
                    <a:pt x="658675" y="1030874"/>
                  </a:lnTo>
                  <a:lnTo>
                    <a:pt x="647570" y="1029739"/>
                  </a:lnTo>
                  <a:lnTo>
                    <a:pt x="636920" y="1028605"/>
                  </a:lnTo>
                  <a:lnTo>
                    <a:pt x="626496" y="1027016"/>
                  </a:lnTo>
                  <a:lnTo>
                    <a:pt x="616978" y="1025201"/>
                  </a:lnTo>
                  <a:lnTo>
                    <a:pt x="607913" y="1023385"/>
                  </a:lnTo>
                  <a:lnTo>
                    <a:pt x="599302" y="1021570"/>
                  </a:lnTo>
                  <a:lnTo>
                    <a:pt x="591597" y="1019755"/>
                  </a:lnTo>
                  <a:lnTo>
                    <a:pt x="577547" y="1015897"/>
                  </a:lnTo>
                  <a:lnTo>
                    <a:pt x="566443" y="1012267"/>
                  </a:lnTo>
                  <a:lnTo>
                    <a:pt x="558059" y="1009317"/>
                  </a:lnTo>
                  <a:lnTo>
                    <a:pt x="553980" y="1017940"/>
                  </a:lnTo>
                  <a:lnTo>
                    <a:pt x="550127" y="1026789"/>
                  </a:lnTo>
                  <a:lnTo>
                    <a:pt x="546728" y="1035866"/>
                  </a:lnTo>
                  <a:lnTo>
                    <a:pt x="543782" y="1045396"/>
                  </a:lnTo>
                  <a:lnTo>
                    <a:pt x="541063" y="1055607"/>
                  </a:lnTo>
                  <a:lnTo>
                    <a:pt x="538343" y="1065591"/>
                  </a:lnTo>
                  <a:lnTo>
                    <a:pt x="536077" y="1076257"/>
                  </a:lnTo>
                  <a:lnTo>
                    <a:pt x="533811" y="1087148"/>
                  </a:lnTo>
                  <a:lnTo>
                    <a:pt x="529505" y="1110067"/>
                  </a:lnTo>
                  <a:lnTo>
                    <a:pt x="525653" y="1133893"/>
                  </a:lnTo>
                  <a:lnTo>
                    <a:pt x="521347" y="1159081"/>
                  </a:lnTo>
                  <a:lnTo>
                    <a:pt x="518628" y="1172242"/>
                  </a:lnTo>
                  <a:lnTo>
                    <a:pt x="516135" y="1185403"/>
                  </a:lnTo>
                  <a:lnTo>
                    <a:pt x="512056" y="1186311"/>
                  </a:lnTo>
                  <a:lnTo>
                    <a:pt x="507751" y="1187219"/>
                  </a:lnTo>
                  <a:lnTo>
                    <a:pt x="503672" y="1188580"/>
                  </a:lnTo>
                  <a:lnTo>
                    <a:pt x="499819" y="1189942"/>
                  </a:lnTo>
                  <a:lnTo>
                    <a:pt x="495967" y="1191530"/>
                  </a:lnTo>
                  <a:lnTo>
                    <a:pt x="492341" y="1192891"/>
                  </a:lnTo>
                  <a:lnTo>
                    <a:pt x="488715" y="1195161"/>
                  </a:lnTo>
                  <a:lnTo>
                    <a:pt x="485089" y="1196976"/>
                  </a:lnTo>
                  <a:lnTo>
                    <a:pt x="482823" y="1181546"/>
                  </a:lnTo>
                  <a:lnTo>
                    <a:pt x="481464" y="1172015"/>
                  </a:lnTo>
                  <a:lnTo>
                    <a:pt x="480331" y="1161123"/>
                  </a:lnTo>
                  <a:lnTo>
                    <a:pt x="479424" y="1148870"/>
                  </a:lnTo>
                  <a:lnTo>
                    <a:pt x="478518" y="1135935"/>
                  </a:lnTo>
                  <a:lnTo>
                    <a:pt x="478064" y="1121867"/>
                  </a:lnTo>
                  <a:lnTo>
                    <a:pt x="477838" y="1107344"/>
                  </a:lnTo>
                  <a:lnTo>
                    <a:pt x="478064" y="1092141"/>
                  </a:lnTo>
                  <a:lnTo>
                    <a:pt x="478744" y="1076030"/>
                  </a:lnTo>
                  <a:lnTo>
                    <a:pt x="480104" y="1059692"/>
                  </a:lnTo>
                  <a:lnTo>
                    <a:pt x="481237" y="1051296"/>
                  </a:lnTo>
                  <a:lnTo>
                    <a:pt x="482144" y="1043127"/>
                  </a:lnTo>
                  <a:lnTo>
                    <a:pt x="483503" y="1034504"/>
                  </a:lnTo>
                  <a:lnTo>
                    <a:pt x="484863" y="1025882"/>
                  </a:lnTo>
                  <a:lnTo>
                    <a:pt x="486676" y="1017259"/>
                  </a:lnTo>
                  <a:lnTo>
                    <a:pt x="488489" y="1008863"/>
                  </a:lnTo>
                  <a:lnTo>
                    <a:pt x="490528" y="1000240"/>
                  </a:lnTo>
                  <a:lnTo>
                    <a:pt x="492794" y="991617"/>
                  </a:lnTo>
                  <a:lnTo>
                    <a:pt x="495514" y="983221"/>
                  </a:lnTo>
                  <a:lnTo>
                    <a:pt x="498233" y="974599"/>
                  </a:lnTo>
                  <a:lnTo>
                    <a:pt x="501406" y="966203"/>
                  </a:lnTo>
                  <a:lnTo>
                    <a:pt x="504578" y="957580"/>
                  </a:lnTo>
                  <a:lnTo>
                    <a:pt x="508204" y="949411"/>
                  </a:lnTo>
                  <a:lnTo>
                    <a:pt x="512056" y="941242"/>
                  </a:lnTo>
                  <a:lnTo>
                    <a:pt x="516362" y="933073"/>
                  </a:lnTo>
                  <a:lnTo>
                    <a:pt x="520894" y="924904"/>
                  </a:lnTo>
                  <a:lnTo>
                    <a:pt x="525653" y="917189"/>
                  </a:lnTo>
                  <a:lnTo>
                    <a:pt x="530639" y="909474"/>
                  </a:lnTo>
                  <a:lnTo>
                    <a:pt x="536077" y="901985"/>
                  </a:lnTo>
                  <a:lnTo>
                    <a:pt x="541969" y="894270"/>
                  </a:lnTo>
                  <a:lnTo>
                    <a:pt x="548314" y="887009"/>
                  </a:lnTo>
                  <a:lnTo>
                    <a:pt x="554659" y="880201"/>
                  </a:lnTo>
                  <a:lnTo>
                    <a:pt x="561458" y="873394"/>
                  </a:lnTo>
                  <a:lnTo>
                    <a:pt x="568709" y="866813"/>
                  </a:lnTo>
                  <a:lnTo>
                    <a:pt x="576414" y="860460"/>
                  </a:lnTo>
                  <a:lnTo>
                    <a:pt x="584572" y="854333"/>
                  </a:lnTo>
                  <a:lnTo>
                    <a:pt x="592730" y="848433"/>
                  </a:lnTo>
                  <a:lnTo>
                    <a:pt x="601795" y="842987"/>
                  </a:lnTo>
                  <a:lnTo>
                    <a:pt x="611313" y="837541"/>
                  </a:lnTo>
                  <a:lnTo>
                    <a:pt x="620830" y="832549"/>
                  </a:lnTo>
                  <a:lnTo>
                    <a:pt x="630801" y="828011"/>
                  </a:lnTo>
                  <a:lnTo>
                    <a:pt x="641452" y="823926"/>
                  </a:lnTo>
                  <a:lnTo>
                    <a:pt x="652783" y="819615"/>
                  </a:lnTo>
                  <a:lnTo>
                    <a:pt x="664340" y="815984"/>
                  </a:lnTo>
                  <a:lnTo>
                    <a:pt x="676350" y="812807"/>
                  </a:lnTo>
                  <a:lnTo>
                    <a:pt x="689041" y="810084"/>
                  </a:lnTo>
                  <a:lnTo>
                    <a:pt x="701957" y="807815"/>
                  </a:lnTo>
                  <a:lnTo>
                    <a:pt x="715328" y="805546"/>
                  </a:lnTo>
                  <a:lnTo>
                    <a:pt x="729378" y="804184"/>
                  </a:lnTo>
                  <a:lnTo>
                    <a:pt x="744107" y="802823"/>
                  </a:lnTo>
                  <a:lnTo>
                    <a:pt x="759064" y="801915"/>
                  </a:lnTo>
                  <a:lnTo>
                    <a:pt x="774700" y="801688"/>
                  </a:lnTo>
                  <a:close/>
                  <a:moveTo>
                    <a:pt x="44000" y="736683"/>
                  </a:moveTo>
                  <a:lnTo>
                    <a:pt x="44000" y="2267412"/>
                  </a:lnTo>
                  <a:lnTo>
                    <a:pt x="2830736" y="2267412"/>
                  </a:lnTo>
                  <a:lnTo>
                    <a:pt x="2830736" y="736683"/>
                  </a:lnTo>
                  <a:lnTo>
                    <a:pt x="44000" y="736683"/>
                  </a:lnTo>
                  <a:close/>
                  <a:moveTo>
                    <a:pt x="1266245" y="538738"/>
                  </a:moveTo>
                  <a:lnTo>
                    <a:pt x="1261935" y="538964"/>
                  </a:lnTo>
                  <a:lnTo>
                    <a:pt x="1257399" y="539645"/>
                  </a:lnTo>
                  <a:lnTo>
                    <a:pt x="1253317" y="540778"/>
                  </a:lnTo>
                  <a:lnTo>
                    <a:pt x="1249234" y="542365"/>
                  </a:lnTo>
                  <a:lnTo>
                    <a:pt x="1245605" y="544179"/>
                  </a:lnTo>
                  <a:lnTo>
                    <a:pt x="1241977" y="546220"/>
                  </a:lnTo>
                  <a:lnTo>
                    <a:pt x="1238348" y="548714"/>
                  </a:lnTo>
                  <a:lnTo>
                    <a:pt x="1235172" y="551662"/>
                  </a:lnTo>
                  <a:lnTo>
                    <a:pt x="1232224" y="554836"/>
                  </a:lnTo>
                  <a:lnTo>
                    <a:pt x="1229956" y="558237"/>
                  </a:lnTo>
                  <a:lnTo>
                    <a:pt x="1227688" y="561865"/>
                  </a:lnTo>
                  <a:lnTo>
                    <a:pt x="1225874" y="565720"/>
                  </a:lnTo>
                  <a:lnTo>
                    <a:pt x="1224286" y="569574"/>
                  </a:lnTo>
                  <a:lnTo>
                    <a:pt x="1223152" y="573883"/>
                  </a:lnTo>
                  <a:lnTo>
                    <a:pt x="1222471" y="578191"/>
                  </a:lnTo>
                  <a:lnTo>
                    <a:pt x="1222471" y="582725"/>
                  </a:lnTo>
                  <a:lnTo>
                    <a:pt x="1222471" y="604719"/>
                  </a:lnTo>
                  <a:lnTo>
                    <a:pt x="1222471" y="609254"/>
                  </a:lnTo>
                  <a:lnTo>
                    <a:pt x="1223152" y="613562"/>
                  </a:lnTo>
                  <a:lnTo>
                    <a:pt x="1224286" y="617870"/>
                  </a:lnTo>
                  <a:lnTo>
                    <a:pt x="1225874" y="621725"/>
                  </a:lnTo>
                  <a:lnTo>
                    <a:pt x="1227688" y="625579"/>
                  </a:lnTo>
                  <a:lnTo>
                    <a:pt x="1229956" y="629207"/>
                  </a:lnTo>
                  <a:lnTo>
                    <a:pt x="1232224" y="632608"/>
                  </a:lnTo>
                  <a:lnTo>
                    <a:pt x="1235172" y="635556"/>
                  </a:lnTo>
                  <a:lnTo>
                    <a:pt x="1238348" y="638504"/>
                  </a:lnTo>
                  <a:lnTo>
                    <a:pt x="1241977" y="640998"/>
                  </a:lnTo>
                  <a:lnTo>
                    <a:pt x="1245605" y="643492"/>
                  </a:lnTo>
                  <a:lnTo>
                    <a:pt x="1249234" y="645306"/>
                  </a:lnTo>
                  <a:lnTo>
                    <a:pt x="1253317" y="646893"/>
                  </a:lnTo>
                  <a:lnTo>
                    <a:pt x="1257399" y="647800"/>
                  </a:lnTo>
                  <a:lnTo>
                    <a:pt x="1261935" y="648254"/>
                  </a:lnTo>
                  <a:lnTo>
                    <a:pt x="1266245" y="648707"/>
                  </a:lnTo>
                  <a:lnTo>
                    <a:pt x="1608265" y="648707"/>
                  </a:lnTo>
                  <a:lnTo>
                    <a:pt x="1613028" y="648254"/>
                  </a:lnTo>
                  <a:lnTo>
                    <a:pt x="1617337" y="647800"/>
                  </a:lnTo>
                  <a:lnTo>
                    <a:pt x="1621419" y="646893"/>
                  </a:lnTo>
                  <a:lnTo>
                    <a:pt x="1625502" y="645306"/>
                  </a:lnTo>
                  <a:lnTo>
                    <a:pt x="1629358" y="643492"/>
                  </a:lnTo>
                  <a:lnTo>
                    <a:pt x="1632986" y="640998"/>
                  </a:lnTo>
                  <a:lnTo>
                    <a:pt x="1636388" y="638504"/>
                  </a:lnTo>
                  <a:lnTo>
                    <a:pt x="1639337" y="635556"/>
                  </a:lnTo>
                  <a:lnTo>
                    <a:pt x="1642285" y="632608"/>
                  </a:lnTo>
                  <a:lnTo>
                    <a:pt x="1644780" y="629207"/>
                  </a:lnTo>
                  <a:lnTo>
                    <a:pt x="1647275" y="625579"/>
                  </a:lnTo>
                  <a:lnTo>
                    <a:pt x="1649089" y="621725"/>
                  </a:lnTo>
                  <a:lnTo>
                    <a:pt x="1650224" y="617870"/>
                  </a:lnTo>
                  <a:lnTo>
                    <a:pt x="1651584" y="613562"/>
                  </a:lnTo>
                  <a:lnTo>
                    <a:pt x="1652038" y="609254"/>
                  </a:lnTo>
                  <a:lnTo>
                    <a:pt x="1652492" y="604719"/>
                  </a:lnTo>
                  <a:lnTo>
                    <a:pt x="1652492" y="582725"/>
                  </a:lnTo>
                  <a:lnTo>
                    <a:pt x="1652038" y="578191"/>
                  </a:lnTo>
                  <a:lnTo>
                    <a:pt x="1651584" y="573883"/>
                  </a:lnTo>
                  <a:lnTo>
                    <a:pt x="1650224" y="569574"/>
                  </a:lnTo>
                  <a:lnTo>
                    <a:pt x="1649089" y="565720"/>
                  </a:lnTo>
                  <a:lnTo>
                    <a:pt x="1647275" y="561865"/>
                  </a:lnTo>
                  <a:lnTo>
                    <a:pt x="1644780" y="558237"/>
                  </a:lnTo>
                  <a:lnTo>
                    <a:pt x="1642285" y="554836"/>
                  </a:lnTo>
                  <a:lnTo>
                    <a:pt x="1639337" y="551662"/>
                  </a:lnTo>
                  <a:lnTo>
                    <a:pt x="1636388" y="548714"/>
                  </a:lnTo>
                  <a:lnTo>
                    <a:pt x="1632986" y="546220"/>
                  </a:lnTo>
                  <a:lnTo>
                    <a:pt x="1629358" y="544179"/>
                  </a:lnTo>
                  <a:lnTo>
                    <a:pt x="1625502" y="542365"/>
                  </a:lnTo>
                  <a:lnTo>
                    <a:pt x="1621419" y="540778"/>
                  </a:lnTo>
                  <a:lnTo>
                    <a:pt x="1617337" y="539645"/>
                  </a:lnTo>
                  <a:lnTo>
                    <a:pt x="1613028" y="538964"/>
                  </a:lnTo>
                  <a:lnTo>
                    <a:pt x="1608265" y="538738"/>
                  </a:lnTo>
                  <a:lnTo>
                    <a:pt x="1583997" y="538738"/>
                  </a:lnTo>
                  <a:lnTo>
                    <a:pt x="1583997" y="549848"/>
                  </a:lnTo>
                  <a:lnTo>
                    <a:pt x="1583997" y="554156"/>
                  </a:lnTo>
                  <a:lnTo>
                    <a:pt x="1583090" y="558691"/>
                  </a:lnTo>
                  <a:lnTo>
                    <a:pt x="1582182" y="562772"/>
                  </a:lnTo>
                  <a:lnTo>
                    <a:pt x="1580595" y="566627"/>
                  </a:lnTo>
                  <a:lnTo>
                    <a:pt x="1578780" y="570481"/>
                  </a:lnTo>
                  <a:lnTo>
                    <a:pt x="1576512" y="574109"/>
                  </a:lnTo>
                  <a:lnTo>
                    <a:pt x="1574017" y="577510"/>
                  </a:lnTo>
                  <a:lnTo>
                    <a:pt x="1571296" y="580685"/>
                  </a:lnTo>
                  <a:lnTo>
                    <a:pt x="1568121" y="583632"/>
                  </a:lnTo>
                  <a:lnTo>
                    <a:pt x="1564492" y="586126"/>
                  </a:lnTo>
                  <a:lnTo>
                    <a:pt x="1560863" y="588394"/>
                  </a:lnTo>
                  <a:lnTo>
                    <a:pt x="1557234" y="590208"/>
                  </a:lnTo>
                  <a:lnTo>
                    <a:pt x="1553152" y="591795"/>
                  </a:lnTo>
                  <a:lnTo>
                    <a:pt x="1548842" y="592929"/>
                  </a:lnTo>
                  <a:lnTo>
                    <a:pt x="1544533" y="593382"/>
                  </a:lnTo>
                  <a:lnTo>
                    <a:pt x="1539997" y="593609"/>
                  </a:lnTo>
                  <a:lnTo>
                    <a:pt x="1334739" y="593609"/>
                  </a:lnTo>
                  <a:lnTo>
                    <a:pt x="1330430" y="593382"/>
                  </a:lnTo>
                  <a:lnTo>
                    <a:pt x="1325894" y="592929"/>
                  </a:lnTo>
                  <a:lnTo>
                    <a:pt x="1321811" y="591795"/>
                  </a:lnTo>
                  <a:lnTo>
                    <a:pt x="1317729" y="590208"/>
                  </a:lnTo>
                  <a:lnTo>
                    <a:pt x="1313647" y="588394"/>
                  </a:lnTo>
                  <a:lnTo>
                    <a:pt x="1310018" y="586126"/>
                  </a:lnTo>
                  <a:lnTo>
                    <a:pt x="1306842" y="583632"/>
                  </a:lnTo>
                  <a:lnTo>
                    <a:pt x="1303667" y="580685"/>
                  </a:lnTo>
                  <a:lnTo>
                    <a:pt x="1300719" y="577510"/>
                  </a:lnTo>
                  <a:lnTo>
                    <a:pt x="1298224" y="574109"/>
                  </a:lnTo>
                  <a:lnTo>
                    <a:pt x="1296183" y="570481"/>
                  </a:lnTo>
                  <a:lnTo>
                    <a:pt x="1294368" y="566627"/>
                  </a:lnTo>
                  <a:lnTo>
                    <a:pt x="1292781" y="562772"/>
                  </a:lnTo>
                  <a:lnTo>
                    <a:pt x="1291647" y="558691"/>
                  </a:lnTo>
                  <a:lnTo>
                    <a:pt x="1290966" y="554156"/>
                  </a:lnTo>
                  <a:lnTo>
                    <a:pt x="1290739" y="549848"/>
                  </a:lnTo>
                  <a:lnTo>
                    <a:pt x="1290739" y="538738"/>
                  </a:lnTo>
                  <a:lnTo>
                    <a:pt x="1266245" y="538738"/>
                  </a:lnTo>
                  <a:close/>
                  <a:moveTo>
                    <a:pt x="1433626" y="87976"/>
                  </a:moveTo>
                  <a:lnTo>
                    <a:pt x="1429316" y="88203"/>
                  </a:lnTo>
                  <a:lnTo>
                    <a:pt x="1425688" y="88656"/>
                  </a:lnTo>
                  <a:lnTo>
                    <a:pt x="1421832" y="89336"/>
                  </a:lnTo>
                  <a:lnTo>
                    <a:pt x="1417976" y="90243"/>
                  </a:lnTo>
                  <a:lnTo>
                    <a:pt x="1414347" y="91150"/>
                  </a:lnTo>
                  <a:lnTo>
                    <a:pt x="1410718" y="92511"/>
                  </a:lnTo>
                  <a:lnTo>
                    <a:pt x="1407316" y="93871"/>
                  </a:lnTo>
                  <a:lnTo>
                    <a:pt x="1403688" y="95458"/>
                  </a:lnTo>
                  <a:lnTo>
                    <a:pt x="1400286" y="97272"/>
                  </a:lnTo>
                  <a:lnTo>
                    <a:pt x="1397337" y="99086"/>
                  </a:lnTo>
                  <a:lnTo>
                    <a:pt x="1394162" y="101127"/>
                  </a:lnTo>
                  <a:lnTo>
                    <a:pt x="1390987" y="103168"/>
                  </a:lnTo>
                  <a:lnTo>
                    <a:pt x="1388265" y="105435"/>
                  </a:lnTo>
                  <a:lnTo>
                    <a:pt x="1385316" y="107929"/>
                  </a:lnTo>
                  <a:lnTo>
                    <a:pt x="1382822" y="110423"/>
                  </a:lnTo>
                  <a:lnTo>
                    <a:pt x="1380100" y="113371"/>
                  </a:lnTo>
                  <a:lnTo>
                    <a:pt x="1377605" y="116092"/>
                  </a:lnTo>
                  <a:lnTo>
                    <a:pt x="1375110" y="119039"/>
                  </a:lnTo>
                  <a:lnTo>
                    <a:pt x="1373069" y="122214"/>
                  </a:lnTo>
                  <a:lnTo>
                    <a:pt x="1371028" y="125161"/>
                  </a:lnTo>
                  <a:lnTo>
                    <a:pt x="1369213" y="128336"/>
                  </a:lnTo>
                  <a:lnTo>
                    <a:pt x="1367399" y="131737"/>
                  </a:lnTo>
                  <a:lnTo>
                    <a:pt x="1365811" y="135138"/>
                  </a:lnTo>
                  <a:lnTo>
                    <a:pt x="1364677" y="138766"/>
                  </a:lnTo>
                  <a:lnTo>
                    <a:pt x="1363317" y="142394"/>
                  </a:lnTo>
                  <a:lnTo>
                    <a:pt x="1362183" y="146022"/>
                  </a:lnTo>
                  <a:lnTo>
                    <a:pt x="1361502" y="149650"/>
                  </a:lnTo>
                  <a:lnTo>
                    <a:pt x="1360595" y="153504"/>
                  </a:lnTo>
                  <a:lnTo>
                    <a:pt x="1360141" y="157359"/>
                  </a:lnTo>
                  <a:lnTo>
                    <a:pt x="1359914" y="161213"/>
                  </a:lnTo>
                  <a:lnTo>
                    <a:pt x="1359914" y="165295"/>
                  </a:lnTo>
                  <a:lnTo>
                    <a:pt x="1359914" y="169376"/>
                  </a:lnTo>
                  <a:lnTo>
                    <a:pt x="1360141" y="173231"/>
                  </a:lnTo>
                  <a:lnTo>
                    <a:pt x="1360595" y="177085"/>
                  </a:lnTo>
                  <a:lnTo>
                    <a:pt x="1361502" y="180940"/>
                  </a:lnTo>
                  <a:lnTo>
                    <a:pt x="1362183" y="184568"/>
                  </a:lnTo>
                  <a:lnTo>
                    <a:pt x="1363317" y="188422"/>
                  </a:lnTo>
                  <a:lnTo>
                    <a:pt x="1364677" y="192050"/>
                  </a:lnTo>
                  <a:lnTo>
                    <a:pt x="1365811" y="195451"/>
                  </a:lnTo>
                  <a:lnTo>
                    <a:pt x="1367399" y="198852"/>
                  </a:lnTo>
                  <a:lnTo>
                    <a:pt x="1369213" y="202253"/>
                  </a:lnTo>
                  <a:lnTo>
                    <a:pt x="1371028" y="205655"/>
                  </a:lnTo>
                  <a:lnTo>
                    <a:pt x="1373069" y="208602"/>
                  </a:lnTo>
                  <a:lnTo>
                    <a:pt x="1375110" y="211777"/>
                  </a:lnTo>
                  <a:lnTo>
                    <a:pt x="1377605" y="214724"/>
                  </a:lnTo>
                  <a:lnTo>
                    <a:pt x="1380100" y="217445"/>
                  </a:lnTo>
                  <a:lnTo>
                    <a:pt x="1382822" y="220166"/>
                  </a:lnTo>
                  <a:lnTo>
                    <a:pt x="1385316" y="222660"/>
                  </a:lnTo>
                  <a:lnTo>
                    <a:pt x="1388265" y="225381"/>
                  </a:lnTo>
                  <a:lnTo>
                    <a:pt x="1390987" y="227422"/>
                  </a:lnTo>
                  <a:lnTo>
                    <a:pt x="1394162" y="229689"/>
                  </a:lnTo>
                  <a:lnTo>
                    <a:pt x="1397337" y="231730"/>
                  </a:lnTo>
                  <a:lnTo>
                    <a:pt x="1400286" y="233544"/>
                  </a:lnTo>
                  <a:lnTo>
                    <a:pt x="1403688" y="235131"/>
                  </a:lnTo>
                  <a:lnTo>
                    <a:pt x="1407316" y="236718"/>
                  </a:lnTo>
                  <a:lnTo>
                    <a:pt x="1410718" y="238305"/>
                  </a:lnTo>
                  <a:lnTo>
                    <a:pt x="1414347" y="239212"/>
                  </a:lnTo>
                  <a:lnTo>
                    <a:pt x="1417976" y="240346"/>
                  </a:lnTo>
                  <a:lnTo>
                    <a:pt x="1421832" y="241253"/>
                  </a:lnTo>
                  <a:lnTo>
                    <a:pt x="1425688" y="241933"/>
                  </a:lnTo>
                  <a:lnTo>
                    <a:pt x="1429316" y="242387"/>
                  </a:lnTo>
                  <a:lnTo>
                    <a:pt x="1433626" y="242613"/>
                  </a:lnTo>
                  <a:lnTo>
                    <a:pt x="1437481" y="242840"/>
                  </a:lnTo>
                  <a:lnTo>
                    <a:pt x="1441337" y="242613"/>
                  </a:lnTo>
                  <a:lnTo>
                    <a:pt x="1445419" y="242387"/>
                  </a:lnTo>
                  <a:lnTo>
                    <a:pt x="1449275" y="241933"/>
                  </a:lnTo>
                  <a:lnTo>
                    <a:pt x="1452904" y="241253"/>
                  </a:lnTo>
                  <a:lnTo>
                    <a:pt x="1456986" y="240346"/>
                  </a:lnTo>
                  <a:lnTo>
                    <a:pt x="1460615" y="239212"/>
                  </a:lnTo>
                  <a:lnTo>
                    <a:pt x="1464244" y="238305"/>
                  </a:lnTo>
                  <a:lnTo>
                    <a:pt x="1467419" y="236718"/>
                  </a:lnTo>
                  <a:lnTo>
                    <a:pt x="1471048" y="235131"/>
                  </a:lnTo>
                  <a:lnTo>
                    <a:pt x="1474224" y="233544"/>
                  </a:lnTo>
                  <a:lnTo>
                    <a:pt x="1477626" y="231730"/>
                  </a:lnTo>
                  <a:lnTo>
                    <a:pt x="1480801" y="229689"/>
                  </a:lnTo>
                  <a:lnTo>
                    <a:pt x="1483749" y="227422"/>
                  </a:lnTo>
                  <a:lnTo>
                    <a:pt x="1486698" y="225381"/>
                  </a:lnTo>
                  <a:lnTo>
                    <a:pt x="1489646" y="222660"/>
                  </a:lnTo>
                  <a:lnTo>
                    <a:pt x="1492141" y="220166"/>
                  </a:lnTo>
                  <a:lnTo>
                    <a:pt x="1494636" y="217445"/>
                  </a:lnTo>
                  <a:lnTo>
                    <a:pt x="1497131" y="214724"/>
                  </a:lnTo>
                  <a:lnTo>
                    <a:pt x="1499399" y="211777"/>
                  </a:lnTo>
                  <a:lnTo>
                    <a:pt x="1501667" y="208602"/>
                  </a:lnTo>
                  <a:lnTo>
                    <a:pt x="1503482" y="205655"/>
                  </a:lnTo>
                  <a:lnTo>
                    <a:pt x="1505523" y="202253"/>
                  </a:lnTo>
                  <a:lnTo>
                    <a:pt x="1507110" y="198852"/>
                  </a:lnTo>
                  <a:lnTo>
                    <a:pt x="1508698" y="195451"/>
                  </a:lnTo>
                  <a:lnTo>
                    <a:pt x="1510286" y="192050"/>
                  </a:lnTo>
                  <a:lnTo>
                    <a:pt x="1511420" y="188422"/>
                  </a:lnTo>
                  <a:lnTo>
                    <a:pt x="1512327" y="184568"/>
                  </a:lnTo>
                  <a:lnTo>
                    <a:pt x="1513461" y="180940"/>
                  </a:lnTo>
                  <a:lnTo>
                    <a:pt x="1513915" y="177085"/>
                  </a:lnTo>
                  <a:lnTo>
                    <a:pt x="1514368" y="173231"/>
                  </a:lnTo>
                  <a:lnTo>
                    <a:pt x="1514595" y="169376"/>
                  </a:lnTo>
                  <a:lnTo>
                    <a:pt x="1515049" y="165295"/>
                  </a:lnTo>
                  <a:lnTo>
                    <a:pt x="1514595" y="161213"/>
                  </a:lnTo>
                  <a:lnTo>
                    <a:pt x="1514368" y="157359"/>
                  </a:lnTo>
                  <a:lnTo>
                    <a:pt x="1513915" y="153504"/>
                  </a:lnTo>
                  <a:lnTo>
                    <a:pt x="1513461" y="149650"/>
                  </a:lnTo>
                  <a:lnTo>
                    <a:pt x="1512327" y="146022"/>
                  </a:lnTo>
                  <a:lnTo>
                    <a:pt x="1511420" y="142394"/>
                  </a:lnTo>
                  <a:lnTo>
                    <a:pt x="1510286" y="138766"/>
                  </a:lnTo>
                  <a:lnTo>
                    <a:pt x="1508698" y="135138"/>
                  </a:lnTo>
                  <a:lnTo>
                    <a:pt x="1507110" y="131737"/>
                  </a:lnTo>
                  <a:lnTo>
                    <a:pt x="1505523" y="128336"/>
                  </a:lnTo>
                  <a:lnTo>
                    <a:pt x="1503482" y="125161"/>
                  </a:lnTo>
                  <a:lnTo>
                    <a:pt x="1501667" y="122214"/>
                  </a:lnTo>
                  <a:lnTo>
                    <a:pt x="1499399" y="119039"/>
                  </a:lnTo>
                  <a:lnTo>
                    <a:pt x="1497131" y="116092"/>
                  </a:lnTo>
                  <a:lnTo>
                    <a:pt x="1494636" y="113371"/>
                  </a:lnTo>
                  <a:lnTo>
                    <a:pt x="1492141" y="110423"/>
                  </a:lnTo>
                  <a:lnTo>
                    <a:pt x="1489646" y="107929"/>
                  </a:lnTo>
                  <a:lnTo>
                    <a:pt x="1486698" y="105435"/>
                  </a:lnTo>
                  <a:lnTo>
                    <a:pt x="1483749" y="103168"/>
                  </a:lnTo>
                  <a:lnTo>
                    <a:pt x="1480801" y="101127"/>
                  </a:lnTo>
                  <a:lnTo>
                    <a:pt x="1477626" y="99086"/>
                  </a:lnTo>
                  <a:lnTo>
                    <a:pt x="1474224" y="97272"/>
                  </a:lnTo>
                  <a:lnTo>
                    <a:pt x="1471048" y="95458"/>
                  </a:lnTo>
                  <a:lnTo>
                    <a:pt x="1467419" y="93871"/>
                  </a:lnTo>
                  <a:lnTo>
                    <a:pt x="1464244" y="92511"/>
                  </a:lnTo>
                  <a:lnTo>
                    <a:pt x="1460615" y="91150"/>
                  </a:lnTo>
                  <a:lnTo>
                    <a:pt x="1456986" y="90243"/>
                  </a:lnTo>
                  <a:lnTo>
                    <a:pt x="1452904" y="89336"/>
                  </a:lnTo>
                  <a:lnTo>
                    <a:pt x="1449275" y="88656"/>
                  </a:lnTo>
                  <a:lnTo>
                    <a:pt x="1445419" y="88203"/>
                  </a:lnTo>
                  <a:lnTo>
                    <a:pt x="1441337" y="87976"/>
                  </a:lnTo>
                  <a:lnTo>
                    <a:pt x="1437481" y="87976"/>
                  </a:lnTo>
                  <a:lnTo>
                    <a:pt x="1433626" y="87976"/>
                  </a:lnTo>
                  <a:close/>
                  <a:moveTo>
                    <a:pt x="1330430" y="0"/>
                  </a:moveTo>
                  <a:lnTo>
                    <a:pt x="1334739" y="0"/>
                  </a:lnTo>
                  <a:lnTo>
                    <a:pt x="1539997" y="0"/>
                  </a:lnTo>
                  <a:lnTo>
                    <a:pt x="1544533" y="0"/>
                  </a:lnTo>
                  <a:lnTo>
                    <a:pt x="1548842" y="681"/>
                  </a:lnTo>
                  <a:lnTo>
                    <a:pt x="1553152" y="1814"/>
                  </a:lnTo>
                  <a:lnTo>
                    <a:pt x="1557234" y="3401"/>
                  </a:lnTo>
                  <a:lnTo>
                    <a:pt x="1560863" y="5215"/>
                  </a:lnTo>
                  <a:lnTo>
                    <a:pt x="1564492" y="7483"/>
                  </a:lnTo>
                  <a:lnTo>
                    <a:pt x="1568121" y="9750"/>
                  </a:lnTo>
                  <a:lnTo>
                    <a:pt x="1571296" y="12698"/>
                  </a:lnTo>
                  <a:lnTo>
                    <a:pt x="1574017" y="15872"/>
                  </a:lnTo>
                  <a:lnTo>
                    <a:pt x="1576512" y="19273"/>
                  </a:lnTo>
                  <a:lnTo>
                    <a:pt x="1578780" y="22901"/>
                  </a:lnTo>
                  <a:lnTo>
                    <a:pt x="1580595" y="26756"/>
                  </a:lnTo>
                  <a:lnTo>
                    <a:pt x="1582182" y="30837"/>
                  </a:lnTo>
                  <a:lnTo>
                    <a:pt x="1583090" y="34919"/>
                  </a:lnTo>
                  <a:lnTo>
                    <a:pt x="1583997" y="39453"/>
                  </a:lnTo>
                  <a:lnTo>
                    <a:pt x="1583997" y="43761"/>
                  </a:lnTo>
                  <a:lnTo>
                    <a:pt x="1583997" y="450762"/>
                  </a:lnTo>
                  <a:lnTo>
                    <a:pt x="2742963" y="450762"/>
                  </a:lnTo>
                  <a:lnTo>
                    <a:pt x="2749768" y="450762"/>
                  </a:lnTo>
                  <a:lnTo>
                    <a:pt x="2756345" y="451442"/>
                  </a:lnTo>
                  <a:lnTo>
                    <a:pt x="2762922" y="452349"/>
                  </a:lnTo>
                  <a:lnTo>
                    <a:pt x="2769499" y="453483"/>
                  </a:lnTo>
                  <a:lnTo>
                    <a:pt x="2775623" y="455070"/>
                  </a:lnTo>
                  <a:lnTo>
                    <a:pt x="2782200" y="456884"/>
                  </a:lnTo>
                  <a:lnTo>
                    <a:pt x="2788097" y="458925"/>
                  </a:lnTo>
                  <a:lnTo>
                    <a:pt x="2793994" y="461192"/>
                  </a:lnTo>
                  <a:lnTo>
                    <a:pt x="2799891" y="463686"/>
                  </a:lnTo>
                  <a:lnTo>
                    <a:pt x="2805788" y="466634"/>
                  </a:lnTo>
                  <a:lnTo>
                    <a:pt x="2811231" y="470035"/>
                  </a:lnTo>
                  <a:lnTo>
                    <a:pt x="2816675" y="473436"/>
                  </a:lnTo>
                  <a:lnTo>
                    <a:pt x="2821664" y="477064"/>
                  </a:lnTo>
                  <a:lnTo>
                    <a:pt x="2826654" y="480919"/>
                  </a:lnTo>
                  <a:lnTo>
                    <a:pt x="2831417" y="485000"/>
                  </a:lnTo>
                  <a:lnTo>
                    <a:pt x="2835953" y="489535"/>
                  </a:lnTo>
                  <a:lnTo>
                    <a:pt x="2840489" y="494070"/>
                  </a:lnTo>
                  <a:lnTo>
                    <a:pt x="2844571" y="498831"/>
                  </a:lnTo>
                  <a:lnTo>
                    <a:pt x="2848427" y="504046"/>
                  </a:lnTo>
                  <a:lnTo>
                    <a:pt x="2852056" y="509261"/>
                  </a:lnTo>
                  <a:lnTo>
                    <a:pt x="2855685" y="514249"/>
                  </a:lnTo>
                  <a:lnTo>
                    <a:pt x="2858860" y="520145"/>
                  </a:lnTo>
                  <a:lnTo>
                    <a:pt x="2861809" y="525813"/>
                  </a:lnTo>
                  <a:lnTo>
                    <a:pt x="2864530" y="531482"/>
                  </a:lnTo>
                  <a:lnTo>
                    <a:pt x="2866798" y="537377"/>
                  </a:lnTo>
                  <a:lnTo>
                    <a:pt x="2869066" y="543726"/>
                  </a:lnTo>
                  <a:lnTo>
                    <a:pt x="2870881" y="549848"/>
                  </a:lnTo>
                  <a:lnTo>
                    <a:pt x="2872015" y="556423"/>
                  </a:lnTo>
                  <a:lnTo>
                    <a:pt x="2873375" y="562772"/>
                  </a:lnTo>
                  <a:lnTo>
                    <a:pt x="2874056" y="569348"/>
                  </a:lnTo>
                  <a:lnTo>
                    <a:pt x="2874736" y="575923"/>
                  </a:lnTo>
                  <a:lnTo>
                    <a:pt x="2874963" y="582725"/>
                  </a:lnTo>
                  <a:lnTo>
                    <a:pt x="2874963" y="2311400"/>
                  </a:lnTo>
                  <a:lnTo>
                    <a:pt x="0" y="2311400"/>
                  </a:lnTo>
                  <a:lnTo>
                    <a:pt x="0" y="582725"/>
                  </a:lnTo>
                  <a:lnTo>
                    <a:pt x="227" y="575923"/>
                  </a:lnTo>
                  <a:lnTo>
                    <a:pt x="680" y="569348"/>
                  </a:lnTo>
                  <a:lnTo>
                    <a:pt x="1588" y="562772"/>
                  </a:lnTo>
                  <a:lnTo>
                    <a:pt x="2722" y="556423"/>
                  </a:lnTo>
                  <a:lnTo>
                    <a:pt x="4082" y="549848"/>
                  </a:lnTo>
                  <a:lnTo>
                    <a:pt x="5897" y="543726"/>
                  </a:lnTo>
                  <a:lnTo>
                    <a:pt x="7938" y="537377"/>
                  </a:lnTo>
                  <a:lnTo>
                    <a:pt x="10206" y="531482"/>
                  </a:lnTo>
                  <a:lnTo>
                    <a:pt x="13154" y="525813"/>
                  </a:lnTo>
                  <a:lnTo>
                    <a:pt x="16103" y="520145"/>
                  </a:lnTo>
                  <a:lnTo>
                    <a:pt x="19051" y="514249"/>
                  </a:lnTo>
                  <a:lnTo>
                    <a:pt x="22453" y="509261"/>
                  </a:lnTo>
                  <a:lnTo>
                    <a:pt x="26309" y="504046"/>
                  </a:lnTo>
                  <a:lnTo>
                    <a:pt x="30165" y="498831"/>
                  </a:lnTo>
                  <a:lnTo>
                    <a:pt x="34474" y="494070"/>
                  </a:lnTo>
                  <a:lnTo>
                    <a:pt x="38783" y="489535"/>
                  </a:lnTo>
                  <a:lnTo>
                    <a:pt x="43319" y="485000"/>
                  </a:lnTo>
                  <a:lnTo>
                    <a:pt x="48082" y="480919"/>
                  </a:lnTo>
                  <a:lnTo>
                    <a:pt x="53072" y="477064"/>
                  </a:lnTo>
                  <a:lnTo>
                    <a:pt x="58288" y="473436"/>
                  </a:lnTo>
                  <a:lnTo>
                    <a:pt x="63732" y="470035"/>
                  </a:lnTo>
                  <a:lnTo>
                    <a:pt x="69175" y="466634"/>
                  </a:lnTo>
                  <a:lnTo>
                    <a:pt x="74845" y="463686"/>
                  </a:lnTo>
                  <a:lnTo>
                    <a:pt x="80742" y="461192"/>
                  </a:lnTo>
                  <a:lnTo>
                    <a:pt x="86866" y="458925"/>
                  </a:lnTo>
                  <a:lnTo>
                    <a:pt x="92763" y="456884"/>
                  </a:lnTo>
                  <a:lnTo>
                    <a:pt x="99340" y="455070"/>
                  </a:lnTo>
                  <a:lnTo>
                    <a:pt x="105464" y="453483"/>
                  </a:lnTo>
                  <a:lnTo>
                    <a:pt x="112041" y="452349"/>
                  </a:lnTo>
                  <a:lnTo>
                    <a:pt x="118618" y="451442"/>
                  </a:lnTo>
                  <a:lnTo>
                    <a:pt x="125195" y="450762"/>
                  </a:lnTo>
                  <a:lnTo>
                    <a:pt x="132000" y="450762"/>
                  </a:lnTo>
                  <a:lnTo>
                    <a:pt x="1290739" y="450762"/>
                  </a:lnTo>
                  <a:lnTo>
                    <a:pt x="1290739" y="43761"/>
                  </a:lnTo>
                  <a:lnTo>
                    <a:pt x="1290966" y="39453"/>
                  </a:lnTo>
                  <a:lnTo>
                    <a:pt x="1291647" y="34919"/>
                  </a:lnTo>
                  <a:lnTo>
                    <a:pt x="1292781" y="30837"/>
                  </a:lnTo>
                  <a:lnTo>
                    <a:pt x="1294368" y="26756"/>
                  </a:lnTo>
                  <a:lnTo>
                    <a:pt x="1296183" y="22901"/>
                  </a:lnTo>
                  <a:lnTo>
                    <a:pt x="1298224" y="19273"/>
                  </a:lnTo>
                  <a:lnTo>
                    <a:pt x="1300719" y="15872"/>
                  </a:lnTo>
                  <a:lnTo>
                    <a:pt x="1303667" y="12698"/>
                  </a:lnTo>
                  <a:lnTo>
                    <a:pt x="1306842" y="9750"/>
                  </a:lnTo>
                  <a:lnTo>
                    <a:pt x="1310018" y="7483"/>
                  </a:lnTo>
                  <a:lnTo>
                    <a:pt x="1313647" y="5215"/>
                  </a:lnTo>
                  <a:lnTo>
                    <a:pt x="1317729" y="3401"/>
                  </a:lnTo>
                  <a:lnTo>
                    <a:pt x="1321811" y="1814"/>
                  </a:lnTo>
                  <a:lnTo>
                    <a:pt x="1325894" y="681"/>
                  </a:lnTo>
                  <a:lnTo>
                    <a:pt x="1330430"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grpSp>
      <p:sp>
        <p:nvSpPr>
          <p:cNvPr id="9231" name="文本框 8"/>
          <p:cNvSpPr/>
          <p:nvPr>
            <p:custDataLst>
              <p:tags r:id="rId12"/>
            </p:custDataLst>
          </p:nvPr>
        </p:nvSpPr>
        <p:spPr>
          <a:xfrm>
            <a:off x="1632585" y="1228725"/>
            <a:ext cx="3620770" cy="937895"/>
          </a:xfrm>
          <a:prstGeom prst="rect">
            <a:avLst/>
          </a:prstGeom>
          <a:noFill/>
          <a:ln w="9525">
            <a:noFill/>
          </a:ln>
        </p:spPr>
        <p:txBody>
          <a:bodyPr wrap="square" lIns="68580" tIns="34290" rIns="68580" bIns="34290">
            <a:noAutofit/>
          </a:bodyPr>
          <a:p>
            <a:pPr>
              <a:lnSpc>
                <a:spcPts val="26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职业卫生监管部门</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ts val="26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防：</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预防环节，工作场所监管执法</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232" name="文本框 8"/>
          <p:cNvSpPr/>
          <p:nvPr>
            <p:custDataLst>
              <p:tags r:id="rId13"/>
            </p:custDataLst>
          </p:nvPr>
        </p:nvSpPr>
        <p:spPr>
          <a:xfrm>
            <a:off x="9072245" y="2566035"/>
            <a:ext cx="2678430" cy="452120"/>
          </a:xfrm>
          <a:prstGeom prst="rect">
            <a:avLst/>
          </a:prstGeom>
          <a:noFill/>
          <a:ln w="9525">
            <a:noFill/>
          </a:ln>
        </p:spPr>
        <p:txBody>
          <a:bodyPr wrap="square" lIns="68580" tIns="34290" rIns="68580" bIns="34290">
            <a:spAutoFit/>
          </a:bodyPr>
          <a:p>
            <a:pPr>
              <a:lnSpc>
                <a:spcPts val="1075"/>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劳动保障部门</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保：</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保障环节，职业病赔偿</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233" name="文本框 8"/>
          <p:cNvSpPr/>
          <p:nvPr>
            <p:custDataLst>
              <p:tags r:id="rId14"/>
            </p:custDataLst>
          </p:nvPr>
        </p:nvSpPr>
        <p:spPr>
          <a:xfrm>
            <a:off x="7861935" y="1021715"/>
            <a:ext cx="3454400" cy="965835"/>
          </a:xfrm>
          <a:prstGeom prst="rect">
            <a:avLst/>
          </a:prstGeom>
          <a:noFill/>
          <a:ln w="9525">
            <a:noFill/>
          </a:ln>
        </p:spPr>
        <p:txBody>
          <a:bodyPr wrap="square" lIns="68580" tIns="34290" rIns="68580" bIns="34290">
            <a:spAutoFit/>
          </a:bodyPr>
          <a:p>
            <a:pPr>
              <a:lnSpc>
                <a:spcPts val="26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卫生健康部门</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ts val="22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治：</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诊治环节，职业健康检查机构监管，职业病诊治及机构监管</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237" name="TextBox 47"/>
          <p:cNvSpPr/>
          <p:nvPr>
            <p:custDataLst>
              <p:tags r:id="rId15"/>
            </p:custDataLst>
          </p:nvPr>
        </p:nvSpPr>
        <p:spPr>
          <a:xfrm>
            <a:off x="394970" y="768350"/>
            <a:ext cx="197929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职业健康形势</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9238" name="橢圓 4"/>
          <p:cNvSpPr/>
          <p:nvPr>
            <p:custDataLst>
              <p:tags r:id="rId16"/>
            </p:custDataLst>
          </p:nvPr>
        </p:nvSpPr>
        <p:spPr>
          <a:xfrm>
            <a:off x="4876165" y="1399540"/>
            <a:ext cx="712788" cy="711200"/>
          </a:xfrm>
          <a:prstGeom prst="ellipse">
            <a:avLst/>
          </a:prstGeom>
          <a:solidFill>
            <a:srgbClr val="E74C2E"/>
          </a:solidFill>
          <a:ln w="9525">
            <a:noFill/>
          </a:ln>
        </p:spPr>
        <p:txBody>
          <a:bodyPr/>
          <a:p>
            <a:pPr marL="233680" indent="-233680">
              <a:lnSpc>
                <a:spcPct val="95000"/>
              </a:lnSpc>
              <a:spcBef>
                <a:spcPct val="50000"/>
              </a:spcBef>
              <a:spcAft>
                <a:spcPct val="35000"/>
              </a:spcAft>
              <a:buClr>
                <a:srgbClr val="678BA8"/>
              </a:buClr>
              <a:buFont typeface="Arial" panose="020B0604020202020204" pitchFamily="34" charset="0"/>
              <a:buChar char="•"/>
            </a:pPr>
            <a:endParaRPr sz="3200">
              <a:solidFill>
                <a:srgbClr val="595959"/>
              </a:solidFill>
              <a:latin typeface="Arial" panose="020B0604020202020204" pitchFamily="34" charset="0"/>
              <a:ea typeface="Microsoft JhengHei" panose="020B0604030504040204" charset="-120"/>
              <a:sym typeface="Arial" panose="020B0604020202020204" pitchFamily="34" charset="0"/>
            </a:endParaRPr>
          </a:p>
        </p:txBody>
      </p:sp>
      <p:sp>
        <p:nvSpPr>
          <p:cNvPr id="9239" name="KSO_Shape"/>
          <p:cNvSpPr/>
          <p:nvPr>
            <p:custDataLst>
              <p:tags r:id="rId17"/>
            </p:custDataLst>
          </p:nvPr>
        </p:nvSpPr>
        <p:spPr>
          <a:xfrm>
            <a:off x="5031740" y="2515870"/>
            <a:ext cx="288925" cy="323850"/>
          </a:xfrm>
          <a:custGeom>
            <a:avLst/>
            <a:gdLst>
              <a:gd name="txL" fmla="*/ 0 w 2033587"/>
              <a:gd name="txT" fmla="*/ 0 h 2276475"/>
              <a:gd name="txR" fmla="*/ 2033587 w 2033587"/>
              <a:gd name="txB" fmla="*/ 2276475 h 2276475"/>
            </a:gdLst>
            <a:ahLst/>
            <a:cxnLst>
              <a:cxn ang="0">
                <a:pos x="248428" y="944529"/>
              </a:cxn>
              <a:cxn ang="0">
                <a:pos x="1175716" y="709393"/>
              </a:cxn>
              <a:cxn ang="0">
                <a:pos x="1178374" y="591162"/>
              </a:cxn>
              <a:cxn ang="0">
                <a:pos x="1585424" y="232745"/>
              </a:cxn>
              <a:cxn ang="0">
                <a:pos x="1623685" y="244701"/>
              </a:cxn>
              <a:cxn ang="0">
                <a:pos x="1656631" y="266753"/>
              </a:cxn>
              <a:cxn ang="0">
                <a:pos x="1682138" y="297308"/>
              </a:cxn>
              <a:cxn ang="0">
                <a:pos x="1697549" y="334505"/>
              </a:cxn>
              <a:cxn ang="0">
                <a:pos x="1701800" y="1767638"/>
              </a:cxn>
              <a:cxn ang="0">
                <a:pos x="1695689" y="1808289"/>
              </a:cxn>
              <a:cxn ang="0">
                <a:pos x="1678419" y="1844423"/>
              </a:cxn>
              <a:cxn ang="0">
                <a:pos x="1651849" y="1873649"/>
              </a:cxn>
              <a:cxn ang="0">
                <a:pos x="1617839" y="1894372"/>
              </a:cxn>
              <a:cxn ang="0">
                <a:pos x="1578251" y="1904469"/>
              </a:cxn>
              <a:cxn ang="0">
                <a:pos x="381012" y="1903672"/>
              </a:cxn>
              <a:cxn ang="0">
                <a:pos x="342220" y="1891715"/>
              </a:cxn>
              <a:cxn ang="0">
                <a:pos x="309539" y="1869397"/>
              </a:cxn>
              <a:cxn ang="0">
                <a:pos x="284298" y="1838844"/>
              </a:cxn>
              <a:cxn ang="0">
                <a:pos x="268621" y="1801912"/>
              </a:cxn>
              <a:cxn ang="0">
                <a:pos x="382075" y="1767638"/>
              </a:cxn>
              <a:cxn ang="0">
                <a:pos x="385528" y="1778531"/>
              </a:cxn>
              <a:cxn ang="0">
                <a:pos x="398017" y="1786768"/>
              </a:cxn>
              <a:cxn ang="0">
                <a:pos x="1570013" y="1786502"/>
              </a:cxn>
              <a:cxn ang="0">
                <a:pos x="1581704" y="1776937"/>
              </a:cxn>
              <a:cxn ang="0">
                <a:pos x="1583830" y="368513"/>
              </a:cxn>
              <a:cxn ang="0">
                <a:pos x="1580376" y="357619"/>
              </a:cxn>
              <a:cxn ang="0">
                <a:pos x="1568419" y="349383"/>
              </a:cxn>
              <a:cxn ang="0">
                <a:pos x="492697" y="362402"/>
              </a:cxn>
              <a:cxn ang="0">
                <a:pos x="484724" y="402787"/>
              </a:cxn>
              <a:cxn ang="0">
                <a:pos x="465590" y="437592"/>
              </a:cxn>
              <a:cxn ang="0">
                <a:pos x="437421" y="465490"/>
              </a:cxn>
              <a:cxn ang="0">
                <a:pos x="402608" y="484619"/>
              </a:cxn>
              <a:cxn ang="0">
                <a:pos x="362480" y="492856"/>
              </a:cxn>
              <a:cxn ang="0">
                <a:pos x="118789" y="1542067"/>
              </a:cxn>
              <a:cxn ang="0">
                <a:pos x="128090" y="1553757"/>
              </a:cxn>
              <a:cxn ang="0">
                <a:pos x="1299773" y="1556149"/>
              </a:cxn>
              <a:cxn ang="0">
                <a:pos x="1310934" y="1552695"/>
              </a:cxn>
              <a:cxn ang="0">
                <a:pos x="1319438" y="1540208"/>
              </a:cxn>
              <a:cxn ang="0">
                <a:pos x="1318907" y="131782"/>
              </a:cxn>
              <a:cxn ang="0">
                <a:pos x="1309340" y="120357"/>
              </a:cxn>
              <a:cxn ang="0">
                <a:pos x="492963" y="117967"/>
              </a:cxn>
              <a:cxn ang="0">
                <a:pos x="1327676" y="2922"/>
              </a:cxn>
              <a:cxn ang="0">
                <a:pos x="1365413" y="16738"/>
              </a:cxn>
              <a:cxn ang="0">
                <a:pos x="1397303" y="40385"/>
              </a:cxn>
              <a:cxn ang="0">
                <a:pos x="1420954" y="72268"/>
              </a:cxn>
              <a:cxn ang="0">
                <a:pos x="1434773" y="109996"/>
              </a:cxn>
              <a:cxn ang="0">
                <a:pos x="1437430" y="1543396"/>
              </a:cxn>
              <a:cxn ang="0">
                <a:pos x="1429192" y="1583515"/>
              </a:cxn>
              <a:cxn ang="0">
                <a:pos x="1410324" y="1618586"/>
              </a:cxn>
              <a:cxn ang="0">
                <a:pos x="1382155" y="1646749"/>
              </a:cxn>
              <a:cxn ang="0">
                <a:pos x="1347076" y="1665613"/>
              </a:cxn>
              <a:cxn ang="0">
                <a:pos x="1307214" y="1673849"/>
              </a:cxn>
              <a:cxn ang="0">
                <a:pos x="109754" y="1671192"/>
              </a:cxn>
              <a:cxn ang="0">
                <a:pos x="72017" y="1657377"/>
              </a:cxn>
              <a:cxn ang="0">
                <a:pos x="40394" y="1633731"/>
              </a:cxn>
              <a:cxn ang="0">
                <a:pos x="16476" y="1601848"/>
              </a:cxn>
              <a:cxn ang="0">
                <a:pos x="2657" y="1564120"/>
              </a:cxn>
              <a:cxn ang="0">
                <a:pos x="409517" y="0"/>
              </a:cxn>
            </a:cxnLst>
            <a:rect l="txL" t="txT" r="txR" b="txB"/>
            <a:pathLst>
              <a:path w="2033587" h="2276475">
                <a:moveTo>
                  <a:pt x="312737" y="1411287"/>
                </a:moveTo>
                <a:lnTo>
                  <a:pt x="1422400" y="1411287"/>
                </a:lnTo>
                <a:lnTo>
                  <a:pt x="1422400" y="1552575"/>
                </a:lnTo>
                <a:lnTo>
                  <a:pt x="312737" y="1552575"/>
                </a:lnTo>
                <a:lnTo>
                  <a:pt x="312737" y="1411287"/>
                </a:lnTo>
                <a:close/>
                <a:moveTo>
                  <a:pt x="296862" y="1128712"/>
                </a:moveTo>
                <a:lnTo>
                  <a:pt x="1404937" y="1128712"/>
                </a:lnTo>
                <a:lnTo>
                  <a:pt x="1404937" y="1270000"/>
                </a:lnTo>
                <a:lnTo>
                  <a:pt x="296862" y="1270000"/>
                </a:lnTo>
                <a:lnTo>
                  <a:pt x="296862" y="1128712"/>
                </a:lnTo>
                <a:close/>
                <a:moveTo>
                  <a:pt x="296862" y="847725"/>
                </a:moveTo>
                <a:lnTo>
                  <a:pt x="1404937" y="847725"/>
                </a:lnTo>
                <a:lnTo>
                  <a:pt x="1404937" y="987425"/>
                </a:lnTo>
                <a:lnTo>
                  <a:pt x="296862" y="987425"/>
                </a:lnTo>
                <a:lnTo>
                  <a:pt x="296862" y="847725"/>
                </a:lnTo>
                <a:close/>
                <a:moveTo>
                  <a:pt x="869950" y="565150"/>
                </a:moveTo>
                <a:lnTo>
                  <a:pt x="1408113" y="565150"/>
                </a:lnTo>
                <a:lnTo>
                  <a:pt x="1408113" y="706438"/>
                </a:lnTo>
                <a:lnTo>
                  <a:pt x="869950" y="706438"/>
                </a:lnTo>
                <a:lnTo>
                  <a:pt x="869950" y="565150"/>
                </a:lnTo>
                <a:close/>
                <a:moveTo>
                  <a:pt x="1869440" y="276225"/>
                </a:moveTo>
                <a:lnTo>
                  <a:pt x="1877695" y="276543"/>
                </a:lnTo>
                <a:lnTo>
                  <a:pt x="1885950" y="276860"/>
                </a:lnTo>
                <a:lnTo>
                  <a:pt x="1894522" y="278130"/>
                </a:lnTo>
                <a:lnTo>
                  <a:pt x="1902460" y="279400"/>
                </a:lnTo>
                <a:lnTo>
                  <a:pt x="1910080" y="281305"/>
                </a:lnTo>
                <a:lnTo>
                  <a:pt x="1918017" y="283528"/>
                </a:lnTo>
                <a:lnTo>
                  <a:pt x="1925955" y="286068"/>
                </a:lnTo>
                <a:lnTo>
                  <a:pt x="1933257" y="288925"/>
                </a:lnTo>
                <a:lnTo>
                  <a:pt x="1940242" y="292418"/>
                </a:lnTo>
                <a:lnTo>
                  <a:pt x="1947545" y="296228"/>
                </a:lnTo>
                <a:lnTo>
                  <a:pt x="1954530" y="299720"/>
                </a:lnTo>
                <a:lnTo>
                  <a:pt x="1961197" y="304165"/>
                </a:lnTo>
                <a:lnTo>
                  <a:pt x="1967865" y="308928"/>
                </a:lnTo>
                <a:lnTo>
                  <a:pt x="1973897" y="313690"/>
                </a:lnTo>
                <a:lnTo>
                  <a:pt x="1979612" y="318770"/>
                </a:lnTo>
                <a:lnTo>
                  <a:pt x="1985645" y="324168"/>
                </a:lnTo>
                <a:lnTo>
                  <a:pt x="1991042" y="330200"/>
                </a:lnTo>
                <a:lnTo>
                  <a:pt x="1996122" y="335915"/>
                </a:lnTo>
                <a:lnTo>
                  <a:pt x="2000885" y="342265"/>
                </a:lnTo>
                <a:lnTo>
                  <a:pt x="2005647" y="348615"/>
                </a:lnTo>
                <a:lnTo>
                  <a:pt x="2010092" y="355283"/>
                </a:lnTo>
                <a:lnTo>
                  <a:pt x="2013585" y="362268"/>
                </a:lnTo>
                <a:lnTo>
                  <a:pt x="2017395" y="369570"/>
                </a:lnTo>
                <a:lnTo>
                  <a:pt x="2020570" y="376873"/>
                </a:lnTo>
                <a:lnTo>
                  <a:pt x="2023745" y="384175"/>
                </a:lnTo>
                <a:lnTo>
                  <a:pt x="2026285" y="391795"/>
                </a:lnTo>
                <a:lnTo>
                  <a:pt x="2028507" y="399733"/>
                </a:lnTo>
                <a:lnTo>
                  <a:pt x="2030412" y="407670"/>
                </a:lnTo>
                <a:lnTo>
                  <a:pt x="2032000" y="415608"/>
                </a:lnTo>
                <a:lnTo>
                  <a:pt x="2032952" y="423863"/>
                </a:lnTo>
                <a:lnTo>
                  <a:pt x="2033270" y="432118"/>
                </a:lnTo>
                <a:lnTo>
                  <a:pt x="2033587" y="440373"/>
                </a:lnTo>
                <a:lnTo>
                  <a:pt x="2033587" y="2112328"/>
                </a:lnTo>
                <a:lnTo>
                  <a:pt x="2033270" y="2120583"/>
                </a:lnTo>
                <a:lnTo>
                  <a:pt x="2032952" y="2128838"/>
                </a:lnTo>
                <a:lnTo>
                  <a:pt x="2032000" y="2137410"/>
                </a:lnTo>
                <a:lnTo>
                  <a:pt x="2030412" y="2145348"/>
                </a:lnTo>
                <a:lnTo>
                  <a:pt x="2028507" y="2153285"/>
                </a:lnTo>
                <a:lnTo>
                  <a:pt x="2026285" y="2160905"/>
                </a:lnTo>
                <a:lnTo>
                  <a:pt x="2023745" y="2168525"/>
                </a:lnTo>
                <a:lnTo>
                  <a:pt x="2020570" y="2175828"/>
                </a:lnTo>
                <a:lnTo>
                  <a:pt x="2017395" y="2183130"/>
                </a:lnTo>
                <a:lnTo>
                  <a:pt x="2013585" y="2190433"/>
                </a:lnTo>
                <a:lnTo>
                  <a:pt x="2010092" y="2197418"/>
                </a:lnTo>
                <a:lnTo>
                  <a:pt x="2005647" y="2204085"/>
                </a:lnTo>
                <a:lnTo>
                  <a:pt x="2000885" y="2210435"/>
                </a:lnTo>
                <a:lnTo>
                  <a:pt x="1996122" y="2216785"/>
                </a:lnTo>
                <a:lnTo>
                  <a:pt x="1991042" y="2222500"/>
                </a:lnTo>
                <a:lnTo>
                  <a:pt x="1985645" y="2228533"/>
                </a:lnTo>
                <a:lnTo>
                  <a:pt x="1979612" y="2233930"/>
                </a:lnTo>
                <a:lnTo>
                  <a:pt x="1973897" y="2239010"/>
                </a:lnTo>
                <a:lnTo>
                  <a:pt x="1967865" y="2243773"/>
                </a:lnTo>
                <a:lnTo>
                  <a:pt x="1961197" y="2248535"/>
                </a:lnTo>
                <a:lnTo>
                  <a:pt x="1954530" y="2252980"/>
                </a:lnTo>
                <a:lnTo>
                  <a:pt x="1947545" y="2256790"/>
                </a:lnTo>
                <a:lnTo>
                  <a:pt x="1940242" y="2260600"/>
                </a:lnTo>
                <a:lnTo>
                  <a:pt x="1933257" y="2263775"/>
                </a:lnTo>
                <a:lnTo>
                  <a:pt x="1925955" y="2266633"/>
                </a:lnTo>
                <a:lnTo>
                  <a:pt x="1918017" y="2269173"/>
                </a:lnTo>
                <a:lnTo>
                  <a:pt x="1910080" y="2271395"/>
                </a:lnTo>
                <a:lnTo>
                  <a:pt x="1902460" y="2273300"/>
                </a:lnTo>
                <a:lnTo>
                  <a:pt x="1894522" y="2274888"/>
                </a:lnTo>
                <a:lnTo>
                  <a:pt x="1885950" y="2275840"/>
                </a:lnTo>
                <a:lnTo>
                  <a:pt x="1877695" y="2276475"/>
                </a:lnTo>
                <a:lnTo>
                  <a:pt x="1869440" y="2276475"/>
                </a:lnTo>
                <a:lnTo>
                  <a:pt x="480377" y="2276475"/>
                </a:lnTo>
                <a:lnTo>
                  <a:pt x="471805" y="2276475"/>
                </a:lnTo>
                <a:lnTo>
                  <a:pt x="463550" y="2275840"/>
                </a:lnTo>
                <a:lnTo>
                  <a:pt x="455295" y="2274888"/>
                </a:lnTo>
                <a:lnTo>
                  <a:pt x="447040" y="2273300"/>
                </a:lnTo>
                <a:lnTo>
                  <a:pt x="439102" y="2271395"/>
                </a:lnTo>
                <a:lnTo>
                  <a:pt x="431482" y="2269173"/>
                </a:lnTo>
                <a:lnTo>
                  <a:pt x="423862" y="2266633"/>
                </a:lnTo>
                <a:lnTo>
                  <a:pt x="416242" y="2263775"/>
                </a:lnTo>
                <a:lnTo>
                  <a:pt x="408940" y="2260600"/>
                </a:lnTo>
                <a:lnTo>
                  <a:pt x="401955" y="2256790"/>
                </a:lnTo>
                <a:lnTo>
                  <a:pt x="394970" y="2252980"/>
                </a:lnTo>
                <a:lnTo>
                  <a:pt x="388620" y="2248535"/>
                </a:lnTo>
                <a:lnTo>
                  <a:pt x="381952" y="2243773"/>
                </a:lnTo>
                <a:lnTo>
                  <a:pt x="375602" y="2239010"/>
                </a:lnTo>
                <a:lnTo>
                  <a:pt x="369887" y="2233930"/>
                </a:lnTo>
                <a:lnTo>
                  <a:pt x="364172" y="2228533"/>
                </a:lnTo>
                <a:lnTo>
                  <a:pt x="358457" y="2222500"/>
                </a:lnTo>
                <a:lnTo>
                  <a:pt x="353377" y="2216785"/>
                </a:lnTo>
                <a:lnTo>
                  <a:pt x="348297" y="2210435"/>
                </a:lnTo>
                <a:lnTo>
                  <a:pt x="343852" y="2204085"/>
                </a:lnTo>
                <a:lnTo>
                  <a:pt x="339725" y="2197418"/>
                </a:lnTo>
                <a:lnTo>
                  <a:pt x="335597" y="2190433"/>
                </a:lnTo>
                <a:lnTo>
                  <a:pt x="332105" y="2183130"/>
                </a:lnTo>
                <a:lnTo>
                  <a:pt x="328612" y="2175828"/>
                </a:lnTo>
                <a:lnTo>
                  <a:pt x="325755" y="2168525"/>
                </a:lnTo>
                <a:lnTo>
                  <a:pt x="323215" y="2160905"/>
                </a:lnTo>
                <a:lnTo>
                  <a:pt x="320992" y="2153285"/>
                </a:lnTo>
                <a:lnTo>
                  <a:pt x="319087" y="2145348"/>
                </a:lnTo>
                <a:lnTo>
                  <a:pt x="317817" y="2137410"/>
                </a:lnTo>
                <a:lnTo>
                  <a:pt x="316547" y="2128838"/>
                </a:lnTo>
                <a:lnTo>
                  <a:pt x="315912" y="2120583"/>
                </a:lnTo>
                <a:lnTo>
                  <a:pt x="315912" y="2112328"/>
                </a:lnTo>
                <a:lnTo>
                  <a:pt x="456565" y="2112328"/>
                </a:lnTo>
                <a:lnTo>
                  <a:pt x="456882" y="2114868"/>
                </a:lnTo>
                <a:lnTo>
                  <a:pt x="457200" y="2116773"/>
                </a:lnTo>
                <a:lnTo>
                  <a:pt x="457835" y="2118995"/>
                </a:lnTo>
                <a:lnTo>
                  <a:pt x="458470" y="2121218"/>
                </a:lnTo>
                <a:lnTo>
                  <a:pt x="459422" y="2123440"/>
                </a:lnTo>
                <a:lnTo>
                  <a:pt x="460692" y="2125345"/>
                </a:lnTo>
                <a:lnTo>
                  <a:pt x="463550" y="2128838"/>
                </a:lnTo>
                <a:lnTo>
                  <a:pt x="467042" y="2132013"/>
                </a:lnTo>
                <a:lnTo>
                  <a:pt x="468947" y="2132965"/>
                </a:lnTo>
                <a:lnTo>
                  <a:pt x="471170" y="2133918"/>
                </a:lnTo>
                <a:lnTo>
                  <a:pt x="473392" y="2134870"/>
                </a:lnTo>
                <a:lnTo>
                  <a:pt x="475615" y="2135188"/>
                </a:lnTo>
                <a:lnTo>
                  <a:pt x="477837" y="2135505"/>
                </a:lnTo>
                <a:lnTo>
                  <a:pt x="480377" y="2135823"/>
                </a:lnTo>
                <a:lnTo>
                  <a:pt x="1869440" y="2135823"/>
                </a:lnTo>
                <a:lnTo>
                  <a:pt x="1871980" y="2135505"/>
                </a:lnTo>
                <a:lnTo>
                  <a:pt x="1874202" y="2135188"/>
                </a:lnTo>
                <a:lnTo>
                  <a:pt x="1876107" y="2134870"/>
                </a:lnTo>
                <a:lnTo>
                  <a:pt x="1878330" y="2133918"/>
                </a:lnTo>
                <a:lnTo>
                  <a:pt x="1880552" y="2132965"/>
                </a:lnTo>
                <a:lnTo>
                  <a:pt x="1882457" y="2132013"/>
                </a:lnTo>
                <a:lnTo>
                  <a:pt x="1885950" y="2128838"/>
                </a:lnTo>
                <a:lnTo>
                  <a:pt x="1888490" y="2125345"/>
                </a:lnTo>
                <a:lnTo>
                  <a:pt x="1890077" y="2123440"/>
                </a:lnTo>
                <a:lnTo>
                  <a:pt x="1890712" y="2121218"/>
                </a:lnTo>
                <a:lnTo>
                  <a:pt x="1891982" y="2118995"/>
                </a:lnTo>
                <a:lnTo>
                  <a:pt x="1892300" y="2116773"/>
                </a:lnTo>
                <a:lnTo>
                  <a:pt x="1892617" y="2114868"/>
                </a:lnTo>
                <a:lnTo>
                  <a:pt x="1892617" y="2112328"/>
                </a:lnTo>
                <a:lnTo>
                  <a:pt x="1892617" y="440373"/>
                </a:lnTo>
                <a:lnTo>
                  <a:pt x="1892617" y="438468"/>
                </a:lnTo>
                <a:lnTo>
                  <a:pt x="1892300" y="435928"/>
                </a:lnTo>
                <a:lnTo>
                  <a:pt x="1891982" y="433705"/>
                </a:lnTo>
                <a:lnTo>
                  <a:pt x="1890712" y="431483"/>
                </a:lnTo>
                <a:lnTo>
                  <a:pt x="1890077" y="429578"/>
                </a:lnTo>
                <a:lnTo>
                  <a:pt x="1888490" y="427355"/>
                </a:lnTo>
                <a:lnTo>
                  <a:pt x="1885950" y="424180"/>
                </a:lnTo>
                <a:lnTo>
                  <a:pt x="1882457" y="421323"/>
                </a:lnTo>
                <a:lnTo>
                  <a:pt x="1880552" y="420053"/>
                </a:lnTo>
                <a:lnTo>
                  <a:pt x="1878330" y="419100"/>
                </a:lnTo>
                <a:lnTo>
                  <a:pt x="1876107" y="418148"/>
                </a:lnTo>
                <a:lnTo>
                  <a:pt x="1874202" y="417513"/>
                </a:lnTo>
                <a:lnTo>
                  <a:pt x="1871980" y="417195"/>
                </a:lnTo>
                <a:lnTo>
                  <a:pt x="1869440" y="417195"/>
                </a:lnTo>
                <a:lnTo>
                  <a:pt x="1869440" y="276225"/>
                </a:lnTo>
                <a:close/>
                <a:moveTo>
                  <a:pt x="589072" y="140970"/>
                </a:moveTo>
                <a:lnTo>
                  <a:pt x="589072" y="424815"/>
                </a:lnTo>
                <a:lnTo>
                  <a:pt x="588754" y="433070"/>
                </a:lnTo>
                <a:lnTo>
                  <a:pt x="588436" y="441643"/>
                </a:lnTo>
                <a:lnTo>
                  <a:pt x="587166" y="449580"/>
                </a:lnTo>
                <a:lnTo>
                  <a:pt x="585896" y="458153"/>
                </a:lnTo>
                <a:lnTo>
                  <a:pt x="583991" y="465773"/>
                </a:lnTo>
                <a:lnTo>
                  <a:pt x="581768" y="473710"/>
                </a:lnTo>
                <a:lnTo>
                  <a:pt x="579227" y="481330"/>
                </a:lnTo>
                <a:lnTo>
                  <a:pt x="576052" y="488633"/>
                </a:lnTo>
                <a:lnTo>
                  <a:pt x="572876" y="495935"/>
                </a:lnTo>
                <a:lnTo>
                  <a:pt x="569065" y="503238"/>
                </a:lnTo>
                <a:lnTo>
                  <a:pt x="565572" y="509905"/>
                </a:lnTo>
                <a:lnTo>
                  <a:pt x="561126" y="516573"/>
                </a:lnTo>
                <a:lnTo>
                  <a:pt x="556363" y="522923"/>
                </a:lnTo>
                <a:lnTo>
                  <a:pt x="551600" y="528955"/>
                </a:lnTo>
                <a:lnTo>
                  <a:pt x="546519" y="535305"/>
                </a:lnTo>
                <a:lnTo>
                  <a:pt x="541120" y="541020"/>
                </a:lnTo>
                <a:lnTo>
                  <a:pt x="535087" y="546100"/>
                </a:lnTo>
                <a:lnTo>
                  <a:pt x="529371" y="551815"/>
                </a:lnTo>
                <a:lnTo>
                  <a:pt x="522702" y="556260"/>
                </a:lnTo>
                <a:lnTo>
                  <a:pt x="516668" y="561023"/>
                </a:lnTo>
                <a:lnTo>
                  <a:pt x="509682" y="565150"/>
                </a:lnTo>
                <a:lnTo>
                  <a:pt x="503013" y="569278"/>
                </a:lnTo>
                <a:lnTo>
                  <a:pt x="495709" y="572770"/>
                </a:lnTo>
                <a:lnTo>
                  <a:pt x="488406" y="575945"/>
                </a:lnTo>
                <a:lnTo>
                  <a:pt x="481102" y="579120"/>
                </a:lnTo>
                <a:lnTo>
                  <a:pt x="473480" y="581978"/>
                </a:lnTo>
                <a:lnTo>
                  <a:pt x="465541" y="584200"/>
                </a:lnTo>
                <a:lnTo>
                  <a:pt x="457602" y="585788"/>
                </a:lnTo>
                <a:lnTo>
                  <a:pt x="449663" y="587375"/>
                </a:lnTo>
                <a:lnTo>
                  <a:pt x="441407" y="588328"/>
                </a:lnTo>
                <a:lnTo>
                  <a:pt x="433150" y="588963"/>
                </a:lnTo>
                <a:lnTo>
                  <a:pt x="424576" y="589280"/>
                </a:lnTo>
                <a:lnTo>
                  <a:pt x="140678" y="589280"/>
                </a:lnTo>
                <a:lnTo>
                  <a:pt x="140678" y="1836103"/>
                </a:lnTo>
                <a:lnTo>
                  <a:pt x="140678" y="1838643"/>
                </a:lnTo>
                <a:lnTo>
                  <a:pt x="140996" y="1840548"/>
                </a:lnTo>
                <a:lnTo>
                  <a:pt x="141948" y="1842770"/>
                </a:lnTo>
                <a:lnTo>
                  <a:pt x="142584" y="1844993"/>
                </a:lnTo>
                <a:lnTo>
                  <a:pt x="143536" y="1847215"/>
                </a:lnTo>
                <a:lnTo>
                  <a:pt x="144807" y="1849120"/>
                </a:lnTo>
                <a:lnTo>
                  <a:pt x="147665" y="1852613"/>
                </a:lnTo>
                <a:lnTo>
                  <a:pt x="151475" y="1855470"/>
                </a:lnTo>
                <a:lnTo>
                  <a:pt x="153063" y="1856740"/>
                </a:lnTo>
                <a:lnTo>
                  <a:pt x="155286" y="1857693"/>
                </a:lnTo>
                <a:lnTo>
                  <a:pt x="157191" y="1858645"/>
                </a:lnTo>
                <a:lnTo>
                  <a:pt x="159732" y="1858963"/>
                </a:lnTo>
                <a:lnTo>
                  <a:pt x="161955" y="1859280"/>
                </a:lnTo>
                <a:lnTo>
                  <a:pt x="164495" y="1859598"/>
                </a:lnTo>
                <a:lnTo>
                  <a:pt x="1553180" y="1859598"/>
                </a:lnTo>
                <a:lnTo>
                  <a:pt x="1556038" y="1859280"/>
                </a:lnTo>
                <a:lnTo>
                  <a:pt x="1557943" y="1858963"/>
                </a:lnTo>
                <a:lnTo>
                  <a:pt x="1560484" y="1858645"/>
                </a:lnTo>
                <a:lnTo>
                  <a:pt x="1562389" y="1857693"/>
                </a:lnTo>
                <a:lnTo>
                  <a:pt x="1564612" y="1856740"/>
                </a:lnTo>
                <a:lnTo>
                  <a:pt x="1566517" y="1855470"/>
                </a:lnTo>
                <a:lnTo>
                  <a:pt x="1570010" y="1852613"/>
                </a:lnTo>
                <a:lnTo>
                  <a:pt x="1572868" y="1849120"/>
                </a:lnTo>
                <a:lnTo>
                  <a:pt x="1574139" y="1847215"/>
                </a:lnTo>
                <a:lnTo>
                  <a:pt x="1575091" y="1844993"/>
                </a:lnTo>
                <a:lnTo>
                  <a:pt x="1576044" y="1842770"/>
                </a:lnTo>
                <a:lnTo>
                  <a:pt x="1576679" y="1840548"/>
                </a:lnTo>
                <a:lnTo>
                  <a:pt x="1576997" y="1838643"/>
                </a:lnTo>
                <a:lnTo>
                  <a:pt x="1576997" y="1836103"/>
                </a:lnTo>
                <a:lnTo>
                  <a:pt x="1576997" y="164782"/>
                </a:lnTo>
                <a:lnTo>
                  <a:pt x="1576997" y="161925"/>
                </a:lnTo>
                <a:lnTo>
                  <a:pt x="1576679" y="160020"/>
                </a:lnTo>
                <a:lnTo>
                  <a:pt x="1576044" y="157480"/>
                </a:lnTo>
                <a:lnTo>
                  <a:pt x="1575091" y="155257"/>
                </a:lnTo>
                <a:lnTo>
                  <a:pt x="1574139" y="153352"/>
                </a:lnTo>
                <a:lnTo>
                  <a:pt x="1572868" y="151447"/>
                </a:lnTo>
                <a:lnTo>
                  <a:pt x="1570010" y="147955"/>
                </a:lnTo>
                <a:lnTo>
                  <a:pt x="1566517" y="145097"/>
                </a:lnTo>
                <a:lnTo>
                  <a:pt x="1564612" y="143827"/>
                </a:lnTo>
                <a:lnTo>
                  <a:pt x="1562389" y="142875"/>
                </a:lnTo>
                <a:lnTo>
                  <a:pt x="1560484" y="141922"/>
                </a:lnTo>
                <a:lnTo>
                  <a:pt x="1557943" y="141287"/>
                </a:lnTo>
                <a:lnTo>
                  <a:pt x="1556038" y="140970"/>
                </a:lnTo>
                <a:lnTo>
                  <a:pt x="1553180" y="140970"/>
                </a:lnTo>
                <a:lnTo>
                  <a:pt x="589072" y="140970"/>
                </a:lnTo>
                <a:close/>
                <a:moveTo>
                  <a:pt x="489358" y="0"/>
                </a:moveTo>
                <a:lnTo>
                  <a:pt x="1553180" y="0"/>
                </a:lnTo>
                <a:lnTo>
                  <a:pt x="1562071" y="317"/>
                </a:lnTo>
                <a:lnTo>
                  <a:pt x="1570010" y="952"/>
                </a:lnTo>
                <a:lnTo>
                  <a:pt x="1578584" y="2222"/>
                </a:lnTo>
                <a:lnTo>
                  <a:pt x="1586523" y="3492"/>
                </a:lnTo>
                <a:lnTo>
                  <a:pt x="1594462" y="5397"/>
                </a:lnTo>
                <a:lnTo>
                  <a:pt x="1602084" y="7620"/>
                </a:lnTo>
                <a:lnTo>
                  <a:pt x="1609705" y="10160"/>
                </a:lnTo>
                <a:lnTo>
                  <a:pt x="1617644" y="13017"/>
                </a:lnTo>
                <a:lnTo>
                  <a:pt x="1624630" y="16192"/>
                </a:lnTo>
                <a:lnTo>
                  <a:pt x="1631617" y="20002"/>
                </a:lnTo>
                <a:lnTo>
                  <a:pt x="1638603" y="23812"/>
                </a:lnTo>
                <a:lnTo>
                  <a:pt x="1645589" y="28257"/>
                </a:lnTo>
                <a:lnTo>
                  <a:pt x="1651623" y="32702"/>
                </a:lnTo>
                <a:lnTo>
                  <a:pt x="1657974" y="37782"/>
                </a:lnTo>
                <a:lnTo>
                  <a:pt x="1664008" y="42862"/>
                </a:lnTo>
                <a:lnTo>
                  <a:pt x="1669724" y="48260"/>
                </a:lnTo>
                <a:lnTo>
                  <a:pt x="1675122" y="53975"/>
                </a:lnTo>
                <a:lnTo>
                  <a:pt x="1680203" y="60007"/>
                </a:lnTo>
                <a:lnTo>
                  <a:pt x="1685284" y="66357"/>
                </a:lnTo>
                <a:lnTo>
                  <a:pt x="1689730" y="72390"/>
                </a:lnTo>
                <a:lnTo>
                  <a:pt x="1694176" y="79375"/>
                </a:lnTo>
                <a:lnTo>
                  <a:pt x="1697987" y="86360"/>
                </a:lnTo>
                <a:lnTo>
                  <a:pt x="1701797" y="93345"/>
                </a:lnTo>
                <a:lnTo>
                  <a:pt x="1704973" y="100647"/>
                </a:lnTo>
                <a:lnTo>
                  <a:pt x="1707831" y="108267"/>
                </a:lnTo>
                <a:lnTo>
                  <a:pt x="1710371" y="115570"/>
                </a:lnTo>
                <a:lnTo>
                  <a:pt x="1712594" y="123507"/>
                </a:lnTo>
                <a:lnTo>
                  <a:pt x="1714500" y="131445"/>
                </a:lnTo>
                <a:lnTo>
                  <a:pt x="1715770" y="139382"/>
                </a:lnTo>
                <a:lnTo>
                  <a:pt x="1717040" y="147637"/>
                </a:lnTo>
                <a:lnTo>
                  <a:pt x="1717675" y="155892"/>
                </a:lnTo>
                <a:lnTo>
                  <a:pt x="1717675" y="164782"/>
                </a:lnTo>
                <a:lnTo>
                  <a:pt x="1717675" y="1836103"/>
                </a:lnTo>
                <a:lnTo>
                  <a:pt x="1717675" y="1844358"/>
                </a:lnTo>
                <a:lnTo>
                  <a:pt x="1717040" y="1852613"/>
                </a:lnTo>
                <a:lnTo>
                  <a:pt x="1715770" y="1861185"/>
                </a:lnTo>
                <a:lnTo>
                  <a:pt x="1714500" y="1869123"/>
                </a:lnTo>
                <a:lnTo>
                  <a:pt x="1712594" y="1877060"/>
                </a:lnTo>
                <a:lnTo>
                  <a:pt x="1710371" y="1884680"/>
                </a:lnTo>
                <a:lnTo>
                  <a:pt x="1707831" y="1892300"/>
                </a:lnTo>
                <a:lnTo>
                  <a:pt x="1704973" y="1900238"/>
                </a:lnTo>
                <a:lnTo>
                  <a:pt x="1701797" y="1907223"/>
                </a:lnTo>
                <a:lnTo>
                  <a:pt x="1697987" y="1914208"/>
                </a:lnTo>
                <a:lnTo>
                  <a:pt x="1694176" y="1921193"/>
                </a:lnTo>
                <a:lnTo>
                  <a:pt x="1689730" y="1927860"/>
                </a:lnTo>
                <a:lnTo>
                  <a:pt x="1685284" y="1934210"/>
                </a:lnTo>
                <a:lnTo>
                  <a:pt x="1680203" y="1940560"/>
                </a:lnTo>
                <a:lnTo>
                  <a:pt x="1675122" y="1946275"/>
                </a:lnTo>
                <a:lnTo>
                  <a:pt x="1669724" y="1952308"/>
                </a:lnTo>
                <a:lnTo>
                  <a:pt x="1664008" y="1957705"/>
                </a:lnTo>
                <a:lnTo>
                  <a:pt x="1657974" y="1962785"/>
                </a:lnTo>
                <a:lnTo>
                  <a:pt x="1651623" y="1967865"/>
                </a:lnTo>
                <a:lnTo>
                  <a:pt x="1645589" y="1972310"/>
                </a:lnTo>
                <a:lnTo>
                  <a:pt x="1638603" y="1976755"/>
                </a:lnTo>
                <a:lnTo>
                  <a:pt x="1631617" y="1980565"/>
                </a:lnTo>
                <a:lnTo>
                  <a:pt x="1624630" y="1984375"/>
                </a:lnTo>
                <a:lnTo>
                  <a:pt x="1617644" y="1987550"/>
                </a:lnTo>
                <a:lnTo>
                  <a:pt x="1609705" y="1990408"/>
                </a:lnTo>
                <a:lnTo>
                  <a:pt x="1602084" y="1992948"/>
                </a:lnTo>
                <a:lnTo>
                  <a:pt x="1594462" y="1995170"/>
                </a:lnTo>
                <a:lnTo>
                  <a:pt x="1586523" y="1997075"/>
                </a:lnTo>
                <a:lnTo>
                  <a:pt x="1578584" y="1998345"/>
                </a:lnTo>
                <a:lnTo>
                  <a:pt x="1570010" y="1999615"/>
                </a:lnTo>
                <a:lnTo>
                  <a:pt x="1562071" y="2000250"/>
                </a:lnTo>
                <a:lnTo>
                  <a:pt x="1553180" y="2000250"/>
                </a:lnTo>
                <a:lnTo>
                  <a:pt x="164495" y="2000250"/>
                </a:lnTo>
                <a:lnTo>
                  <a:pt x="155604" y="2000250"/>
                </a:lnTo>
                <a:lnTo>
                  <a:pt x="147665" y="1999615"/>
                </a:lnTo>
                <a:lnTo>
                  <a:pt x="139408" y="1998345"/>
                </a:lnTo>
                <a:lnTo>
                  <a:pt x="131152" y="1997075"/>
                </a:lnTo>
                <a:lnTo>
                  <a:pt x="123213" y="1995170"/>
                </a:lnTo>
                <a:lnTo>
                  <a:pt x="115591" y="1992948"/>
                </a:lnTo>
                <a:lnTo>
                  <a:pt x="107970" y="1990408"/>
                </a:lnTo>
                <a:lnTo>
                  <a:pt x="100348" y="1987550"/>
                </a:lnTo>
                <a:lnTo>
                  <a:pt x="93044" y="1984375"/>
                </a:lnTo>
                <a:lnTo>
                  <a:pt x="86058" y="1980565"/>
                </a:lnTo>
                <a:lnTo>
                  <a:pt x="79072" y="1976755"/>
                </a:lnTo>
                <a:lnTo>
                  <a:pt x="72721" y="1972310"/>
                </a:lnTo>
                <a:lnTo>
                  <a:pt x="66052" y="1967865"/>
                </a:lnTo>
                <a:lnTo>
                  <a:pt x="59701" y="1962785"/>
                </a:lnTo>
                <a:lnTo>
                  <a:pt x="53667" y="1957705"/>
                </a:lnTo>
                <a:lnTo>
                  <a:pt x="48269" y="1952308"/>
                </a:lnTo>
                <a:lnTo>
                  <a:pt x="42553" y="1946275"/>
                </a:lnTo>
                <a:lnTo>
                  <a:pt x="37472" y="1940560"/>
                </a:lnTo>
                <a:lnTo>
                  <a:pt x="32391" y="1934210"/>
                </a:lnTo>
                <a:lnTo>
                  <a:pt x="27945" y="1927860"/>
                </a:lnTo>
                <a:lnTo>
                  <a:pt x="23817" y="1921193"/>
                </a:lnTo>
                <a:lnTo>
                  <a:pt x="19688" y="1914208"/>
                </a:lnTo>
                <a:lnTo>
                  <a:pt x="16195" y="1907223"/>
                </a:lnTo>
                <a:lnTo>
                  <a:pt x="12702" y="1900238"/>
                </a:lnTo>
                <a:lnTo>
                  <a:pt x="9844" y="1892300"/>
                </a:lnTo>
                <a:lnTo>
                  <a:pt x="7304" y="1884680"/>
                </a:lnTo>
                <a:lnTo>
                  <a:pt x="5081" y="1877060"/>
                </a:lnTo>
                <a:lnTo>
                  <a:pt x="3175" y="1869123"/>
                </a:lnTo>
                <a:lnTo>
                  <a:pt x="1905" y="1861185"/>
                </a:lnTo>
                <a:lnTo>
                  <a:pt x="635" y="1852613"/>
                </a:lnTo>
                <a:lnTo>
                  <a:pt x="0" y="1844358"/>
                </a:lnTo>
                <a:lnTo>
                  <a:pt x="0" y="1836103"/>
                </a:lnTo>
                <a:lnTo>
                  <a:pt x="0" y="489585"/>
                </a:lnTo>
                <a:lnTo>
                  <a:pt x="489358"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sp>
        <p:nvSpPr>
          <p:cNvPr id="9240" name="文本框 8"/>
          <p:cNvSpPr/>
          <p:nvPr>
            <p:custDataLst>
              <p:tags r:id="rId18"/>
            </p:custDataLst>
          </p:nvPr>
        </p:nvSpPr>
        <p:spPr>
          <a:xfrm>
            <a:off x="668655" y="3570605"/>
            <a:ext cx="2767330" cy="965835"/>
          </a:xfrm>
          <a:prstGeom prst="rect">
            <a:avLst/>
          </a:prstGeom>
          <a:noFill/>
          <a:ln w="9525">
            <a:noFill/>
          </a:ln>
        </p:spPr>
        <p:txBody>
          <a:bodyPr wrap="square" lIns="68580" tIns="34290" rIns="68580" bIns="34290">
            <a:spAutoFit/>
          </a:bodyPr>
          <a:p>
            <a:pPr>
              <a:lnSpc>
                <a:spcPts val="26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生产经营单位</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ts val="22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主：</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生产经营单位为职业健康工作的责任主体</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241" name="KSO_Shape"/>
          <p:cNvSpPr/>
          <p:nvPr>
            <p:custDataLst>
              <p:tags r:id="rId19"/>
            </p:custDataLst>
          </p:nvPr>
        </p:nvSpPr>
        <p:spPr>
          <a:xfrm flipV="1">
            <a:off x="8665210" y="3860800"/>
            <a:ext cx="534670" cy="294005"/>
          </a:xfrm>
          <a:custGeom>
            <a:avLst/>
            <a:gdLst>
              <a:gd name="txL" fmla="*/ 0 w 2033587"/>
              <a:gd name="txT" fmla="*/ 0 h 2276475"/>
              <a:gd name="txR" fmla="*/ 2033587 w 2033587"/>
              <a:gd name="txB" fmla="*/ 2276475 h 2276475"/>
            </a:gdLst>
            <a:ahLst/>
            <a:cxnLst>
              <a:cxn ang="0">
                <a:pos x="248428" y="944529"/>
              </a:cxn>
              <a:cxn ang="0">
                <a:pos x="1175716" y="709393"/>
              </a:cxn>
              <a:cxn ang="0">
                <a:pos x="1178374" y="591162"/>
              </a:cxn>
              <a:cxn ang="0">
                <a:pos x="1585424" y="232745"/>
              </a:cxn>
              <a:cxn ang="0">
                <a:pos x="1623685" y="244701"/>
              </a:cxn>
              <a:cxn ang="0">
                <a:pos x="1656631" y="266753"/>
              </a:cxn>
              <a:cxn ang="0">
                <a:pos x="1682138" y="297308"/>
              </a:cxn>
              <a:cxn ang="0">
                <a:pos x="1697549" y="334505"/>
              </a:cxn>
              <a:cxn ang="0">
                <a:pos x="1701800" y="1767638"/>
              </a:cxn>
              <a:cxn ang="0">
                <a:pos x="1695689" y="1808289"/>
              </a:cxn>
              <a:cxn ang="0">
                <a:pos x="1678419" y="1844423"/>
              </a:cxn>
              <a:cxn ang="0">
                <a:pos x="1651849" y="1873649"/>
              </a:cxn>
              <a:cxn ang="0">
                <a:pos x="1617839" y="1894372"/>
              </a:cxn>
              <a:cxn ang="0">
                <a:pos x="1578251" y="1904469"/>
              </a:cxn>
              <a:cxn ang="0">
                <a:pos x="381012" y="1903672"/>
              </a:cxn>
              <a:cxn ang="0">
                <a:pos x="342220" y="1891715"/>
              </a:cxn>
              <a:cxn ang="0">
                <a:pos x="309539" y="1869397"/>
              </a:cxn>
              <a:cxn ang="0">
                <a:pos x="284298" y="1838844"/>
              </a:cxn>
              <a:cxn ang="0">
                <a:pos x="268621" y="1801912"/>
              </a:cxn>
              <a:cxn ang="0">
                <a:pos x="382075" y="1767638"/>
              </a:cxn>
              <a:cxn ang="0">
                <a:pos x="385528" y="1778531"/>
              </a:cxn>
              <a:cxn ang="0">
                <a:pos x="398017" y="1786768"/>
              </a:cxn>
              <a:cxn ang="0">
                <a:pos x="1570013" y="1786502"/>
              </a:cxn>
              <a:cxn ang="0">
                <a:pos x="1581704" y="1776937"/>
              </a:cxn>
              <a:cxn ang="0">
                <a:pos x="1583830" y="368513"/>
              </a:cxn>
              <a:cxn ang="0">
                <a:pos x="1580376" y="357619"/>
              </a:cxn>
              <a:cxn ang="0">
                <a:pos x="1568419" y="349383"/>
              </a:cxn>
              <a:cxn ang="0">
                <a:pos x="492697" y="362402"/>
              </a:cxn>
              <a:cxn ang="0">
                <a:pos x="484724" y="402787"/>
              </a:cxn>
              <a:cxn ang="0">
                <a:pos x="465590" y="437592"/>
              </a:cxn>
              <a:cxn ang="0">
                <a:pos x="437421" y="465490"/>
              </a:cxn>
              <a:cxn ang="0">
                <a:pos x="402608" y="484619"/>
              </a:cxn>
              <a:cxn ang="0">
                <a:pos x="362480" y="492856"/>
              </a:cxn>
              <a:cxn ang="0">
                <a:pos x="118789" y="1542067"/>
              </a:cxn>
              <a:cxn ang="0">
                <a:pos x="128090" y="1553757"/>
              </a:cxn>
              <a:cxn ang="0">
                <a:pos x="1299773" y="1556149"/>
              </a:cxn>
              <a:cxn ang="0">
                <a:pos x="1310934" y="1552695"/>
              </a:cxn>
              <a:cxn ang="0">
                <a:pos x="1319438" y="1540208"/>
              </a:cxn>
              <a:cxn ang="0">
                <a:pos x="1318907" y="131782"/>
              </a:cxn>
              <a:cxn ang="0">
                <a:pos x="1309340" y="120357"/>
              </a:cxn>
              <a:cxn ang="0">
                <a:pos x="492963" y="117967"/>
              </a:cxn>
              <a:cxn ang="0">
                <a:pos x="1327676" y="2922"/>
              </a:cxn>
              <a:cxn ang="0">
                <a:pos x="1365413" y="16738"/>
              </a:cxn>
              <a:cxn ang="0">
                <a:pos x="1397303" y="40385"/>
              </a:cxn>
              <a:cxn ang="0">
                <a:pos x="1420954" y="72268"/>
              </a:cxn>
              <a:cxn ang="0">
                <a:pos x="1434773" y="109996"/>
              </a:cxn>
              <a:cxn ang="0">
                <a:pos x="1437430" y="1543396"/>
              </a:cxn>
              <a:cxn ang="0">
                <a:pos x="1429192" y="1583515"/>
              </a:cxn>
              <a:cxn ang="0">
                <a:pos x="1410324" y="1618586"/>
              </a:cxn>
              <a:cxn ang="0">
                <a:pos x="1382155" y="1646749"/>
              </a:cxn>
              <a:cxn ang="0">
                <a:pos x="1347076" y="1665613"/>
              </a:cxn>
              <a:cxn ang="0">
                <a:pos x="1307214" y="1673849"/>
              </a:cxn>
              <a:cxn ang="0">
                <a:pos x="109754" y="1671192"/>
              </a:cxn>
              <a:cxn ang="0">
                <a:pos x="72017" y="1657377"/>
              </a:cxn>
              <a:cxn ang="0">
                <a:pos x="40394" y="1633731"/>
              </a:cxn>
              <a:cxn ang="0">
                <a:pos x="16476" y="1601848"/>
              </a:cxn>
              <a:cxn ang="0">
                <a:pos x="2657" y="1564120"/>
              </a:cxn>
              <a:cxn ang="0">
                <a:pos x="409517" y="0"/>
              </a:cxn>
            </a:cxnLst>
            <a:rect l="txL" t="txT" r="txR" b="txB"/>
            <a:pathLst>
              <a:path w="2033587" h="2276475">
                <a:moveTo>
                  <a:pt x="312737" y="1411287"/>
                </a:moveTo>
                <a:lnTo>
                  <a:pt x="1422400" y="1411287"/>
                </a:lnTo>
                <a:lnTo>
                  <a:pt x="1422400" y="1552575"/>
                </a:lnTo>
                <a:lnTo>
                  <a:pt x="312737" y="1552575"/>
                </a:lnTo>
                <a:lnTo>
                  <a:pt x="312737" y="1411287"/>
                </a:lnTo>
                <a:close/>
                <a:moveTo>
                  <a:pt x="296862" y="1128712"/>
                </a:moveTo>
                <a:lnTo>
                  <a:pt x="1404937" y="1128712"/>
                </a:lnTo>
                <a:lnTo>
                  <a:pt x="1404937" y="1270000"/>
                </a:lnTo>
                <a:lnTo>
                  <a:pt x="296862" y="1270000"/>
                </a:lnTo>
                <a:lnTo>
                  <a:pt x="296862" y="1128712"/>
                </a:lnTo>
                <a:close/>
                <a:moveTo>
                  <a:pt x="296862" y="847725"/>
                </a:moveTo>
                <a:lnTo>
                  <a:pt x="1404937" y="847725"/>
                </a:lnTo>
                <a:lnTo>
                  <a:pt x="1404937" y="987425"/>
                </a:lnTo>
                <a:lnTo>
                  <a:pt x="296862" y="987425"/>
                </a:lnTo>
                <a:lnTo>
                  <a:pt x="296862" y="847725"/>
                </a:lnTo>
                <a:close/>
                <a:moveTo>
                  <a:pt x="869950" y="565150"/>
                </a:moveTo>
                <a:lnTo>
                  <a:pt x="1408113" y="565150"/>
                </a:lnTo>
                <a:lnTo>
                  <a:pt x="1408113" y="706438"/>
                </a:lnTo>
                <a:lnTo>
                  <a:pt x="869950" y="706438"/>
                </a:lnTo>
                <a:lnTo>
                  <a:pt x="869950" y="565150"/>
                </a:lnTo>
                <a:close/>
                <a:moveTo>
                  <a:pt x="1869440" y="276225"/>
                </a:moveTo>
                <a:lnTo>
                  <a:pt x="1877695" y="276543"/>
                </a:lnTo>
                <a:lnTo>
                  <a:pt x="1885950" y="276860"/>
                </a:lnTo>
                <a:lnTo>
                  <a:pt x="1894522" y="278130"/>
                </a:lnTo>
                <a:lnTo>
                  <a:pt x="1902460" y="279400"/>
                </a:lnTo>
                <a:lnTo>
                  <a:pt x="1910080" y="281305"/>
                </a:lnTo>
                <a:lnTo>
                  <a:pt x="1918017" y="283528"/>
                </a:lnTo>
                <a:lnTo>
                  <a:pt x="1925955" y="286068"/>
                </a:lnTo>
                <a:lnTo>
                  <a:pt x="1933257" y="288925"/>
                </a:lnTo>
                <a:lnTo>
                  <a:pt x="1940242" y="292418"/>
                </a:lnTo>
                <a:lnTo>
                  <a:pt x="1947545" y="296228"/>
                </a:lnTo>
                <a:lnTo>
                  <a:pt x="1954530" y="299720"/>
                </a:lnTo>
                <a:lnTo>
                  <a:pt x="1961197" y="304165"/>
                </a:lnTo>
                <a:lnTo>
                  <a:pt x="1967865" y="308928"/>
                </a:lnTo>
                <a:lnTo>
                  <a:pt x="1973897" y="313690"/>
                </a:lnTo>
                <a:lnTo>
                  <a:pt x="1979612" y="318770"/>
                </a:lnTo>
                <a:lnTo>
                  <a:pt x="1985645" y="324168"/>
                </a:lnTo>
                <a:lnTo>
                  <a:pt x="1991042" y="330200"/>
                </a:lnTo>
                <a:lnTo>
                  <a:pt x="1996122" y="335915"/>
                </a:lnTo>
                <a:lnTo>
                  <a:pt x="2000885" y="342265"/>
                </a:lnTo>
                <a:lnTo>
                  <a:pt x="2005647" y="348615"/>
                </a:lnTo>
                <a:lnTo>
                  <a:pt x="2010092" y="355283"/>
                </a:lnTo>
                <a:lnTo>
                  <a:pt x="2013585" y="362268"/>
                </a:lnTo>
                <a:lnTo>
                  <a:pt x="2017395" y="369570"/>
                </a:lnTo>
                <a:lnTo>
                  <a:pt x="2020570" y="376873"/>
                </a:lnTo>
                <a:lnTo>
                  <a:pt x="2023745" y="384175"/>
                </a:lnTo>
                <a:lnTo>
                  <a:pt x="2026285" y="391795"/>
                </a:lnTo>
                <a:lnTo>
                  <a:pt x="2028507" y="399733"/>
                </a:lnTo>
                <a:lnTo>
                  <a:pt x="2030412" y="407670"/>
                </a:lnTo>
                <a:lnTo>
                  <a:pt x="2032000" y="415608"/>
                </a:lnTo>
                <a:lnTo>
                  <a:pt x="2032952" y="423863"/>
                </a:lnTo>
                <a:lnTo>
                  <a:pt x="2033270" y="432118"/>
                </a:lnTo>
                <a:lnTo>
                  <a:pt x="2033587" y="440373"/>
                </a:lnTo>
                <a:lnTo>
                  <a:pt x="2033587" y="2112328"/>
                </a:lnTo>
                <a:lnTo>
                  <a:pt x="2033270" y="2120583"/>
                </a:lnTo>
                <a:lnTo>
                  <a:pt x="2032952" y="2128838"/>
                </a:lnTo>
                <a:lnTo>
                  <a:pt x="2032000" y="2137410"/>
                </a:lnTo>
                <a:lnTo>
                  <a:pt x="2030412" y="2145348"/>
                </a:lnTo>
                <a:lnTo>
                  <a:pt x="2028507" y="2153285"/>
                </a:lnTo>
                <a:lnTo>
                  <a:pt x="2026285" y="2160905"/>
                </a:lnTo>
                <a:lnTo>
                  <a:pt x="2023745" y="2168525"/>
                </a:lnTo>
                <a:lnTo>
                  <a:pt x="2020570" y="2175828"/>
                </a:lnTo>
                <a:lnTo>
                  <a:pt x="2017395" y="2183130"/>
                </a:lnTo>
                <a:lnTo>
                  <a:pt x="2013585" y="2190433"/>
                </a:lnTo>
                <a:lnTo>
                  <a:pt x="2010092" y="2197418"/>
                </a:lnTo>
                <a:lnTo>
                  <a:pt x="2005647" y="2204085"/>
                </a:lnTo>
                <a:lnTo>
                  <a:pt x="2000885" y="2210435"/>
                </a:lnTo>
                <a:lnTo>
                  <a:pt x="1996122" y="2216785"/>
                </a:lnTo>
                <a:lnTo>
                  <a:pt x="1991042" y="2222500"/>
                </a:lnTo>
                <a:lnTo>
                  <a:pt x="1985645" y="2228533"/>
                </a:lnTo>
                <a:lnTo>
                  <a:pt x="1979612" y="2233930"/>
                </a:lnTo>
                <a:lnTo>
                  <a:pt x="1973897" y="2239010"/>
                </a:lnTo>
                <a:lnTo>
                  <a:pt x="1967865" y="2243773"/>
                </a:lnTo>
                <a:lnTo>
                  <a:pt x="1961197" y="2248535"/>
                </a:lnTo>
                <a:lnTo>
                  <a:pt x="1954530" y="2252980"/>
                </a:lnTo>
                <a:lnTo>
                  <a:pt x="1947545" y="2256790"/>
                </a:lnTo>
                <a:lnTo>
                  <a:pt x="1940242" y="2260600"/>
                </a:lnTo>
                <a:lnTo>
                  <a:pt x="1933257" y="2263775"/>
                </a:lnTo>
                <a:lnTo>
                  <a:pt x="1925955" y="2266633"/>
                </a:lnTo>
                <a:lnTo>
                  <a:pt x="1918017" y="2269173"/>
                </a:lnTo>
                <a:lnTo>
                  <a:pt x="1910080" y="2271395"/>
                </a:lnTo>
                <a:lnTo>
                  <a:pt x="1902460" y="2273300"/>
                </a:lnTo>
                <a:lnTo>
                  <a:pt x="1894522" y="2274888"/>
                </a:lnTo>
                <a:lnTo>
                  <a:pt x="1885950" y="2275840"/>
                </a:lnTo>
                <a:lnTo>
                  <a:pt x="1877695" y="2276475"/>
                </a:lnTo>
                <a:lnTo>
                  <a:pt x="1869440" y="2276475"/>
                </a:lnTo>
                <a:lnTo>
                  <a:pt x="480377" y="2276475"/>
                </a:lnTo>
                <a:lnTo>
                  <a:pt x="471805" y="2276475"/>
                </a:lnTo>
                <a:lnTo>
                  <a:pt x="463550" y="2275840"/>
                </a:lnTo>
                <a:lnTo>
                  <a:pt x="455295" y="2274888"/>
                </a:lnTo>
                <a:lnTo>
                  <a:pt x="447040" y="2273300"/>
                </a:lnTo>
                <a:lnTo>
                  <a:pt x="439102" y="2271395"/>
                </a:lnTo>
                <a:lnTo>
                  <a:pt x="431482" y="2269173"/>
                </a:lnTo>
                <a:lnTo>
                  <a:pt x="423862" y="2266633"/>
                </a:lnTo>
                <a:lnTo>
                  <a:pt x="416242" y="2263775"/>
                </a:lnTo>
                <a:lnTo>
                  <a:pt x="408940" y="2260600"/>
                </a:lnTo>
                <a:lnTo>
                  <a:pt x="401955" y="2256790"/>
                </a:lnTo>
                <a:lnTo>
                  <a:pt x="394970" y="2252980"/>
                </a:lnTo>
                <a:lnTo>
                  <a:pt x="388620" y="2248535"/>
                </a:lnTo>
                <a:lnTo>
                  <a:pt x="381952" y="2243773"/>
                </a:lnTo>
                <a:lnTo>
                  <a:pt x="375602" y="2239010"/>
                </a:lnTo>
                <a:lnTo>
                  <a:pt x="369887" y="2233930"/>
                </a:lnTo>
                <a:lnTo>
                  <a:pt x="364172" y="2228533"/>
                </a:lnTo>
                <a:lnTo>
                  <a:pt x="358457" y="2222500"/>
                </a:lnTo>
                <a:lnTo>
                  <a:pt x="353377" y="2216785"/>
                </a:lnTo>
                <a:lnTo>
                  <a:pt x="348297" y="2210435"/>
                </a:lnTo>
                <a:lnTo>
                  <a:pt x="343852" y="2204085"/>
                </a:lnTo>
                <a:lnTo>
                  <a:pt x="339725" y="2197418"/>
                </a:lnTo>
                <a:lnTo>
                  <a:pt x="335597" y="2190433"/>
                </a:lnTo>
                <a:lnTo>
                  <a:pt x="332105" y="2183130"/>
                </a:lnTo>
                <a:lnTo>
                  <a:pt x="328612" y="2175828"/>
                </a:lnTo>
                <a:lnTo>
                  <a:pt x="325755" y="2168525"/>
                </a:lnTo>
                <a:lnTo>
                  <a:pt x="323215" y="2160905"/>
                </a:lnTo>
                <a:lnTo>
                  <a:pt x="320992" y="2153285"/>
                </a:lnTo>
                <a:lnTo>
                  <a:pt x="319087" y="2145348"/>
                </a:lnTo>
                <a:lnTo>
                  <a:pt x="317817" y="2137410"/>
                </a:lnTo>
                <a:lnTo>
                  <a:pt x="316547" y="2128838"/>
                </a:lnTo>
                <a:lnTo>
                  <a:pt x="315912" y="2120583"/>
                </a:lnTo>
                <a:lnTo>
                  <a:pt x="315912" y="2112328"/>
                </a:lnTo>
                <a:lnTo>
                  <a:pt x="456565" y="2112328"/>
                </a:lnTo>
                <a:lnTo>
                  <a:pt x="456882" y="2114868"/>
                </a:lnTo>
                <a:lnTo>
                  <a:pt x="457200" y="2116773"/>
                </a:lnTo>
                <a:lnTo>
                  <a:pt x="457835" y="2118995"/>
                </a:lnTo>
                <a:lnTo>
                  <a:pt x="458470" y="2121218"/>
                </a:lnTo>
                <a:lnTo>
                  <a:pt x="459422" y="2123440"/>
                </a:lnTo>
                <a:lnTo>
                  <a:pt x="460692" y="2125345"/>
                </a:lnTo>
                <a:lnTo>
                  <a:pt x="463550" y="2128838"/>
                </a:lnTo>
                <a:lnTo>
                  <a:pt x="467042" y="2132013"/>
                </a:lnTo>
                <a:lnTo>
                  <a:pt x="468947" y="2132965"/>
                </a:lnTo>
                <a:lnTo>
                  <a:pt x="471170" y="2133918"/>
                </a:lnTo>
                <a:lnTo>
                  <a:pt x="473392" y="2134870"/>
                </a:lnTo>
                <a:lnTo>
                  <a:pt x="475615" y="2135188"/>
                </a:lnTo>
                <a:lnTo>
                  <a:pt x="477837" y="2135505"/>
                </a:lnTo>
                <a:lnTo>
                  <a:pt x="480377" y="2135823"/>
                </a:lnTo>
                <a:lnTo>
                  <a:pt x="1869440" y="2135823"/>
                </a:lnTo>
                <a:lnTo>
                  <a:pt x="1871980" y="2135505"/>
                </a:lnTo>
                <a:lnTo>
                  <a:pt x="1874202" y="2135188"/>
                </a:lnTo>
                <a:lnTo>
                  <a:pt x="1876107" y="2134870"/>
                </a:lnTo>
                <a:lnTo>
                  <a:pt x="1878330" y="2133918"/>
                </a:lnTo>
                <a:lnTo>
                  <a:pt x="1880552" y="2132965"/>
                </a:lnTo>
                <a:lnTo>
                  <a:pt x="1882457" y="2132013"/>
                </a:lnTo>
                <a:lnTo>
                  <a:pt x="1885950" y="2128838"/>
                </a:lnTo>
                <a:lnTo>
                  <a:pt x="1888490" y="2125345"/>
                </a:lnTo>
                <a:lnTo>
                  <a:pt x="1890077" y="2123440"/>
                </a:lnTo>
                <a:lnTo>
                  <a:pt x="1890712" y="2121218"/>
                </a:lnTo>
                <a:lnTo>
                  <a:pt x="1891982" y="2118995"/>
                </a:lnTo>
                <a:lnTo>
                  <a:pt x="1892300" y="2116773"/>
                </a:lnTo>
                <a:lnTo>
                  <a:pt x="1892617" y="2114868"/>
                </a:lnTo>
                <a:lnTo>
                  <a:pt x="1892617" y="2112328"/>
                </a:lnTo>
                <a:lnTo>
                  <a:pt x="1892617" y="440373"/>
                </a:lnTo>
                <a:lnTo>
                  <a:pt x="1892617" y="438468"/>
                </a:lnTo>
                <a:lnTo>
                  <a:pt x="1892300" y="435928"/>
                </a:lnTo>
                <a:lnTo>
                  <a:pt x="1891982" y="433705"/>
                </a:lnTo>
                <a:lnTo>
                  <a:pt x="1890712" y="431483"/>
                </a:lnTo>
                <a:lnTo>
                  <a:pt x="1890077" y="429578"/>
                </a:lnTo>
                <a:lnTo>
                  <a:pt x="1888490" y="427355"/>
                </a:lnTo>
                <a:lnTo>
                  <a:pt x="1885950" y="424180"/>
                </a:lnTo>
                <a:lnTo>
                  <a:pt x="1882457" y="421323"/>
                </a:lnTo>
                <a:lnTo>
                  <a:pt x="1880552" y="420053"/>
                </a:lnTo>
                <a:lnTo>
                  <a:pt x="1878330" y="419100"/>
                </a:lnTo>
                <a:lnTo>
                  <a:pt x="1876107" y="418148"/>
                </a:lnTo>
                <a:lnTo>
                  <a:pt x="1874202" y="417513"/>
                </a:lnTo>
                <a:lnTo>
                  <a:pt x="1871980" y="417195"/>
                </a:lnTo>
                <a:lnTo>
                  <a:pt x="1869440" y="417195"/>
                </a:lnTo>
                <a:lnTo>
                  <a:pt x="1869440" y="276225"/>
                </a:lnTo>
                <a:close/>
                <a:moveTo>
                  <a:pt x="589072" y="140970"/>
                </a:moveTo>
                <a:lnTo>
                  <a:pt x="589072" y="424815"/>
                </a:lnTo>
                <a:lnTo>
                  <a:pt x="588754" y="433070"/>
                </a:lnTo>
                <a:lnTo>
                  <a:pt x="588436" y="441643"/>
                </a:lnTo>
                <a:lnTo>
                  <a:pt x="587166" y="449580"/>
                </a:lnTo>
                <a:lnTo>
                  <a:pt x="585896" y="458153"/>
                </a:lnTo>
                <a:lnTo>
                  <a:pt x="583991" y="465773"/>
                </a:lnTo>
                <a:lnTo>
                  <a:pt x="581768" y="473710"/>
                </a:lnTo>
                <a:lnTo>
                  <a:pt x="579227" y="481330"/>
                </a:lnTo>
                <a:lnTo>
                  <a:pt x="576052" y="488633"/>
                </a:lnTo>
                <a:lnTo>
                  <a:pt x="572876" y="495935"/>
                </a:lnTo>
                <a:lnTo>
                  <a:pt x="569065" y="503238"/>
                </a:lnTo>
                <a:lnTo>
                  <a:pt x="565572" y="509905"/>
                </a:lnTo>
                <a:lnTo>
                  <a:pt x="561126" y="516573"/>
                </a:lnTo>
                <a:lnTo>
                  <a:pt x="556363" y="522923"/>
                </a:lnTo>
                <a:lnTo>
                  <a:pt x="551600" y="528955"/>
                </a:lnTo>
                <a:lnTo>
                  <a:pt x="546519" y="535305"/>
                </a:lnTo>
                <a:lnTo>
                  <a:pt x="541120" y="541020"/>
                </a:lnTo>
                <a:lnTo>
                  <a:pt x="535087" y="546100"/>
                </a:lnTo>
                <a:lnTo>
                  <a:pt x="529371" y="551815"/>
                </a:lnTo>
                <a:lnTo>
                  <a:pt x="522702" y="556260"/>
                </a:lnTo>
                <a:lnTo>
                  <a:pt x="516668" y="561023"/>
                </a:lnTo>
                <a:lnTo>
                  <a:pt x="509682" y="565150"/>
                </a:lnTo>
                <a:lnTo>
                  <a:pt x="503013" y="569278"/>
                </a:lnTo>
                <a:lnTo>
                  <a:pt x="495709" y="572770"/>
                </a:lnTo>
                <a:lnTo>
                  <a:pt x="488406" y="575945"/>
                </a:lnTo>
                <a:lnTo>
                  <a:pt x="481102" y="579120"/>
                </a:lnTo>
                <a:lnTo>
                  <a:pt x="473480" y="581978"/>
                </a:lnTo>
                <a:lnTo>
                  <a:pt x="465541" y="584200"/>
                </a:lnTo>
                <a:lnTo>
                  <a:pt x="457602" y="585788"/>
                </a:lnTo>
                <a:lnTo>
                  <a:pt x="449663" y="587375"/>
                </a:lnTo>
                <a:lnTo>
                  <a:pt x="441407" y="588328"/>
                </a:lnTo>
                <a:lnTo>
                  <a:pt x="433150" y="588963"/>
                </a:lnTo>
                <a:lnTo>
                  <a:pt x="424576" y="589280"/>
                </a:lnTo>
                <a:lnTo>
                  <a:pt x="140678" y="589280"/>
                </a:lnTo>
                <a:lnTo>
                  <a:pt x="140678" y="1836103"/>
                </a:lnTo>
                <a:lnTo>
                  <a:pt x="140678" y="1838643"/>
                </a:lnTo>
                <a:lnTo>
                  <a:pt x="140996" y="1840548"/>
                </a:lnTo>
                <a:lnTo>
                  <a:pt x="141948" y="1842770"/>
                </a:lnTo>
                <a:lnTo>
                  <a:pt x="142584" y="1844993"/>
                </a:lnTo>
                <a:lnTo>
                  <a:pt x="143536" y="1847215"/>
                </a:lnTo>
                <a:lnTo>
                  <a:pt x="144807" y="1849120"/>
                </a:lnTo>
                <a:lnTo>
                  <a:pt x="147665" y="1852613"/>
                </a:lnTo>
                <a:lnTo>
                  <a:pt x="151475" y="1855470"/>
                </a:lnTo>
                <a:lnTo>
                  <a:pt x="153063" y="1856740"/>
                </a:lnTo>
                <a:lnTo>
                  <a:pt x="155286" y="1857693"/>
                </a:lnTo>
                <a:lnTo>
                  <a:pt x="157191" y="1858645"/>
                </a:lnTo>
                <a:lnTo>
                  <a:pt x="159732" y="1858963"/>
                </a:lnTo>
                <a:lnTo>
                  <a:pt x="161955" y="1859280"/>
                </a:lnTo>
                <a:lnTo>
                  <a:pt x="164495" y="1859598"/>
                </a:lnTo>
                <a:lnTo>
                  <a:pt x="1553180" y="1859598"/>
                </a:lnTo>
                <a:lnTo>
                  <a:pt x="1556038" y="1859280"/>
                </a:lnTo>
                <a:lnTo>
                  <a:pt x="1557943" y="1858963"/>
                </a:lnTo>
                <a:lnTo>
                  <a:pt x="1560484" y="1858645"/>
                </a:lnTo>
                <a:lnTo>
                  <a:pt x="1562389" y="1857693"/>
                </a:lnTo>
                <a:lnTo>
                  <a:pt x="1564612" y="1856740"/>
                </a:lnTo>
                <a:lnTo>
                  <a:pt x="1566517" y="1855470"/>
                </a:lnTo>
                <a:lnTo>
                  <a:pt x="1570010" y="1852613"/>
                </a:lnTo>
                <a:lnTo>
                  <a:pt x="1572868" y="1849120"/>
                </a:lnTo>
                <a:lnTo>
                  <a:pt x="1574139" y="1847215"/>
                </a:lnTo>
                <a:lnTo>
                  <a:pt x="1575091" y="1844993"/>
                </a:lnTo>
                <a:lnTo>
                  <a:pt x="1576044" y="1842770"/>
                </a:lnTo>
                <a:lnTo>
                  <a:pt x="1576679" y="1840548"/>
                </a:lnTo>
                <a:lnTo>
                  <a:pt x="1576997" y="1838643"/>
                </a:lnTo>
                <a:lnTo>
                  <a:pt x="1576997" y="1836103"/>
                </a:lnTo>
                <a:lnTo>
                  <a:pt x="1576997" y="164782"/>
                </a:lnTo>
                <a:lnTo>
                  <a:pt x="1576997" y="161925"/>
                </a:lnTo>
                <a:lnTo>
                  <a:pt x="1576679" y="160020"/>
                </a:lnTo>
                <a:lnTo>
                  <a:pt x="1576044" y="157480"/>
                </a:lnTo>
                <a:lnTo>
                  <a:pt x="1575091" y="155257"/>
                </a:lnTo>
                <a:lnTo>
                  <a:pt x="1574139" y="153352"/>
                </a:lnTo>
                <a:lnTo>
                  <a:pt x="1572868" y="151447"/>
                </a:lnTo>
                <a:lnTo>
                  <a:pt x="1570010" y="147955"/>
                </a:lnTo>
                <a:lnTo>
                  <a:pt x="1566517" y="145097"/>
                </a:lnTo>
                <a:lnTo>
                  <a:pt x="1564612" y="143827"/>
                </a:lnTo>
                <a:lnTo>
                  <a:pt x="1562389" y="142875"/>
                </a:lnTo>
                <a:lnTo>
                  <a:pt x="1560484" y="141922"/>
                </a:lnTo>
                <a:lnTo>
                  <a:pt x="1557943" y="141287"/>
                </a:lnTo>
                <a:lnTo>
                  <a:pt x="1556038" y="140970"/>
                </a:lnTo>
                <a:lnTo>
                  <a:pt x="1553180" y="140970"/>
                </a:lnTo>
                <a:lnTo>
                  <a:pt x="589072" y="140970"/>
                </a:lnTo>
                <a:close/>
                <a:moveTo>
                  <a:pt x="489358" y="0"/>
                </a:moveTo>
                <a:lnTo>
                  <a:pt x="1553180" y="0"/>
                </a:lnTo>
                <a:lnTo>
                  <a:pt x="1562071" y="317"/>
                </a:lnTo>
                <a:lnTo>
                  <a:pt x="1570010" y="952"/>
                </a:lnTo>
                <a:lnTo>
                  <a:pt x="1578584" y="2222"/>
                </a:lnTo>
                <a:lnTo>
                  <a:pt x="1586523" y="3492"/>
                </a:lnTo>
                <a:lnTo>
                  <a:pt x="1594462" y="5397"/>
                </a:lnTo>
                <a:lnTo>
                  <a:pt x="1602084" y="7620"/>
                </a:lnTo>
                <a:lnTo>
                  <a:pt x="1609705" y="10160"/>
                </a:lnTo>
                <a:lnTo>
                  <a:pt x="1617644" y="13017"/>
                </a:lnTo>
                <a:lnTo>
                  <a:pt x="1624630" y="16192"/>
                </a:lnTo>
                <a:lnTo>
                  <a:pt x="1631617" y="20002"/>
                </a:lnTo>
                <a:lnTo>
                  <a:pt x="1638603" y="23812"/>
                </a:lnTo>
                <a:lnTo>
                  <a:pt x="1645589" y="28257"/>
                </a:lnTo>
                <a:lnTo>
                  <a:pt x="1651623" y="32702"/>
                </a:lnTo>
                <a:lnTo>
                  <a:pt x="1657974" y="37782"/>
                </a:lnTo>
                <a:lnTo>
                  <a:pt x="1664008" y="42862"/>
                </a:lnTo>
                <a:lnTo>
                  <a:pt x="1669724" y="48260"/>
                </a:lnTo>
                <a:lnTo>
                  <a:pt x="1675122" y="53975"/>
                </a:lnTo>
                <a:lnTo>
                  <a:pt x="1680203" y="60007"/>
                </a:lnTo>
                <a:lnTo>
                  <a:pt x="1685284" y="66357"/>
                </a:lnTo>
                <a:lnTo>
                  <a:pt x="1689730" y="72390"/>
                </a:lnTo>
                <a:lnTo>
                  <a:pt x="1694176" y="79375"/>
                </a:lnTo>
                <a:lnTo>
                  <a:pt x="1697987" y="86360"/>
                </a:lnTo>
                <a:lnTo>
                  <a:pt x="1701797" y="93345"/>
                </a:lnTo>
                <a:lnTo>
                  <a:pt x="1704973" y="100647"/>
                </a:lnTo>
                <a:lnTo>
                  <a:pt x="1707831" y="108267"/>
                </a:lnTo>
                <a:lnTo>
                  <a:pt x="1710371" y="115570"/>
                </a:lnTo>
                <a:lnTo>
                  <a:pt x="1712594" y="123507"/>
                </a:lnTo>
                <a:lnTo>
                  <a:pt x="1714500" y="131445"/>
                </a:lnTo>
                <a:lnTo>
                  <a:pt x="1715770" y="139382"/>
                </a:lnTo>
                <a:lnTo>
                  <a:pt x="1717040" y="147637"/>
                </a:lnTo>
                <a:lnTo>
                  <a:pt x="1717675" y="155892"/>
                </a:lnTo>
                <a:lnTo>
                  <a:pt x="1717675" y="164782"/>
                </a:lnTo>
                <a:lnTo>
                  <a:pt x="1717675" y="1836103"/>
                </a:lnTo>
                <a:lnTo>
                  <a:pt x="1717675" y="1844358"/>
                </a:lnTo>
                <a:lnTo>
                  <a:pt x="1717040" y="1852613"/>
                </a:lnTo>
                <a:lnTo>
                  <a:pt x="1715770" y="1861185"/>
                </a:lnTo>
                <a:lnTo>
                  <a:pt x="1714500" y="1869123"/>
                </a:lnTo>
                <a:lnTo>
                  <a:pt x="1712594" y="1877060"/>
                </a:lnTo>
                <a:lnTo>
                  <a:pt x="1710371" y="1884680"/>
                </a:lnTo>
                <a:lnTo>
                  <a:pt x="1707831" y="1892300"/>
                </a:lnTo>
                <a:lnTo>
                  <a:pt x="1704973" y="1900238"/>
                </a:lnTo>
                <a:lnTo>
                  <a:pt x="1701797" y="1907223"/>
                </a:lnTo>
                <a:lnTo>
                  <a:pt x="1697987" y="1914208"/>
                </a:lnTo>
                <a:lnTo>
                  <a:pt x="1694176" y="1921193"/>
                </a:lnTo>
                <a:lnTo>
                  <a:pt x="1689730" y="1927860"/>
                </a:lnTo>
                <a:lnTo>
                  <a:pt x="1685284" y="1934210"/>
                </a:lnTo>
                <a:lnTo>
                  <a:pt x="1680203" y="1940560"/>
                </a:lnTo>
                <a:lnTo>
                  <a:pt x="1675122" y="1946275"/>
                </a:lnTo>
                <a:lnTo>
                  <a:pt x="1669724" y="1952308"/>
                </a:lnTo>
                <a:lnTo>
                  <a:pt x="1664008" y="1957705"/>
                </a:lnTo>
                <a:lnTo>
                  <a:pt x="1657974" y="1962785"/>
                </a:lnTo>
                <a:lnTo>
                  <a:pt x="1651623" y="1967865"/>
                </a:lnTo>
                <a:lnTo>
                  <a:pt x="1645589" y="1972310"/>
                </a:lnTo>
                <a:lnTo>
                  <a:pt x="1638603" y="1976755"/>
                </a:lnTo>
                <a:lnTo>
                  <a:pt x="1631617" y="1980565"/>
                </a:lnTo>
                <a:lnTo>
                  <a:pt x="1624630" y="1984375"/>
                </a:lnTo>
                <a:lnTo>
                  <a:pt x="1617644" y="1987550"/>
                </a:lnTo>
                <a:lnTo>
                  <a:pt x="1609705" y="1990408"/>
                </a:lnTo>
                <a:lnTo>
                  <a:pt x="1602084" y="1992948"/>
                </a:lnTo>
                <a:lnTo>
                  <a:pt x="1594462" y="1995170"/>
                </a:lnTo>
                <a:lnTo>
                  <a:pt x="1586523" y="1997075"/>
                </a:lnTo>
                <a:lnTo>
                  <a:pt x="1578584" y="1998345"/>
                </a:lnTo>
                <a:lnTo>
                  <a:pt x="1570010" y="1999615"/>
                </a:lnTo>
                <a:lnTo>
                  <a:pt x="1562071" y="2000250"/>
                </a:lnTo>
                <a:lnTo>
                  <a:pt x="1553180" y="2000250"/>
                </a:lnTo>
                <a:lnTo>
                  <a:pt x="164495" y="2000250"/>
                </a:lnTo>
                <a:lnTo>
                  <a:pt x="155604" y="2000250"/>
                </a:lnTo>
                <a:lnTo>
                  <a:pt x="147665" y="1999615"/>
                </a:lnTo>
                <a:lnTo>
                  <a:pt x="139408" y="1998345"/>
                </a:lnTo>
                <a:lnTo>
                  <a:pt x="131152" y="1997075"/>
                </a:lnTo>
                <a:lnTo>
                  <a:pt x="123213" y="1995170"/>
                </a:lnTo>
                <a:lnTo>
                  <a:pt x="115591" y="1992948"/>
                </a:lnTo>
                <a:lnTo>
                  <a:pt x="107970" y="1990408"/>
                </a:lnTo>
                <a:lnTo>
                  <a:pt x="100348" y="1987550"/>
                </a:lnTo>
                <a:lnTo>
                  <a:pt x="93044" y="1984375"/>
                </a:lnTo>
                <a:lnTo>
                  <a:pt x="86058" y="1980565"/>
                </a:lnTo>
                <a:lnTo>
                  <a:pt x="79072" y="1976755"/>
                </a:lnTo>
                <a:lnTo>
                  <a:pt x="72721" y="1972310"/>
                </a:lnTo>
                <a:lnTo>
                  <a:pt x="66052" y="1967865"/>
                </a:lnTo>
                <a:lnTo>
                  <a:pt x="59701" y="1962785"/>
                </a:lnTo>
                <a:lnTo>
                  <a:pt x="53667" y="1957705"/>
                </a:lnTo>
                <a:lnTo>
                  <a:pt x="48269" y="1952308"/>
                </a:lnTo>
                <a:lnTo>
                  <a:pt x="42553" y="1946275"/>
                </a:lnTo>
                <a:lnTo>
                  <a:pt x="37472" y="1940560"/>
                </a:lnTo>
                <a:lnTo>
                  <a:pt x="32391" y="1934210"/>
                </a:lnTo>
                <a:lnTo>
                  <a:pt x="27945" y="1927860"/>
                </a:lnTo>
                <a:lnTo>
                  <a:pt x="23817" y="1921193"/>
                </a:lnTo>
                <a:lnTo>
                  <a:pt x="19688" y="1914208"/>
                </a:lnTo>
                <a:lnTo>
                  <a:pt x="16195" y="1907223"/>
                </a:lnTo>
                <a:lnTo>
                  <a:pt x="12702" y="1900238"/>
                </a:lnTo>
                <a:lnTo>
                  <a:pt x="9844" y="1892300"/>
                </a:lnTo>
                <a:lnTo>
                  <a:pt x="7304" y="1884680"/>
                </a:lnTo>
                <a:lnTo>
                  <a:pt x="5081" y="1877060"/>
                </a:lnTo>
                <a:lnTo>
                  <a:pt x="3175" y="1869123"/>
                </a:lnTo>
                <a:lnTo>
                  <a:pt x="1905" y="1861185"/>
                </a:lnTo>
                <a:lnTo>
                  <a:pt x="635" y="1852613"/>
                </a:lnTo>
                <a:lnTo>
                  <a:pt x="0" y="1844358"/>
                </a:lnTo>
                <a:lnTo>
                  <a:pt x="0" y="1836103"/>
                </a:lnTo>
                <a:lnTo>
                  <a:pt x="0" y="489585"/>
                </a:lnTo>
                <a:lnTo>
                  <a:pt x="489358"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sp>
        <p:nvSpPr>
          <p:cNvPr id="9242" name="文本框 8"/>
          <p:cNvSpPr/>
          <p:nvPr>
            <p:custDataLst>
              <p:tags r:id="rId20"/>
            </p:custDataLst>
          </p:nvPr>
        </p:nvSpPr>
        <p:spPr>
          <a:xfrm>
            <a:off x="9445625" y="3948113"/>
            <a:ext cx="2047875" cy="206375"/>
          </a:xfrm>
          <a:prstGeom prst="rect">
            <a:avLst/>
          </a:prstGeom>
          <a:noFill/>
          <a:ln w="9525">
            <a:noFill/>
          </a:ln>
        </p:spPr>
        <p:txBody>
          <a:bodyPr wrap="square" lIns="68580" tIns="34290" rIns="68580" bIns="34290">
            <a:spAutoFit/>
          </a:bodyPr>
          <a:p>
            <a:pPr>
              <a:lnSpc>
                <a:spcPts val="1075"/>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工会：</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群众监督</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6" name="文本框 5"/>
          <p:cNvSpPr txBox="1"/>
          <p:nvPr/>
        </p:nvSpPr>
        <p:spPr>
          <a:xfrm>
            <a:off x="2800350" y="5594350"/>
            <a:ext cx="4044315" cy="368300"/>
          </a:xfrm>
          <a:prstGeom prst="rect">
            <a:avLst/>
          </a:prstGeom>
          <a:noFill/>
        </p:spPr>
        <p:txBody>
          <a:bodyPr wrap="square" rtlCol="0">
            <a:spAutoFit/>
          </a:bodyPr>
          <a:p>
            <a:endParaRPr lang="zh-CN" altLang="en-US"/>
          </a:p>
        </p:txBody>
      </p:sp>
      <p:sp>
        <p:nvSpPr>
          <p:cNvPr id="8" name="KSO_Shape"/>
          <p:cNvSpPr/>
          <p:nvPr>
            <p:custDataLst>
              <p:tags r:id="rId21"/>
            </p:custDataLst>
          </p:nvPr>
        </p:nvSpPr>
        <p:spPr>
          <a:xfrm>
            <a:off x="5031740" y="1517650"/>
            <a:ext cx="375920" cy="420370"/>
          </a:xfrm>
          <a:custGeom>
            <a:avLst/>
            <a:gdLst>
              <a:gd name="txL" fmla="*/ 0 w 2033587"/>
              <a:gd name="txT" fmla="*/ 0 h 2276475"/>
              <a:gd name="txR" fmla="*/ 2033587 w 2033587"/>
              <a:gd name="txB" fmla="*/ 2276475 h 2276475"/>
            </a:gdLst>
            <a:ahLst/>
            <a:cxnLst>
              <a:cxn ang="0">
                <a:pos x="248428" y="944529"/>
              </a:cxn>
              <a:cxn ang="0">
                <a:pos x="1175716" y="709393"/>
              </a:cxn>
              <a:cxn ang="0">
                <a:pos x="1178374" y="591162"/>
              </a:cxn>
              <a:cxn ang="0">
                <a:pos x="1585424" y="232745"/>
              </a:cxn>
              <a:cxn ang="0">
                <a:pos x="1623685" y="244701"/>
              </a:cxn>
              <a:cxn ang="0">
                <a:pos x="1656631" y="266753"/>
              </a:cxn>
              <a:cxn ang="0">
                <a:pos x="1682138" y="297308"/>
              </a:cxn>
              <a:cxn ang="0">
                <a:pos x="1697549" y="334505"/>
              </a:cxn>
              <a:cxn ang="0">
                <a:pos x="1701800" y="1767638"/>
              </a:cxn>
              <a:cxn ang="0">
                <a:pos x="1695689" y="1808289"/>
              </a:cxn>
              <a:cxn ang="0">
                <a:pos x="1678419" y="1844423"/>
              </a:cxn>
              <a:cxn ang="0">
                <a:pos x="1651849" y="1873649"/>
              </a:cxn>
              <a:cxn ang="0">
                <a:pos x="1617839" y="1894372"/>
              </a:cxn>
              <a:cxn ang="0">
                <a:pos x="1578251" y="1904469"/>
              </a:cxn>
              <a:cxn ang="0">
                <a:pos x="381012" y="1903672"/>
              </a:cxn>
              <a:cxn ang="0">
                <a:pos x="342220" y="1891715"/>
              </a:cxn>
              <a:cxn ang="0">
                <a:pos x="309539" y="1869397"/>
              </a:cxn>
              <a:cxn ang="0">
                <a:pos x="284298" y="1838844"/>
              </a:cxn>
              <a:cxn ang="0">
                <a:pos x="268621" y="1801912"/>
              </a:cxn>
              <a:cxn ang="0">
                <a:pos x="382075" y="1767638"/>
              </a:cxn>
              <a:cxn ang="0">
                <a:pos x="385528" y="1778531"/>
              </a:cxn>
              <a:cxn ang="0">
                <a:pos x="398017" y="1786768"/>
              </a:cxn>
              <a:cxn ang="0">
                <a:pos x="1570013" y="1786502"/>
              </a:cxn>
              <a:cxn ang="0">
                <a:pos x="1581704" y="1776937"/>
              </a:cxn>
              <a:cxn ang="0">
                <a:pos x="1583830" y="368513"/>
              </a:cxn>
              <a:cxn ang="0">
                <a:pos x="1580376" y="357619"/>
              </a:cxn>
              <a:cxn ang="0">
                <a:pos x="1568419" y="349383"/>
              </a:cxn>
              <a:cxn ang="0">
                <a:pos x="492697" y="362402"/>
              </a:cxn>
              <a:cxn ang="0">
                <a:pos x="484724" y="402787"/>
              </a:cxn>
              <a:cxn ang="0">
                <a:pos x="465590" y="437592"/>
              </a:cxn>
              <a:cxn ang="0">
                <a:pos x="437421" y="465490"/>
              </a:cxn>
              <a:cxn ang="0">
                <a:pos x="402608" y="484619"/>
              </a:cxn>
              <a:cxn ang="0">
                <a:pos x="362480" y="492856"/>
              </a:cxn>
              <a:cxn ang="0">
                <a:pos x="118789" y="1542067"/>
              </a:cxn>
              <a:cxn ang="0">
                <a:pos x="128090" y="1553757"/>
              </a:cxn>
              <a:cxn ang="0">
                <a:pos x="1299773" y="1556149"/>
              </a:cxn>
              <a:cxn ang="0">
                <a:pos x="1310934" y="1552695"/>
              </a:cxn>
              <a:cxn ang="0">
                <a:pos x="1319438" y="1540208"/>
              </a:cxn>
              <a:cxn ang="0">
                <a:pos x="1318907" y="131782"/>
              </a:cxn>
              <a:cxn ang="0">
                <a:pos x="1309340" y="120357"/>
              </a:cxn>
              <a:cxn ang="0">
                <a:pos x="492963" y="117967"/>
              </a:cxn>
              <a:cxn ang="0">
                <a:pos x="1327676" y="2922"/>
              </a:cxn>
              <a:cxn ang="0">
                <a:pos x="1365413" y="16738"/>
              </a:cxn>
              <a:cxn ang="0">
                <a:pos x="1397303" y="40385"/>
              </a:cxn>
              <a:cxn ang="0">
                <a:pos x="1420954" y="72268"/>
              </a:cxn>
              <a:cxn ang="0">
                <a:pos x="1434773" y="109996"/>
              </a:cxn>
              <a:cxn ang="0">
                <a:pos x="1437430" y="1543396"/>
              </a:cxn>
              <a:cxn ang="0">
                <a:pos x="1429192" y="1583515"/>
              </a:cxn>
              <a:cxn ang="0">
                <a:pos x="1410324" y="1618586"/>
              </a:cxn>
              <a:cxn ang="0">
                <a:pos x="1382155" y="1646749"/>
              </a:cxn>
              <a:cxn ang="0">
                <a:pos x="1347076" y="1665613"/>
              </a:cxn>
              <a:cxn ang="0">
                <a:pos x="1307214" y="1673849"/>
              </a:cxn>
              <a:cxn ang="0">
                <a:pos x="109754" y="1671192"/>
              </a:cxn>
              <a:cxn ang="0">
                <a:pos x="72017" y="1657377"/>
              </a:cxn>
              <a:cxn ang="0">
                <a:pos x="40394" y="1633731"/>
              </a:cxn>
              <a:cxn ang="0">
                <a:pos x="16476" y="1601848"/>
              </a:cxn>
              <a:cxn ang="0">
                <a:pos x="2657" y="1564120"/>
              </a:cxn>
              <a:cxn ang="0">
                <a:pos x="409517" y="0"/>
              </a:cxn>
            </a:cxnLst>
            <a:rect l="txL" t="txT" r="txR" b="txB"/>
            <a:pathLst>
              <a:path w="2033587" h="2276475">
                <a:moveTo>
                  <a:pt x="312737" y="1411287"/>
                </a:moveTo>
                <a:lnTo>
                  <a:pt x="1422400" y="1411287"/>
                </a:lnTo>
                <a:lnTo>
                  <a:pt x="1422400" y="1552575"/>
                </a:lnTo>
                <a:lnTo>
                  <a:pt x="312737" y="1552575"/>
                </a:lnTo>
                <a:lnTo>
                  <a:pt x="312737" y="1411287"/>
                </a:lnTo>
                <a:close/>
                <a:moveTo>
                  <a:pt x="296862" y="1128712"/>
                </a:moveTo>
                <a:lnTo>
                  <a:pt x="1404937" y="1128712"/>
                </a:lnTo>
                <a:lnTo>
                  <a:pt x="1404937" y="1270000"/>
                </a:lnTo>
                <a:lnTo>
                  <a:pt x="296862" y="1270000"/>
                </a:lnTo>
                <a:lnTo>
                  <a:pt x="296862" y="1128712"/>
                </a:lnTo>
                <a:close/>
                <a:moveTo>
                  <a:pt x="296862" y="847725"/>
                </a:moveTo>
                <a:lnTo>
                  <a:pt x="1404937" y="847725"/>
                </a:lnTo>
                <a:lnTo>
                  <a:pt x="1404937" y="987425"/>
                </a:lnTo>
                <a:lnTo>
                  <a:pt x="296862" y="987425"/>
                </a:lnTo>
                <a:lnTo>
                  <a:pt x="296862" y="847725"/>
                </a:lnTo>
                <a:close/>
                <a:moveTo>
                  <a:pt x="869950" y="565150"/>
                </a:moveTo>
                <a:lnTo>
                  <a:pt x="1408113" y="565150"/>
                </a:lnTo>
                <a:lnTo>
                  <a:pt x="1408113" y="706438"/>
                </a:lnTo>
                <a:lnTo>
                  <a:pt x="869950" y="706438"/>
                </a:lnTo>
                <a:lnTo>
                  <a:pt x="869950" y="565150"/>
                </a:lnTo>
                <a:close/>
                <a:moveTo>
                  <a:pt x="1869440" y="276225"/>
                </a:moveTo>
                <a:lnTo>
                  <a:pt x="1877695" y="276543"/>
                </a:lnTo>
                <a:lnTo>
                  <a:pt x="1885950" y="276860"/>
                </a:lnTo>
                <a:lnTo>
                  <a:pt x="1894522" y="278130"/>
                </a:lnTo>
                <a:lnTo>
                  <a:pt x="1902460" y="279400"/>
                </a:lnTo>
                <a:lnTo>
                  <a:pt x="1910080" y="281305"/>
                </a:lnTo>
                <a:lnTo>
                  <a:pt x="1918017" y="283528"/>
                </a:lnTo>
                <a:lnTo>
                  <a:pt x="1925955" y="286068"/>
                </a:lnTo>
                <a:lnTo>
                  <a:pt x="1933257" y="288925"/>
                </a:lnTo>
                <a:lnTo>
                  <a:pt x="1940242" y="292418"/>
                </a:lnTo>
                <a:lnTo>
                  <a:pt x="1947545" y="296228"/>
                </a:lnTo>
                <a:lnTo>
                  <a:pt x="1954530" y="299720"/>
                </a:lnTo>
                <a:lnTo>
                  <a:pt x="1961197" y="304165"/>
                </a:lnTo>
                <a:lnTo>
                  <a:pt x="1967865" y="308928"/>
                </a:lnTo>
                <a:lnTo>
                  <a:pt x="1973897" y="313690"/>
                </a:lnTo>
                <a:lnTo>
                  <a:pt x="1979612" y="318770"/>
                </a:lnTo>
                <a:lnTo>
                  <a:pt x="1985645" y="324168"/>
                </a:lnTo>
                <a:lnTo>
                  <a:pt x="1991042" y="330200"/>
                </a:lnTo>
                <a:lnTo>
                  <a:pt x="1996122" y="335915"/>
                </a:lnTo>
                <a:lnTo>
                  <a:pt x="2000885" y="342265"/>
                </a:lnTo>
                <a:lnTo>
                  <a:pt x="2005647" y="348615"/>
                </a:lnTo>
                <a:lnTo>
                  <a:pt x="2010092" y="355283"/>
                </a:lnTo>
                <a:lnTo>
                  <a:pt x="2013585" y="362268"/>
                </a:lnTo>
                <a:lnTo>
                  <a:pt x="2017395" y="369570"/>
                </a:lnTo>
                <a:lnTo>
                  <a:pt x="2020570" y="376873"/>
                </a:lnTo>
                <a:lnTo>
                  <a:pt x="2023745" y="384175"/>
                </a:lnTo>
                <a:lnTo>
                  <a:pt x="2026285" y="391795"/>
                </a:lnTo>
                <a:lnTo>
                  <a:pt x="2028507" y="399733"/>
                </a:lnTo>
                <a:lnTo>
                  <a:pt x="2030412" y="407670"/>
                </a:lnTo>
                <a:lnTo>
                  <a:pt x="2032000" y="415608"/>
                </a:lnTo>
                <a:lnTo>
                  <a:pt x="2032952" y="423863"/>
                </a:lnTo>
                <a:lnTo>
                  <a:pt x="2033270" y="432118"/>
                </a:lnTo>
                <a:lnTo>
                  <a:pt x="2033587" y="440373"/>
                </a:lnTo>
                <a:lnTo>
                  <a:pt x="2033587" y="2112328"/>
                </a:lnTo>
                <a:lnTo>
                  <a:pt x="2033270" y="2120583"/>
                </a:lnTo>
                <a:lnTo>
                  <a:pt x="2032952" y="2128838"/>
                </a:lnTo>
                <a:lnTo>
                  <a:pt x="2032000" y="2137410"/>
                </a:lnTo>
                <a:lnTo>
                  <a:pt x="2030412" y="2145348"/>
                </a:lnTo>
                <a:lnTo>
                  <a:pt x="2028507" y="2153285"/>
                </a:lnTo>
                <a:lnTo>
                  <a:pt x="2026285" y="2160905"/>
                </a:lnTo>
                <a:lnTo>
                  <a:pt x="2023745" y="2168525"/>
                </a:lnTo>
                <a:lnTo>
                  <a:pt x="2020570" y="2175828"/>
                </a:lnTo>
                <a:lnTo>
                  <a:pt x="2017395" y="2183130"/>
                </a:lnTo>
                <a:lnTo>
                  <a:pt x="2013585" y="2190433"/>
                </a:lnTo>
                <a:lnTo>
                  <a:pt x="2010092" y="2197418"/>
                </a:lnTo>
                <a:lnTo>
                  <a:pt x="2005647" y="2204085"/>
                </a:lnTo>
                <a:lnTo>
                  <a:pt x="2000885" y="2210435"/>
                </a:lnTo>
                <a:lnTo>
                  <a:pt x="1996122" y="2216785"/>
                </a:lnTo>
                <a:lnTo>
                  <a:pt x="1991042" y="2222500"/>
                </a:lnTo>
                <a:lnTo>
                  <a:pt x="1985645" y="2228533"/>
                </a:lnTo>
                <a:lnTo>
                  <a:pt x="1979612" y="2233930"/>
                </a:lnTo>
                <a:lnTo>
                  <a:pt x="1973897" y="2239010"/>
                </a:lnTo>
                <a:lnTo>
                  <a:pt x="1967865" y="2243773"/>
                </a:lnTo>
                <a:lnTo>
                  <a:pt x="1961197" y="2248535"/>
                </a:lnTo>
                <a:lnTo>
                  <a:pt x="1954530" y="2252980"/>
                </a:lnTo>
                <a:lnTo>
                  <a:pt x="1947545" y="2256790"/>
                </a:lnTo>
                <a:lnTo>
                  <a:pt x="1940242" y="2260600"/>
                </a:lnTo>
                <a:lnTo>
                  <a:pt x="1933257" y="2263775"/>
                </a:lnTo>
                <a:lnTo>
                  <a:pt x="1925955" y="2266633"/>
                </a:lnTo>
                <a:lnTo>
                  <a:pt x="1918017" y="2269173"/>
                </a:lnTo>
                <a:lnTo>
                  <a:pt x="1910080" y="2271395"/>
                </a:lnTo>
                <a:lnTo>
                  <a:pt x="1902460" y="2273300"/>
                </a:lnTo>
                <a:lnTo>
                  <a:pt x="1894522" y="2274888"/>
                </a:lnTo>
                <a:lnTo>
                  <a:pt x="1885950" y="2275840"/>
                </a:lnTo>
                <a:lnTo>
                  <a:pt x="1877695" y="2276475"/>
                </a:lnTo>
                <a:lnTo>
                  <a:pt x="1869440" y="2276475"/>
                </a:lnTo>
                <a:lnTo>
                  <a:pt x="480377" y="2276475"/>
                </a:lnTo>
                <a:lnTo>
                  <a:pt x="471805" y="2276475"/>
                </a:lnTo>
                <a:lnTo>
                  <a:pt x="463550" y="2275840"/>
                </a:lnTo>
                <a:lnTo>
                  <a:pt x="455295" y="2274888"/>
                </a:lnTo>
                <a:lnTo>
                  <a:pt x="447040" y="2273300"/>
                </a:lnTo>
                <a:lnTo>
                  <a:pt x="439102" y="2271395"/>
                </a:lnTo>
                <a:lnTo>
                  <a:pt x="431482" y="2269173"/>
                </a:lnTo>
                <a:lnTo>
                  <a:pt x="423862" y="2266633"/>
                </a:lnTo>
                <a:lnTo>
                  <a:pt x="416242" y="2263775"/>
                </a:lnTo>
                <a:lnTo>
                  <a:pt x="408940" y="2260600"/>
                </a:lnTo>
                <a:lnTo>
                  <a:pt x="401955" y="2256790"/>
                </a:lnTo>
                <a:lnTo>
                  <a:pt x="394970" y="2252980"/>
                </a:lnTo>
                <a:lnTo>
                  <a:pt x="388620" y="2248535"/>
                </a:lnTo>
                <a:lnTo>
                  <a:pt x="381952" y="2243773"/>
                </a:lnTo>
                <a:lnTo>
                  <a:pt x="375602" y="2239010"/>
                </a:lnTo>
                <a:lnTo>
                  <a:pt x="369887" y="2233930"/>
                </a:lnTo>
                <a:lnTo>
                  <a:pt x="364172" y="2228533"/>
                </a:lnTo>
                <a:lnTo>
                  <a:pt x="358457" y="2222500"/>
                </a:lnTo>
                <a:lnTo>
                  <a:pt x="353377" y="2216785"/>
                </a:lnTo>
                <a:lnTo>
                  <a:pt x="348297" y="2210435"/>
                </a:lnTo>
                <a:lnTo>
                  <a:pt x="343852" y="2204085"/>
                </a:lnTo>
                <a:lnTo>
                  <a:pt x="339725" y="2197418"/>
                </a:lnTo>
                <a:lnTo>
                  <a:pt x="335597" y="2190433"/>
                </a:lnTo>
                <a:lnTo>
                  <a:pt x="332105" y="2183130"/>
                </a:lnTo>
                <a:lnTo>
                  <a:pt x="328612" y="2175828"/>
                </a:lnTo>
                <a:lnTo>
                  <a:pt x="325755" y="2168525"/>
                </a:lnTo>
                <a:lnTo>
                  <a:pt x="323215" y="2160905"/>
                </a:lnTo>
                <a:lnTo>
                  <a:pt x="320992" y="2153285"/>
                </a:lnTo>
                <a:lnTo>
                  <a:pt x="319087" y="2145348"/>
                </a:lnTo>
                <a:lnTo>
                  <a:pt x="317817" y="2137410"/>
                </a:lnTo>
                <a:lnTo>
                  <a:pt x="316547" y="2128838"/>
                </a:lnTo>
                <a:lnTo>
                  <a:pt x="315912" y="2120583"/>
                </a:lnTo>
                <a:lnTo>
                  <a:pt x="315912" y="2112328"/>
                </a:lnTo>
                <a:lnTo>
                  <a:pt x="456565" y="2112328"/>
                </a:lnTo>
                <a:lnTo>
                  <a:pt x="456882" y="2114868"/>
                </a:lnTo>
                <a:lnTo>
                  <a:pt x="457200" y="2116773"/>
                </a:lnTo>
                <a:lnTo>
                  <a:pt x="457835" y="2118995"/>
                </a:lnTo>
                <a:lnTo>
                  <a:pt x="458470" y="2121218"/>
                </a:lnTo>
                <a:lnTo>
                  <a:pt x="459422" y="2123440"/>
                </a:lnTo>
                <a:lnTo>
                  <a:pt x="460692" y="2125345"/>
                </a:lnTo>
                <a:lnTo>
                  <a:pt x="463550" y="2128838"/>
                </a:lnTo>
                <a:lnTo>
                  <a:pt x="467042" y="2132013"/>
                </a:lnTo>
                <a:lnTo>
                  <a:pt x="468947" y="2132965"/>
                </a:lnTo>
                <a:lnTo>
                  <a:pt x="471170" y="2133918"/>
                </a:lnTo>
                <a:lnTo>
                  <a:pt x="473392" y="2134870"/>
                </a:lnTo>
                <a:lnTo>
                  <a:pt x="475615" y="2135188"/>
                </a:lnTo>
                <a:lnTo>
                  <a:pt x="477837" y="2135505"/>
                </a:lnTo>
                <a:lnTo>
                  <a:pt x="480377" y="2135823"/>
                </a:lnTo>
                <a:lnTo>
                  <a:pt x="1869440" y="2135823"/>
                </a:lnTo>
                <a:lnTo>
                  <a:pt x="1871980" y="2135505"/>
                </a:lnTo>
                <a:lnTo>
                  <a:pt x="1874202" y="2135188"/>
                </a:lnTo>
                <a:lnTo>
                  <a:pt x="1876107" y="2134870"/>
                </a:lnTo>
                <a:lnTo>
                  <a:pt x="1878330" y="2133918"/>
                </a:lnTo>
                <a:lnTo>
                  <a:pt x="1880552" y="2132965"/>
                </a:lnTo>
                <a:lnTo>
                  <a:pt x="1882457" y="2132013"/>
                </a:lnTo>
                <a:lnTo>
                  <a:pt x="1885950" y="2128838"/>
                </a:lnTo>
                <a:lnTo>
                  <a:pt x="1888490" y="2125345"/>
                </a:lnTo>
                <a:lnTo>
                  <a:pt x="1890077" y="2123440"/>
                </a:lnTo>
                <a:lnTo>
                  <a:pt x="1890712" y="2121218"/>
                </a:lnTo>
                <a:lnTo>
                  <a:pt x="1891982" y="2118995"/>
                </a:lnTo>
                <a:lnTo>
                  <a:pt x="1892300" y="2116773"/>
                </a:lnTo>
                <a:lnTo>
                  <a:pt x="1892617" y="2114868"/>
                </a:lnTo>
                <a:lnTo>
                  <a:pt x="1892617" y="2112328"/>
                </a:lnTo>
                <a:lnTo>
                  <a:pt x="1892617" y="440373"/>
                </a:lnTo>
                <a:lnTo>
                  <a:pt x="1892617" y="438468"/>
                </a:lnTo>
                <a:lnTo>
                  <a:pt x="1892300" y="435928"/>
                </a:lnTo>
                <a:lnTo>
                  <a:pt x="1891982" y="433705"/>
                </a:lnTo>
                <a:lnTo>
                  <a:pt x="1890712" y="431483"/>
                </a:lnTo>
                <a:lnTo>
                  <a:pt x="1890077" y="429578"/>
                </a:lnTo>
                <a:lnTo>
                  <a:pt x="1888490" y="427355"/>
                </a:lnTo>
                <a:lnTo>
                  <a:pt x="1885950" y="424180"/>
                </a:lnTo>
                <a:lnTo>
                  <a:pt x="1882457" y="421323"/>
                </a:lnTo>
                <a:lnTo>
                  <a:pt x="1880552" y="420053"/>
                </a:lnTo>
                <a:lnTo>
                  <a:pt x="1878330" y="419100"/>
                </a:lnTo>
                <a:lnTo>
                  <a:pt x="1876107" y="418148"/>
                </a:lnTo>
                <a:lnTo>
                  <a:pt x="1874202" y="417513"/>
                </a:lnTo>
                <a:lnTo>
                  <a:pt x="1871980" y="417195"/>
                </a:lnTo>
                <a:lnTo>
                  <a:pt x="1869440" y="417195"/>
                </a:lnTo>
                <a:lnTo>
                  <a:pt x="1869440" y="276225"/>
                </a:lnTo>
                <a:close/>
                <a:moveTo>
                  <a:pt x="589072" y="140970"/>
                </a:moveTo>
                <a:lnTo>
                  <a:pt x="589072" y="424815"/>
                </a:lnTo>
                <a:lnTo>
                  <a:pt x="588754" y="433070"/>
                </a:lnTo>
                <a:lnTo>
                  <a:pt x="588436" y="441643"/>
                </a:lnTo>
                <a:lnTo>
                  <a:pt x="587166" y="449580"/>
                </a:lnTo>
                <a:lnTo>
                  <a:pt x="585896" y="458153"/>
                </a:lnTo>
                <a:lnTo>
                  <a:pt x="583991" y="465773"/>
                </a:lnTo>
                <a:lnTo>
                  <a:pt x="581768" y="473710"/>
                </a:lnTo>
                <a:lnTo>
                  <a:pt x="579227" y="481330"/>
                </a:lnTo>
                <a:lnTo>
                  <a:pt x="576052" y="488633"/>
                </a:lnTo>
                <a:lnTo>
                  <a:pt x="572876" y="495935"/>
                </a:lnTo>
                <a:lnTo>
                  <a:pt x="569065" y="503238"/>
                </a:lnTo>
                <a:lnTo>
                  <a:pt x="565572" y="509905"/>
                </a:lnTo>
                <a:lnTo>
                  <a:pt x="561126" y="516573"/>
                </a:lnTo>
                <a:lnTo>
                  <a:pt x="556363" y="522923"/>
                </a:lnTo>
                <a:lnTo>
                  <a:pt x="551600" y="528955"/>
                </a:lnTo>
                <a:lnTo>
                  <a:pt x="546519" y="535305"/>
                </a:lnTo>
                <a:lnTo>
                  <a:pt x="541120" y="541020"/>
                </a:lnTo>
                <a:lnTo>
                  <a:pt x="535087" y="546100"/>
                </a:lnTo>
                <a:lnTo>
                  <a:pt x="529371" y="551815"/>
                </a:lnTo>
                <a:lnTo>
                  <a:pt x="522702" y="556260"/>
                </a:lnTo>
                <a:lnTo>
                  <a:pt x="516668" y="561023"/>
                </a:lnTo>
                <a:lnTo>
                  <a:pt x="509682" y="565150"/>
                </a:lnTo>
                <a:lnTo>
                  <a:pt x="503013" y="569278"/>
                </a:lnTo>
                <a:lnTo>
                  <a:pt x="495709" y="572770"/>
                </a:lnTo>
                <a:lnTo>
                  <a:pt x="488406" y="575945"/>
                </a:lnTo>
                <a:lnTo>
                  <a:pt x="481102" y="579120"/>
                </a:lnTo>
                <a:lnTo>
                  <a:pt x="473480" y="581978"/>
                </a:lnTo>
                <a:lnTo>
                  <a:pt x="465541" y="584200"/>
                </a:lnTo>
                <a:lnTo>
                  <a:pt x="457602" y="585788"/>
                </a:lnTo>
                <a:lnTo>
                  <a:pt x="449663" y="587375"/>
                </a:lnTo>
                <a:lnTo>
                  <a:pt x="441407" y="588328"/>
                </a:lnTo>
                <a:lnTo>
                  <a:pt x="433150" y="588963"/>
                </a:lnTo>
                <a:lnTo>
                  <a:pt x="424576" y="589280"/>
                </a:lnTo>
                <a:lnTo>
                  <a:pt x="140678" y="589280"/>
                </a:lnTo>
                <a:lnTo>
                  <a:pt x="140678" y="1836103"/>
                </a:lnTo>
                <a:lnTo>
                  <a:pt x="140678" y="1838643"/>
                </a:lnTo>
                <a:lnTo>
                  <a:pt x="140996" y="1840548"/>
                </a:lnTo>
                <a:lnTo>
                  <a:pt x="141948" y="1842770"/>
                </a:lnTo>
                <a:lnTo>
                  <a:pt x="142584" y="1844993"/>
                </a:lnTo>
                <a:lnTo>
                  <a:pt x="143536" y="1847215"/>
                </a:lnTo>
                <a:lnTo>
                  <a:pt x="144807" y="1849120"/>
                </a:lnTo>
                <a:lnTo>
                  <a:pt x="147665" y="1852613"/>
                </a:lnTo>
                <a:lnTo>
                  <a:pt x="151475" y="1855470"/>
                </a:lnTo>
                <a:lnTo>
                  <a:pt x="153063" y="1856740"/>
                </a:lnTo>
                <a:lnTo>
                  <a:pt x="155286" y="1857693"/>
                </a:lnTo>
                <a:lnTo>
                  <a:pt x="157191" y="1858645"/>
                </a:lnTo>
                <a:lnTo>
                  <a:pt x="159732" y="1858963"/>
                </a:lnTo>
                <a:lnTo>
                  <a:pt x="161955" y="1859280"/>
                </a:lnTo>
                <a:lnTo>
                  <a:pt x="164495" y="1859598"/>
                </a:lnTo>
                <a:lnTo>
                  <a:pt x="1553180" y="1859598"/>
                </a:lnTo>
                <a:lnTo>
                  <a:pt x="1556038" y="1859280"/>
                </a:lnTo>
                <a:lnTo>
                  <a:pt x="1557943" y="1858963"/>
                </a:lnTo>
                <a:lnTo>
                  <a:pt x="1560484" y="1858645"/>
                </a:lnTo>
                <a:lnTo>
                  <a:pt x="1562389" y="1857693"/>
                </a:lnTo>
                <a:lnTo>
                  <a:pt x="1564612" y="1856740"/>
                </a:lnTo>
                <a:lnTo>
                  <a:pt x="1566517" y="1855470"/>
                </a:lnTo>
                <a:lnTo>
                  <a:pt x="1570010" y="1852613"/>
                </a:lnTo>
                <a:lnTo>
                  <a:pt x="1572868" y="1849120"/>
                </a:lnTo>
                <a:lnTo>
                  <a:pt x="1574139" y="1847215"/>
                </a:lnTo>
                <a:lnTo>
                  <a:pt x="1575091" y="1844993"/>
                </a:lnTo>
                <a:lnTo>
                  <a:pt x="1576044" y="1842770"/>
                </a:lnTo>
                <a:lnTo>
                  <a:pt x="1576679" y="1840548"/>
                </a:lnTo>
                <a:lnTo>
                  <a:pt x="1576997" y="1838643"/>
                </a:lnTo>
                <a:lnTo>
                  <a:pt x="1576997" y="1836103"/>
                </a:lnTo>
                <a:lnTo>
                  <a:pt x="1576997" y="164782"/>
                </a:lnTo>
                <a:lnTo>
                  <a:pt x="1576997" y="161925"/>
                </a:lnTo>
                <a:lnTo>
                  <a:pt x="1576679" y="160020"/>
                </a:lnTo>
                <a:lnTo>
                  <a:pt x="1576044" y="157480"/>
                </a:lnTo>
                <a:lnTo>
                  <a:pt x="1575091" y="155257"/>
                </a:lnTo>
                <a:lnTo>
                  <a:pt x="1574139" y="153352"/>
                </a:lnTo>
                <a:lnTo>
                  <a:pt x="1572868" y="151447"/>
                </a:lnTo>
                <a:lnTo>
                  <a:pt x="1570010" y="147955"/>
                </a:lnTo>
                <a:lnTo>
                  <a:pt x="1566517" y="145097"/>
                </a:lnTo>
                <a:lnTo>
                  <a:pt x="1564612" y="143827"/>
                </a:lnTo>
                <a:lnTo>
                  <a:pt x="1562389" y="142875"/>
                </a:lnTo>
                <a:lnTo>
                  <a:pt x="1560484" y="141922"/>
                </a:lnTo>
                <a:lnTo>
                  <a:pt x="1557943" y="141287"/>
                </a:lnTo>
                <a:lnTo>
                  <a:pt x="1556038" y="140970"/>
                </a:lnTo>
                <a:lnTo>
                  <a:pt x="1553180" y="140970"/>
                </a:lnTo>
                <a:lnTo>
                  <a:pt x="589072" y="140970"/>
                </a:lnTo>
                <a:close/>
                <a:moveTo>
                  <a:pt x="489358" y="0"/>
                </a:moveTo>
                <a:lnTo>
                  <a:pt x="1553180" y="0"/>
                </a:lnTo>
                <a:lnTo>
                  <a:pt x="1562071" y="317"/>
                </a:lnTo>
                <a:lnTo>
                  <a:pt x="1570010" y="952"/>
                </a:lnTo>
                <a:lnTo>
                  <a:pt x="1578584" y="2222"/>
                </a:lnTo>
                <a:lnTo>
                  <a:pt x="1586523" y="3492"/>
                </a:lnTo>
                <a:lnTo>
                  <a:pt x="1594462" y="5397"/>
                </a:lnTo>
                <a:lnTo>
                  <a:pt x="1602084" y="7620"/>
                </a:lnTo>
                <a:lnTo>
                  <a:pt x="1609705" y="10160"/>
                </a:lnTo>
                <a:lnTo>
                  <a:pt x="1617644" y="13017"/>
                </a:lnTo>
                <a:lnTo>
                  <a:pt x="1624630" y="16192"/>
                </a:lnTo>
                <a:lnTo>
                  <a:pt x="1631617" y="20002"/>
                </a:lnTo>
                <a:lnTo>
                  <a:pt x="1638603" y="23812"/>
                </a:lnTo>
                <a:lnTo>
                  <a:pt x="1645589" y="28257"/>
                </a:lnTo>
                <a:lnTo>
                  <a:pt x="1651623" y="32702"/>
                </a:lnTo>
                <a:lnTo>
                  <a:pt x="1657974" y="37782"/>
                </a:lnTo>
                <a:lnTo>
                  <a:pt x="1664008" y="42862"/>
                </a:lnTo>
                <a:lnTo>
                  <a:pt x="1669724" y="48260"/>
                </a:lnTo>
                <a:lnTo>
                  <a:pt x="1675122" y="53975"/>
                </a:lnTo>
                <a:lnTo>
                  <a:pt x="1680203" y="60007"/>
                </a:lnTo>
                <a:lnTo>
                  <a:pt x="1685284" y="66357"/>
                </a:lnTo>
                <a:lnTo>
                  <a:pt x="1689730" y="72390"/>
                </a:lnTo>
                <a:lnTo>
                  <a:pt x="1694176" y="79375"/>
                </a:lnTo>
                <a:lnTo>
                  <a:pt x="1697987" y="86360"/>
                </a:lnTo>
                <a:lnTo>
                  <a:pt x="1701797" y="93345"/>
                </a:lnTo>
                <a:lnTo>
                  <a:pt x="1704973" y="100647"/>
                </a:lnTo>
                <a:lnTo>
                  <a:pt x="1707831" y="108267"/>
                </a:lnTo>
                <a:lnTo>
                  <a:pt x="1710371" y="115570"/>
                </a:lnTo>
                <a:lnTo>
                  <a:pt x="1712594" y="123507"/>
                </a:lnTo>
                <a:lnTo>
                  <a:pt x="1714500" y="131445"/>
                </a:lnTo>
                <a:lnTo>
                  <a:pt x="1715770" y="139382"/>
                </a:lnTo>
                <a:lnTo>
                  <a:pt x="1717040" y="147637"/>
                </a:lnTo>
                <a:lnTo>
                  <a:pt x="1717675" y="155892"/>
                </a:lnTo>
                <a:lnTo>
                  <a:pt x="1717675" y="164782"/>
                </a:lnTo>
                <a:lnTo>
                  <a:pt x="1717675" y="1836103"/>
                </a:lnTo>
                <a:lnTo>
                  <a:pt x="1717675" y="1844358"/>
                </a:lnTo>
                <a:lnTo>
                  <a:pt x="1717040" y="1852613"/>
                </a:lnTo>
                <a:lnTo>
                  <a:pt x="1715770" y="1861185"/>
                </a:lnTo>
                <a:lnTo>
                  <a:pt x="1714500" y="1869123"/>
                </a:lnTo>
                <a:lnTo>
                  <a:pt x="1712594" y="1877060"/>
                </a:lnTo>
                <a:lnTo>
                  <a:pt x="1710371" y="1884680"/>
                </a:lnTo>
                <a:lnTo>
                  <a:pt x="1707831" y="1892300"/>
                </a:lnTo>
                <a:lnTo>
                  <a:pt x="1704973" y="1900238"/>
                </a:lnTo>
                <a:lnTo>
                  <a:pt x="1701797" y="1907223"/>
                </a:lnTo>
                <a:lnTo>
                  <a:pt x="1697987" y="1914208"/>
                </a:lnTo>
                <a:lnTo>
                  <a:pt x="1694176" y="1921193"/>
                </a:lnTo>
                <a:lnTo>
                  <a:pt x="1689730" y="1927860"/>
                </a:lnTo>
                <a:lnTo>
                  <a:pt x="1685284" y="1934210"/>
                </a:lnTo>
                <a:lnTo>
                  <a:pt x="1680203" y="1940560"/>
                </a:lnTo>
                <a:lnTo>
                  <a:pt x="1675122" y="1946275"/>
                </a:lnTo>
                <a:lnTo>
                  <a:pt x="1669724" y="1952308"/>
                </a:lnTo>
                <a:lnTo>
                  <a:pt x="1664008" y="1957705"/>
                </a:lnTo>
                <a:lnTo>
                  <a:pt x="1657974" y="1962785"/>
                </a:lnTo>
                <a:lnTo>
                  <a:pt x="1651623" y="1967865"/>
                </a:lnTo>
                <a:lnTo>
                  <a:pt x="1645589" y="1972310"/>
                </a:lnTo>
                <a:lnTo>
                  <a:pt x="1638603" y="1976755"/>
                </a:lnTo>
                <a:lnTo>
                  <a:pt x="1631617" y="1980565"/>
                </a:lnTo>
                <a:lnTo>
                  <a:pt x="1624630" y="1984375"/>
                </a:lnTo>
                <a:lnTo>
                  <a:pt x="1617644" y="1987550"/>
                </a:lnTo>
                <a:lnTo>
                  <a:pt x="1609705" y="1990408"/>
                </a:lnTo>
                <a:lnTo>
                  <a:pt x="1602084" y="1992948"/>
                </a:lnTo>
                <a:lnTo>
                  <a:pt x="1594462" y="1995170"/>
                </a:lnTo>
                <a:lnTo>
                  <a:pt x="1586523" y="1997075"/>
                </a:lnTo>
                <a:lnTo>
                  <a:pt x="1578584" y="1998345"/>
                </a:lnTo>
                <a:lnTo>
                  <a:pt x="1570010" y="1999615"/>
                </a:lnTo>
                <a:lnTo>
                  <a:pt x="1562071" y="2000250"/>
                </a:lnTo>
                <a:lnTo>
                  <a:pt x="1553180" y="2000250"/>
                </a:lnTo>
                <a:lnTo>
                  <a:pt x="164495" y="2000250"/>
                </a:lnTo>
                <a:lnTo>
                  <a:pt x="155604" y="2000250"/>
                </a:lnTo>
                <a:lnTo>
                  <a:pt x="147665" y="1999615"/>
                </a:lnTo>
                <a:lnTo>
                  <a:pt x="139408" y="1998345"/>
                </a:lnTo>
                <a:lnTo>
                  <a:pt x="131152" y="1997075"/>
                </a:lnTo>
                <a:lnTo>
                  <a:pt x="123213" y="1995170"/>
                </a:lnTo>
                <a:lnTo>
                  <a:pt x="115591" y="1992948"/>
                </a:lnTo>
                <a:lnTo>
                  <a:pt x="107970" y="1990408"/>
                </a:lnTo>
                <a:lnTo>
                  <a:pt x="100348" y="1987550"/>
                </a:lnTo>
                <a:lnTo>
                  <a:pt x="93044" y="1984375"/>
                </a:lnTo>
                <a:lnTo>
                  <a:pt x="86058" y="1980565"/>
                </a:lnTo>
                <a:lnTo>
                  <a:pt x="79072" y="1976755"/>
                </a:lnTo>
                <a:lnTo>
                  <a:pt x="72721" y="1972310"/>
                </a:lnTo>
                <a:lnTo>
                  <a:pt x="66052" y="1967865"/>
                </a:lnTo>
                <a:lnTo>
                  <a:pt x="59701" y="1962785"/>
                </a:lnTo>
                <a:lnTo>
                  <a:pt x="53667" y="1957705"/>
                </a:lnTo>
                <a:lnTo>
                  <a:pt x="48269" y="1952308"/>
                </a:lnTo>
                <a:lnTo>
                  <a:pt x="42553" y="1946275"/>
                </a:lnTo>
                <a:lnTo>
                  <a:pt x="37472" y="1940560"/>
                </a:lnTo>
                <a:lnTo>
                  <a:pt x="32391" y="1934210"/>
                </a:lnTo>
                <a:lnTo>
                  <a:pt x="27945" y="1927860"/>
                </a:lnTo>
                <a:lnTo>
                  <a:pt x="23817" y="1921193"/>
                </a:lnTo>
                <a:lnTo>
                  <a:pt x="19688" y="1914208"/>
                </a:lnTo>
                <a:lnTo>
                  <a:pt x="16195" y="1907223"/>
                </a:lnTo>
                <a:lnTo>
                  <a:pt x="12702" y="1900238"/>
                </a:lnTo>
                <a:lnTo>
                  <a:pt x="9844" y="1892300"/>
                </a:lnTo>
                <a:lnTo>
                  <a:pt x="7304" y="1884680"/>
                </a:lnTo>
                <a:lnTo>
                  <a:pt x="5081" y="1877060"/>
                </a:lnTo>
                <a:lnTo>
                  <a:pt x="3175" y="1869123"/>
                </a:lnTo>
                <a:lnTo>
                  <a:pt x="1905" y="1861185"/>
                </a:lnTo>
                <a:lnTo>
                  <a:pt x="635" y="1852613"/>
                </a:lnTo>
                <a:lnTo>
                  <a:pt x="0" y="1844358"/>
                </a:lnTo>
                <a:lnTo>
                  <a:pt x="0" y="1836103"/>
                </a:lnTo>
                <a:lnTo>
                  <a:pt x="0" y="489585"/>
                </a:lnTo>
                <a:lnTo>
                  <a:pt x="489358" y="0"/>
                </a:lnTo>
                <a:close/>
              </a:path>
            </a:pathLst>
          </a:custGeom>
          <a:solidFill>
            <a:srgbClr val="FFFFFF"/>
          </a:solidFill>
          <a:ln w="9525">
            <a:noFill/>
          </a:ln>
        </p:spPr>
        <p:txBody>
          <a:bodyPr anchor="ctr" anchorCtr="0"/>
          <a:p>
            <a:pPr algn="ctr"/>
            <a:endParaRPr>
              <a:solidFill>
                <a:srgbClr val="595959"/>
              </a:solidFill>
              <a:latin typeface="Calibri" panose="020F0502020204030204" charset="0"/>
              <a:ea typeface="宋体" panose="02010600030101010101" pitchFamily="2" charset="-122"/>
              <a:sym typeface="Calibri" panose="020F0502020204030204" charset="0"/>
            </a:endParaRPr>
          </a:p>
        </p:txBody>
      </p:sp>
    </p:spTree>
    <p:custDataLst>
      <p:tags r:id="rId2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filter="wipe(down)">
                                      <p:cBhvr>
                                        <p:cTn id="7" dur="500"/>
                                        <p:tgtEl>
                                          <p:spTgt spid="921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222"/>
                                        </p:tgtEl>
                                        <p:attrNameLst>
                                          <p:attrName>style.visibility</p:attrName>
                                        </p:attrNameLst>
                                      </p:cBhvr>
                                      <p:to>
                                        <p:strVal val="visible"/>
                                      </p:to>
                                    </p:set>
                                    <p:anim calcmode="lin" valueType="num">
                                      <p:cBhvr>
                                        <p:cTn id="11" dur="500" fill="hold"/>
                                        <p:tgtEl>
                                          <p:spTgt spid="9222"/>
                                        </p:tgtEl>
                                        <p:attrNameLst>
                                          <p:attrName>ppt_w</p:attrName>
                                        </p:attrNameLst>
                                      </p:cBhvr>
                                      <p:tavLst>
                                        <p:tav tm="0">
                                          <p:val>
                                            <p:fltVal val="0.000000"/>
                                          </p:val>
                                        </p:tav>
                                        <p:tav tm="100000">
                                          <p:val>
                                            <p:strVal val="#ppt_w"/>
                                          </p:val>
                                        </p:tav>
                                      </p:tavLst>
                                    </p:anim>
                                    <p:anim calcmode="lin" valueType="num">
                                      <p:cBhvr>
                                        <p:cTn id="12" dur="500" fill="hold"/>
                                        <p:tgtEl>
                                          <p:spTgt spid="9222"/>
                                        </p:tgtEl>
                                        <p:attrNameLst>
                                          <p:attrName>ppt_h</p:attrName>
                                        </p:attrNameLst>
                                      </p:cBhvr>
                                      <p:tavLst>
                                        <p:tav tm="0">
                                          <p:val>
                                            <p:fltVal val="0.000000"/>
                                          </p:val>
                                        </p:tav>
                                        <p:tav tm="100000">
                                          <p:val>
                                            <p:strVal val="#ppt_h"/>
                                          </p:val>
                                        </p:tav>
                                      </p:tavLst>
                                    </p:anim>
                                    <p:animEffect filter="fade">
                                      <p:cBhvr>
                                        <p:cTn id="13" dur="500"/>
                                        <p:tgtEl>
                                          <p:spTgt spid="922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219"/>
                                        </p:tgtEl>
                                        <p:attrNameLst>
                                          <p:attrName>style.visibility</p:attrName>
                                        </p:attrNameLst>
                                      </p:cBhvr>
                                      <p:to>
                                        <p:strVal val="visible"/>
                                      </p:to>
                                    </p:set>
                                    <p:anim calcmode="lin" valueType="num">
                                      <p:cBhvr>
                                        <p:cTn id="16" dur="500" fill="hold"/>
                                        <p:tgtEl>
                                          <p:spTgt spid="9219"/>
                                        </p:tgtEl>
                                        <p:attrNameLst>
                                          <p:attrName>ppt_w</p:attrName>
                                        </p:attrNameLst>
                                      </p:cBhvr>
                                      <p:tavLst>
                                        <p:tav tm="0">
                                          <p:val>
                                            <p:fltVal val="0.000000"/>
                                          </p:val>
                                        </p:tav>
                                        <p:tav tm="100000">
                                          <p:val>
                                            <p:strVal val="#ppt_w"/>
                                          </p:val>
                                        </p:tav>
                                      </p:tavLst>
                                    </p:anim>
                                    <p:anim calcmode="lin" valueType="num">
                                      <p:cBhvr>
                                        <p:cTn id="17" dur="500" fill="hold"/>
                                        <p:tgtEl>
                                          <p:spTgt spid="9219"/>
                                        </p:tgtEl>
                                        <p:attrNameLst>
                                          <p:attrName>ppt_h</p:attrName>
                                        </p:attrNameLst>
                                      </p:cBhvr>
                                      <p:tavLst>
                                        <p:tav tm="0">
                                          <p:val>
                                            <p:fltVal val="0.000000"/>
                                          </p:val>
                                        </p:tav>
                                        <p:tav tm="100000">
                                          <p:val>
                                            <p:strVal val="#ppt_h"/>
                                          </p:val>
                                        </p:tav>
                                      </p:tavLst>
                                    </p:anim>
                                    <p:animEffect filter="fade">
                                      <p:cBhvr>
                                        <p:cTn id="18" dur="500"/>
                                        <p:tgtEl>
                                          <p:spTgt spid="92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238"/>
                                        </p:tgtEl>
                                        <p:attrNameLst>
                                          <p:attrName>style.visibility</p:attrName>
                                        </p:attrNameLst>
                                      </p:cBhvr>
                                      <p:to>
                                        <p:strVal val="visible"/>
                                      </p:to>
                                    </p:set>
                                    <p:anim calcmode="lin" valueType="num">
                                      <p:cBhvr>
                                        <p:cTn id="21" dur="500" fill="hold"/>
                                        <p:tgtEl>
                                          <p:spTgt spid="9238"/>
                                        </p:tgtEl>
                                        <p:attrNameLst>
                                          <p:attrName>ppt_w</p:attrName>
                                        </p:attrNameLst>
                                      </p:cBhvr>
                                      <p:tavLst>
                                        <p:tav tm="0">
                                          <p:val>
                                            <p:fltVal val="0.000000"/>
                                          </p:val>
                                        </p:tav>
                                        <p:tav tm="100000">
                                          <p:val>
                                            <p:strVal val="#ppt_w"/>
                                          </p:val>
                                        </p:tav>
                                      </p:tavLst>
                                    </p:anim>
                                    <p:anim calcmode="lin" valueType="num">
                                      <p:cBhvr>
                                        <p:cTn id="22" dur="500" fill="hold"/>
                                        <p:tgtEl>
                                          <p:spTgt spid="9238"/>
                                        </p:tgtEl>
                                        <p:attrNameLst>
                                          <p:attrName>ppt_h</p:attrName>
                                        </p:attrNameLst>
                                      </p:cBhvr>
                                      <p:tavLst>
                                        <p:tav tm="0">
                                          <p:val>
                                            <p:fltVal val="0.000000"/>
                                          </p:val>
                                        </p:tav>
                                        <p:tav tm="100000">
                                          <p:val>
                                            <p:strVal val="#ppt_h"/>
                                          </p:val>
                                        </p:tav>
                                      </p:tavLst>
                                    </p:anim>
                                    <p:animEffect filter="fade">
                                      <p:cBhvr>
                                        <p:cTn id="23" dur="500"/>
                                        <p:tgtEl>
                                          <p:spTgt spid="923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220"/>
                                        </p:tgtEl>
                                        <p:attrNameLst>
                                          <p:attrName>style.visibility</p:attrName>
                                        </p:attrNameLst>
                                      </p:cBhvr>
                                      <p:to>
                                        <p:strVal val="visible"/>
                                      </p:to>
                                    </p:set>
                                    <p:anim calcmode="lin" valueType="num">
                                      <p:cBhvr>
                                        <p:cTn id="26" dur="500" fill="hold"/>
                                        <p:tgtEl>
                                          <p:spTgt spid="9220"/>
                                        </p:tgtEl>
                                        <p:attrNameLst>
                                          <p:attrName>ppt_w</p:attrName>
                                        </p:attrNameLst>
                                      </p:cBhvr>
                                      <p:tavLst>
                                        <p:tav tm="0">
                                          <p:val>
                                            <p:fltVal val="0.000000"/>
                                          </p:val>
                                        </p:tav>
                                        <p:tav tm="100000">
                                          <p:val>
                                            <p:strVal val="#ppt_w"/>
                                          </p:val>
                                        </p:tav>
                                      </p:tavLst>
                                    </p:anim>
                                    <p:anim calcmode="lin" valueType="num">
                                      <p:cBhvr>
                                        <p:cTn id="27" dur="500" fill="hold"/>
                                        <p:tgtEl>
                                          <p:spTgt spid="9220"/>
                                        </p:tgtEl>
                                        <p:attrNameLst>
                                          <p:attrName>ppt_h</p:attrName>
                                        </p:attrNameLst>
                                      </p:cBhvr>
                                      <p:tavLst>
                                        <p:tav tm="0">
                                          <p:val>
                                            <p:fltVal val="0.000000"/>
                                          </p:val>
                                        </p:tav>
                                        <p:tav tm="100000">
                                          <p:val>
                                            <p:strVal val="#ppt_h"/>
                                          </p:val>
                                        </p:tav>
                                      </p:tavLst>
                                    </p:anim>
                                    <p:animEffect filter="fade">
                                      <p:cBhvr>
                                        <p:cTn id="28" dur="500"/>
                                        <p:tgtEl>
                                          <p:spTgt spid="9220"/>
                                        </p:tgtEl>
                                      </p:cBhvr>
                                    </p:animEffect>
                                  </p:childTnLst>
                                </p:cTn>
                              </p:par>
                              <p:par>
                                <p:cTn id="29" presetID="10" presetClass="entr" presetSubtype="0" fill="hold" nodeType="withEffect">
                                  <p:stCondLst>
                                    <p:cond delay="0"/>
                                  </p:stCondLst>
                                  <p:childTnLst>
                                    <p:set>
                                      <p:cBhvr>
                                        <p:cTn id="30" dur="1" fill="hold">
                                          <p:stCondLst>
                                            <p:cond delay="0"/>
                                          </p:stCondLst>
                                        </p:cTn>
                                        <p:tgtEl>
                                          <p:spTgt spid="9225"/>
                                        </p:tgtEl>
                                        <p:attrNameLst>
                                          <p:attrName>style.visibility</p:attrName>
                                        </p:attrNameLst>
                                      </p:cBhvr>
                                      <p:to>
                                        <p:strVal val="visible"/>
                                      </p:to>
                                    </p:set>
                                    <p:anim calcmode="lin" valueType="num">
                                      <p:cBhvr>
                                        <p:cTn id="31" dur="500" fill="hold"/>
                                        <p:tgtEl>
                                          <p:spTgt spid="9225"/>
                                        </p:tgtEl>
                                        <p:attrNameLst>
                                          <p:attrName>ppt_w</p:attrName>
                                        </p:attrNameLst>
                                      </p:cBhvr>
                                      <p:tavLst>
                                        <p:tav tm="0">
                                          <p:val>
                                            <p:fltVal val="0.000000"/>
                                          </p:val>
                                        </p:tav>
                                        <p:tav tm="100000">
                                          <p:val>
                                            <p:strVal val="#ppt_w"/>
                                          </p:val>
                                        </p:tav>
                                      </p:tavLst>
                                    </p:anim>
                                    <p:anim calcmode="lin" valueType="num">
                                      <p:cBhvr>
                                        <p:cTn id="32" dur="500" fill="hold"/>
                                        <p:tgtEl>
                                          <p:spTgt spid="9225"/>
                                        </p:tgtEl>
                                        <p:attrNameLst>
                                          <p:attrName>ppt_h</p:attrName>
                                        </p:attrNameLst>
                                      </p:cBhvr>
                                      <p:tavLst>
                                        <p:tav tm="0">
                                          <p:val>
                                            <p:fltVal val="0.000000"/>
                                          </p:val>
                                        </p:tav>
                                        <p:tav tm="100000">
                                          <p:val>
                                            <p:strVal val="#ppt_h"/>
                                          </p:val>
                                        </p:tav>
                                      </p:tavLst>
                                    </p:anim>
                                    <p:animEffect filter="fade">
                                      <p:cBhvr>
                                        <p:cTn id="33" dur="500"/>
                                        <p:tgtEl>
                                          <p:spTgt spid="922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9221"/>
                                        </p:tgtEl>
                                        <p:attrNameLst>
                                          <p:attrName>style.visibility</p:attrName>
                                        </p:attrNameLst>
                                      </p:cBhvr>
                                      <p:to>
                                        <p:strVal val="visible"/>
                                      </p:to>
                                    </p:set>
                                    <p:anim calcmode="lin" valueType="num">
                                      <p:cBhvr>
                                        <p:cTn id="36" dur="500" fill="hold"/>
                                        <p:tgtEl>
                                          <p:spTgt spid="9221"/>
                                        </p:tgtEl>
                                        <p:attrNameLst>
                                          <p:attrName>ppt_w</p:attrName>
                                        </p:attrNameLst>
                                      </p:cBhvr>
                                      <p:tavLst>
                                        <p:tav tm="0">
                                          <p:val>
                                            <p:fltVal val="0.000000"/>
                                          </p:val>
                                        </p:tav>
                                        <p:tav tm="100000">
                                          <p:val>
                                            <p:strVal val="#ppt_w"/>
                                          </p:val>
                                        </p:tav>
                                      </p:tavLst>
                                    </p:anim>
                                    <p:anim calcmode="lin" valueType="num">
                                      <p:cBhvr>
                                        <p:cTn id="37" dur="500" fill="hold"/>
                                        <p:tgtEl>
                                          <p:spTgt spid="9221"/>
                                        </p:tgtEl>
                                        <p:attrNameLst>
                                          <p:attrName>ppt_h</p:attrName>
                                        </p:attrNameLst>
                                      </p:cBhvr>
                                      <p:tavLst>
                                        <p:tav tm="0">
                                          <p:val>
                                            <p:fltVal val="0.000000"/>
                                          </p:val>
                                        </p:tav>
                                        <p:tav tm="100000">
                                          <p:val>
                                            <p:strVal val="#ppt_h"/>
                                          </p:val>
                                        </p:tav>
                                      </p:tavLst>
                                    </p:anim>
                                    <p:animEffect filter="fade">
                                      <p:cBhvr>
                                        <p:cTn id="38" dur="500"/>
                                        <p:tgtEl>
                                          <p:spTgt spid="9221"/>
                                        </p:tgtEl>
                                      </p:cBhvr>
                                    </p:animEffect>
                                  </p:childTnLst>
                                </p:cTn>
                              </p:par>
                              <p:par>
                                <p:cTn id="39" presetID="10" presetClass="entr" presetSubtype="0" fill="hold" nodeType="withEffect">
                                  <p:stCondLst>
                                    <p:cond delay="0"/>
                                  </p:stCondLst>
                                  <p:childTnLst>
                                    <p:set>
                                      <p:cBhvr>
                                        <p:cTn id="40" dur="1" fill="hold">
                                          <p:stCondLst>
                                            <p:cond delay="0"/>
                                          </p:stCondLst>
                                        </p:cTn>
                                        <p:tgtEl>
                                          <p:spTgt spid="9228"/>
                                        </p:tgtEl>
                                        <p:attrNameLst>
                                          <p:attrName>style.visibility</p:attrName>
                                        </p:attrNameLst>
                                      </p:cBhvr>
                                      <p:to>
                                        <p:strVal val="visible"/>
                                      </p:to>
                                    </p:set>
                                    <p:anim calcmode="lin" valueType="num">
                                      <p:cBhvr>
                                        <p:cTn id="41" dur="500" fill="hold"/>
                                        <p:tgtEl>
                                          <p:spTgt spid="9228"/>
                                        </p:tgtEl>
                                        <p:attrNameLst>
                                          <p:attrName>ppt_w</p:attrName>
                                        </p:attrNameLst>
                                      </p:cBhvr>
                                      <p:tavLst>
                                        <p:tav tm="0">
                                          <p:val>
                                            <p:fltVal val="0.000000"/>
                                          </p:val>
                                        </p:tav>
                                        <p:tav tm="100000">
                                          <p:val>
                                            <p:strVal val="#ppt_w"/>
                                          </p:val>
                                        </p:tav>
                                      </p:tavLst>
                                    </p:anim>
                                    <p:anim calcmode="lin" valueType="num">
                                      <p:cBhvr>
                                        <p:cTn id="42" dur="500" fill="hold"/>
                                        <p:tgtEl>
                                          <p:spTgt spid="9228"/>
                                        </p:tgtEl>
                                        <p:attrNameLst>
                                          <p:attrName>ppt_h</p:attrName>
                                        </p:attrNameLst>
                                      </p:cBhvr>
                                      <p:tavLst>
                                        <p:tav tm="0">
                                          <p:val>
                                            <p:fltVal val="0.000000"/>
                                          </p:val>
                                        </p:tav>
                                        <p:tav tm="100000">
                                          <p:val>
                                            <p:strVal val="#ppt_h"/>
                                          </p:val>
                                        </p:tav>
                                      </p:tavLst>
                                    </p:anim>
                                    <p:animEffect filter="fade">
                                      <p:cBhvr>
                                        <p:cTn id="43" dur="500"/>
                                        <p:tgtEl>
                                          <p:spTgt spid="9228"/>
                                        </p:tgtEl>
                                      </p:cBhvr>
                                    </p:animEffect>
                                  </p:childTnLst>
                                </p:cTn>
                              </p:par>
                            </p:childTnLst>
                          </p:cTn>
                        </p:par>
                        <p:par>
                          <p:cTn id="44" fill="hold">
                            <p:stCondLst>
                              <p:cond delay="1000"/>
                            </p:stCondLst>
                            <p:childTnLst>
                              <p:par>
                                <p:cTn id="45" presetID="15" presetClass="entr" presetSubtype="0" fill="hold" grpId="0" nodeType="afterEffect">
                                  <p:stCondLst>
                                    <p:cond delay="0"/>
                                  </p:stCondLst>
                                  <p:childTnLst>
                                    <p:set>
                                      <p:cBhvr>
                                        <p:cTn id="46" dur="1" fill="hold">
                                          <p:stCondLst>
                                            <p:cond delay="0"/>
                                          </p:stCondLst>
                                        </p:cTn>
                                        <p:tgtEl>
                                          <p:spTgt spid="9240"/>
                                        </p:tgtEl>
                                        <p:attrNameLst>
                                          <p:attrName>style.visibility</p:attrName>
                                        </p:attrNameLst>
                                      </p:cBhvr>
                                      <p:to>
                                        <p:strVal val="visible"/>
                                      </p:to>
                                    </p:set>
                                    <p:anim calcmode="lin" valueType="num">
                                      <p:cBhvr>
                                        <p:cTn id="47" dur="1750" fill="hold"/>
                                        <p:tgtEl>
                                          <p:spTgt spid="9240"/>
                                        </p:tgtEl>
                                        <p:attrNameLst>
                                          <p:attrName>ppt_w</p:attrName>
                                        </p:attrNameLst>
                                      </p:cBhvr>
                                      <p:tavLst>
                                        <p:tav tm="0">
                                          <p:val>
                                            <p:fltVal val="0.000000"/>
                                          </p:val>
                                        </p:tav>
                                        <p:tav tm="100000">
                                          <p:val>
                                            <p:strVal val="#ppt_w"/>
                                          </p:val>
                                        </p:tav>
                                      </p:tavLst>
                                    </p:anim>
                                    <p:anim calcmode="lin" valueType="num">
                                      <p:cBhvr>
                                        <p:cTn id="48" dur="1750" fill="hold"/>
                                        <p:tgtEl>
                                          <p:spTgt spid="9240"/>
                                        </p:tgtEl>
                                        <p:attrNameLst>
                                          <p:attrName>ppt_h</p:attrName>
                                        </p:attrNameLst>
                                      </p:cBhvr>
                                      <p:tavLst>
                                        <p:tav tm="0">
                                          <p:val>
                                            <p:fltVal val="0.000000"/>
                                          </p:val>
                                        </p:tav>
                                        <p:tav tm="100000">
                                          <p:val>
                                            <p:strVal val="#ppt_h"/>
                                          </p:val>
                                        </p:tav>
                                      </p:tavLst>
                                    </p:anim>
                                    <p:anim calcmode="lin" valueType="num">
                                      <p:cBhvr>
                                        <p:cTn id="49" dur="1750" fill="hold"/>
                                        <p:tgtEl>
                                          <p:spTgt spid="9240"/>
                                        </p:tgtEl>
                                        <p:attrNameLst>
                                          <p:attrName>ppt_x</p:attrName>
                                        </p:attrNameLst>
                                      </p:cBhvr>
                                      <p:tavLst>
                                        <p:tav tm="0" fmla="#ppt_x+(cos(-2*pi*(1-$))*-#ppt_x-sin(-2*pi*(1-$))*(1-#ppt_y))*(1-$)">
                                          <p:val>
                                            <p:fltVal val="0.000000"/>
                                          </p:val>
                                        </p:tav>
                                        <p:tav tm="100000">
                                          <p:val>
                                            <p:fltVal val="1.000000"/>
                                          </p:val>
                                        </p:tav>
                                      </p:tavLst>
                                    </p:anim>
                                    <p:anim calcmode="lin" valueType="num">
                                      <p:cBhvr>
                                        <p:cTn id="50" dur="1750" fill="hold"/>
                                        <p:tgtEl>
                                          <p:spTgt spid="9240"/>
                                        </p:tgtEl>
                                        <p:attrNameLst>
                                          <p:attrName>ppt_y</p:attrName>
                                        </p:attrNameLst>
                                      </p:cBhvr>
                                      <p:tavLst>
                                        <p:tav tm="0" fmla="#ppt_y+(sin(-2*pi*(1-$))*-#ppt_x+cos(-2*pi*(1-$))*(1-#ppt_y))*(1-$)">
                                          <p:val>
                                            <p:fltVal val="0.000000"/>
                                          </p:val>
                                        </p:tav>
                                        <p:tav tm="100000">
                                          <p:val>
                                            <p:fltVal val="1.000000"/>
                                          </p:val>
                                        </p:tav>
                                      </p:tavLst>
                                    </p:anim>
                                  </p:childTnLst>
                                </p:cTn>
                              </p:par>
                            </p:childTnLst>
                          </p:cTn>
                        </p:par>
                        <p:par>
                          <p:cTn id="51" fill="hold">
                            <p:stCondLst>
                              <p:cond delay="3000"/>
                            </p:stCondLst>
                            <p:childTnLst>
                              <p:par>
                                <p:cTn id="52" presetID="15" presetClass="entr" presetSubtype="0" fill="hold" grpId="0" nodeType="afterEffect">
                                  <p:stCondLst>
                                    <p:cond delay="0"/>
                                  </p:stCondLst>
                                  <p:childTnLst>
                                    <p:set>
                                      <p:cBhvr>
                                        <p:cTn id="53" dur="1" fill="hold">
                                          <p:stCondLst>
                                            <p:cond delay="0"/>
                                          </p:stCondLst>
                                        </p:cTn>
                                        <p:tgtEl>
                                          <p:spTgt spid="9231"/>
                                        </p:tgtEl>
                                        <p:attrNameLst>
                                          <p:attrName>style.visibility</p:attrName>
                                        </p:attrNameLst>
                                      </p:cBhvr>
                                      <p:to>
                                        <p:strVal val="visible"/>
                                      </p:to>
                                    </p:set>
                                    <p:anim calcmode="lin" valueType="num">
                                      <p:cBhvr>
                                        <p:cTn id="54" dur="1750" fill="hold"/>
                                        <p:tgtEl>
                                          <p:spTgt spid="9231"/>
                                        </p:tgtEl>
                                        <p:attrNameLst>
                                          <p:attrName>ppt_w</p:attrName>
                                        </p:attrNameLst>
                                      </p:cBhvr>
                                      <p:tavLst>
                                        <p:tav tm="0">
                                          <p:val>
                                            <p:fltVal val="0.000000"/>
                                          </p:val>
                                        </p:tav>
                                        <p:tav tm="100000">
                                          <p:val>
                                            <p:strVal val="#ppt_w"/>
                                          </p:val>
                                        </p:tav>
                                      </p:tavLst>
                                    </p:anim>
                                    <p:anim calcmode="lin" valueType="num">
                                      <p:cBhvr>
                                        <p:cTn id="55" dur="1750" fill="hold"/>
                                        <p:tgtEl>
                                          <p:spTgt spid="9231"/>
                                        </p:tgtEl>
                                        <p:attrNameLst>
                                          <p:attrName>ppt_h</p:attrName>
                                        </p:attrNameLst>
                                      </p:cBhvr>
                                      <p:tavLst>
                                        <p:tav tm="0">
                                          <p:val>
                                            <p:fltVal val="0.000000"/>
                                          </p:val>
                                        </p:tav>
                                        <p:tav tm="100000">
                                          <p:val>
                                            <p:strVal val="#ppt_h"/>
                                          </p:val>
                                        </p:tav>
                                      </p:tavLst>
                                    </p:anim>
                                    <p:anim calcmode="lin" valueType="num">
                                      <p:cBhvr>
                                        <p:cTn id="56" dur="1750" fill="hold"/>
                                        <p:tgtEl>
                                          <p:spTgt spid="9231"/>
                                        </p:tgtEl>
                                        <p:attrNameLst>
                                          <p:attrName>ppt_x</p:attrName>
                                        </p:attrNameLst>
                                      </p:cBhvr>
                                      <p:tavLst>
                                        <p:tav tm="0" fmla="#ppt_x+(cos(-2*pi*(1-$))*-#ppt_x-sin(-2*pi*(1-$))*(1-#ppt_y))*(1-$)">
                                          <p:val>
                                            <p:fltVal val="0.000000"/>
                                          </p:val>
                                        </p:tav>
                                        <p:tav tm="100000">
                                          <p:val>
                                            <p:fltVal val="1.000000"/>
                                          </p:val>
                                        </p:tav>
                                      </p:tavLst>
                                    </p:anim>
                                    <p:anim calcmode="lin" valueType="num">
                                      <p:cBhvr>
                                        <p:cTn id="57" dur="1750" fill="hold"/>
                                        <p:tgtEl>
                                          <p:spTgt spid="9231"/>
                                        </p:tgtEl>
                                        <p:attrNameLst>
                                          <p:attrName>ppt_y</p:attrName>
                                        </p:attrNameLst>
                                      </p:cBhvr>
                                      <p:tavLst>
                                        <p:tav tm="0" fmla="#ppt_y+(sin(-2*pi*(1-$))*-#ppt_x+cos(-2*pi*(1-$))*(1-#ppt_y))*(1-$)">
                                          <p:val>
                                            <p:fltVal val="0.000000"/>
                                          </p:val>
                                        </p:tav>
                                        <p:tav tm="100000">
                                          <p:val>
                                            <p:fltVal val="1.000000"/>
                                          </p:val>
                                        </p:tav>
                                      </p:tavLst>
                                    </p:anim>
                                  </p:childTnLst>
                                </p:cTn>
                              </p:par>
                              <p:par>
                                <p:cTn id="58" presetID="15" presetClass="entr" presetSubtype="0" fill="hold" grpId="0" nodeType="withEffect">
                                  <p:stCondLst>
                                    <p:cond delay="0"/>
                                  </p:stCondLst>
                                  <p:childTnLst>
                                    <p:set>
                                      <p:cBhvr>
                                        <p:cTn id="59" dur="1" fill="hold">
                                          <p:stCondLst>
                                            <p:cond delay="0"/>
                                          </p:stCondLst>
                                        </p:cTn>
                                        <p:tgtEl>
                                          <p:spTgt spid="9233"/>
                                        </p:tgtEl>
                                        <p:attrNameLst>
                                          <p:attrName>style.visibility</p:attrName>
                                        </p:attrNameLst>
                                      </p:cBhvr>
                                      <p:to>
                                        <p:strVal val="visible"/>
                                      </p:to>
                                    </p:set>
                                    <p:anim calcmode="lin" valueType="num">
                                      <p:cBhvr>
                                        <p:cTn id="60" dur="1750" fill="hold"/>
                                        <p:tgtEl>
                                          <p:spTgt spid="9233"/>
                                        </p:tgtEl>
                                        <p:attrNameLst>
                                          <p:attrName>ppt_w</p:attrName>
                                        </p:attrNameLst>
                                      </p:cBhvr>
                                      <p:tavLst>
                                        <p:tav tm="0">
                                          <p:val>
                                            <p:fltVal val="0.000000"/>
                                          </p:val>
                                        </p:tav>
                                        <p:tav tm="100000">
                                          <p:val>
                                            <p:strVal val="#ppt_w"/>
                                          </p:val>
                                        </p:tav>
                                      </p:tavLst>
                                    </p:anim>
                                    <p:anim calcmode="lin" valueType="num">
                                      <p:cBhvr>
                                        <p:cTn id="61" dur="1750" fill="hold"/>
                                        <p:tgtEl>
                                          <p:spTgt spid="9233"/>
                                        </p:tgtEl>
                                        <p:attrNameLst>
                                          <p:attrName>ppt_h</p:attrName>
                                        </p:attrNameLst>
                                      </p:cBhvr>
                                      <p:tavLst>
                                        <p:tav tm="0">
                                          <p:val>
                                            <p:fltVal val="0.000000"/>
                                          </p:val>
                                        </p:tav>
                                        <p:tav tm="100000">
                                          <p:val>
                                            <p:strVal val="#ppt_h"/>
                                          </p:val>
                                        </p:tav>
                                      </p:tavLst>
                                    </p:anim>
                                    <p:anim calcmode="lin" valueType="num">
                                      <p:cBhvr>
                                        <p:cTn id="62" dur="1750" fill="hold"/>
                                        <p:tgtEl>
                                          <p:spTgt spid="9233"/>
                                        </p:tgtEl>
                                        <p:attrNameLst>
                                          <p:attrName>ppt_x</p:attrName>
                                        </p:attrNameLst>
                                      </p:cBhvr>
                                      <p:tavLst>
                                        <p:tav tm="0" fmla="#ppt_x+(cos(-2*pi*(1-$))*-#ppt_x-sin(-2*pi*(1-$))*(1-#ppt_y))*(1-$)">
                                          <p:val>
                                            <p:fltVal val="0.000000"/>
                                          </p:val>
                                        </p:tav>
                                        <p:tav tm="100000">
                                          <p:val>
                                            <p:fltVal val="1.000000"/>
                                          </p:val>
                                        </p:tav>
                                      </p:tavLst>
                                    </p:anim>
                                    <p:anim calcmode="lin" valueType="num">
                                      <p:cBhvr>
                                        <p:cTn id="63" dur="1750" fill="hold"/>
                                        <p:tgtEl>
                                          <p:spTgt spid="9233"/>
                                        </p:tgtEl>
                                        <p:attrNameLst>
                                          <p:attrName>ppt_y</p:attrName>
                                        </p:attrNameLst>
                                      </p:cBhvr>
                                      <p:tavLst>
                                        <p:tav tm="0" fmla="#ppt_y+(sin(-2*pi*(1-$))*-#ppt_x+cos(-2*pi*(1-$))*(1-#ppt_y))*(1-$)">
                                          <p:val>
                                            <p:fltVal val="0.000000"/>
                                          </p:val>
                                        </p:tav>
                                        <p:tav tm="100000">
                                          <p:val>
                                            <p:fltVal val="1.000000"/>
                                          </p:val>
                                        </p:tav>
                                      </p:tavLst>
                                    </p:anim>
                                  </p:childTnLst>
                                </p:cTn>
                              </p:par>
                              <p:par>
                                <p:cTn id="64" presetID="15" presetClass="entr" presetSubtype="0" fill="hold" grpId="0" nodeType="withEffect">
                                  <p:stCondLst>
                                    <p:cond delay="0"/>
                                  </p:stCondLst>
                                  <p:childTnLst>
                                    <p:set>
                                      <p:cBhvr>
                                        <p:cTn id="65" dur="1" fill="hold">
                                          <p:stCondLst>
                                            <p:cond delay="0"/>
                                          </p:stCondLst>
                                        </p:cTn>
                                        <p:tgtEl>
                                          <p:spTgt spid="9232"/>
                                        </p:tgtEl>
                                        <p:attrNameLst>
                                          <p:attrName>style.visibility</p:attrName>
                                        </p:attrNameLst>
                                      </p:cBhvr>
                                      <p:to>
                                        <p:strVal val="visible"/>
                                      </p:to>
                                    </p:set>
                                    <p:anim calcmode="lin" valueType="num">
                                      <p:cBhvr>
                                        <p:cTn id="66" dur="1750" fill="hold"/>
                                        <p:tgtEl>
                                          <p:spTgt spid="9232"/>
                                        </p:tgtEl>
                                        <p:attrNameLst>
                                          <p:attrName>ppt_w</p:attrName>
                                        </p:attrNameLst>
                                      </p:cBhvr>
                                      <p:tavLst>
                                        <p:tav tm="0">
                                          <p:val>
                                            <p:fltVal val="0.000000"/>
                                          </p:val>
                                        </p:tav>
                                        <p:tav tm="100000">
                                          <p:val>
                                            <p:strVal val="#ppt_w"/>
                                          </p:val>
                                        </p:tav>
                                      </p:tavLst>
                                    </p:anim>
                                    <p:anim calcmode="lin" valueType="num">
                                      <p:cBhvr>
                                        <p:cTn id="67" dur="1750" fill="hold"/>
                                        <p:tgtEl>
                                          <p:spTgt spid="9232"/>
                                        </p:tgtEl>
                                        <p:attrNameLst>
                                          <p:attrName>ppt_h</p:attrName>
                                        </p:attrNameLst>
                                      </p:cBhvr>
                                      <p:tavLst>
                                        <p:tav tm="0">
                                          <p:val>
                                            <p:fltVal val="0.000000"/>
                                          </p:val>
                                        </p:tav>
                                        <p:tav tm="100000">
                                          <p:val>
                                            <p:strVal val="#ppt_h"/>
                                          </p:val>
                                        </p:tav>
                                      </p:tavLst>
                                    </p:anim>
                                    <p:anim calcmode="lin" valueType="num">
                                      <p:cBhvr>
                                        <p:cTn id="68" dur="1750" fill="hold"/>
                                        <p:tgtEl>
                                          <p:spTgt spid="9232"/>
                                        </p:tgtEl>
                                        <p:attrNameLst>
                                          <p:attrName>ppt_x</p:attrName>
                                        </p:attrNameLst>
                                      </p:cBhvr>
                                      <p:tavLst>
                                        <p:tav tm="0" fmla="#ppt_x+(cos(-2*pi*(1-$))*-#ppt_x-sin(-2*pi*(1-$))*(1-#ppt_y))*(1-$)">
                                          <p:val>
                                            <p:fltVal val="0.000000"/>
                                          </p:val>
                                        </p:tav>
                                        <p:tav tm="100000">
                                          <p:val>
                                            <p:fltVal val="1.000000"/>
                                          </p:val>
                                        </p:tav>
                                      </p:tavLst>
                                    </p:anim>
                                    <p:anim calcmode="lin" valueType="num">
                                      <p:cBhvr>
                                        <p:cTn id="69" dur="1750" fill="hold"/>
                                        <p:tgtEl>
                                          <p:spTgt spid="9232"/>
                                        </p:tgtEl>
                                        <p:attrNameLst>
                                          <p:attrName>ppt_y</p:attrName>
                                        </p:attrNameLst>
                                      </p:cBhvr>
                                      <p:tavLst>
                                        <p:tav tm="0" fmla="#ppt_y+(sin(-2*pi*(1-$))*-#ppt_x+cos(-2*pi*(1-$))*(1-#ppt_y))*(1-$)">
                                          <p:val>
                                            <p:fltVal val="0.000000"/>
                                          </p:val>
                                        </p:tav>
                                        <p:tav tm="100000">
                                          <p:val>
                                            <p:fltVal val="1.000000"/>
                                          </p:val>
                                        </p:tav>
                                      </p:tavLst>
                                    </p:anim>
                                  </p:childTnLst>
                                </p:cTn>
                              </p:par>
                              <p:par>
                                <p:cTn id="70" presetID="15" presetClass="entr" presetSubtype="0" fill="hold" grpId="0" nodeType="withEffect">
                                  <p:stCondLst>
                                    <p:cond delay="0"/>
                                  </p:stCondLst>
                                  <p:childTnLst>
                                    <p:set>
                                      <p:cBhvr>
                                        <p:cTn id="71" dur="1" fill="hold">
                                          <p:stCondLst>
                                            <p:cond delay="0"/>
                                          </p:stCondLst>
                                        </p:cTn>
                                        <p:tgtEl>
                                          <p:spTgt spid="9242"/>
                                        </p:tgtEl>
                                        <p:attrNameLst>
                                          <p:attrName>style.visibility</p:attrName>
                                        </p:attrNameLst>
                                      </p:cBhvr>
                                      <p:to>
                                        <p:strVal val="visible"/>
                                      </p:to>
                                    </p:set>
                                    <p:anim calcmode="lin" valueType="num">
                                      <p:cBhvr>
                                        <p:cTn id="72" dur="1750" fill="hold"/>
                                        <p:tgtEl>
                                          <p:spTgt spid="9242"/>
                                        </p:tgtEl>
                                        <p:attrNameLst>
                                          <p:attrName>ppt_w</p:attrName>
                                        </p:attrNameLst>
                                      </p:cBhvr>
                                      <p:tavLst>
                                        <p:tav tm="0">
                                          <p:val>
                                            <p:fltVal val="0.000000"/>
                                          </p:val>
                                        </p:tav>
                                        <p:tav tm="100000">
                                          <p:val>
                                            <p:strVal val="#ppt_w"/>
                                          </p:val>
                                        </p:tav>
                                      </p:tavLst>
                                    </p:anim>
                                    <p:anim calcmode="lin" valueType="num">
                                      <p:cBhvr>
                                        <p:cTn id="73" dur="1750" fill="hold"/>
                                        <p:tgtEl>
                                          <p:spTgt spid="9242"/>
                                        </p:tgtEl>
                                        <p:attrNameLst>
                                          <p:attrName>ppt_h</p:attrName>
                                        </p:attrNameLst>
                                      </p:cBhvr>
                                      <p:tavLst>
                                        <p:tav tm="0">
                                          <p:val>
                                            <p:fltVal val="0.000000"/>
                                          </p:val>
                                        </p:tav>
                                        <p:tav tm="100000">
                                          <p:val>
                                            <p:strVal val="#ppt_h"/>
                                          </p:val>
                                        </p:tav>
                                      </p:tavLst>
                                    </p:anim>
                                    <p:anim calcmode="lin" valueType="num">
                                      <p:cBhvr>
                                        <p:cTn id="74" dur="1750" fill="hold"/>
                                        <p:tgtEl>
                                          <p:spTgt spid="9242"/>
                                        </p:tgtEl>
                                        <p:attrNameLst>
                                          <p:attrName>ppt_x</p:attrName>
                                        </p:attrNameLst>
                                      </p:cBhvr>
                                      <p:tavLst>
                                        <p:tav tm="0" fmla="#ppt_x+(cos(-2*pi*(1-$))*-#ppt_x-sin(-2*pi*(1-$))*(1-#ppt_y))*(1-$)">
                                          <p:val>
                                            <p:fltVal val="0.000000"/>
                                          </p:val>
                                        </p:tav>
                                        <p:tav tm="100000">
                                          <p:val>
                                            <p:fltVal val="1.000000"/>
                                          </p:val>
                                        </p:tav>
                                      </p:tavLst>
                                    </p:anim>
                                    <p:anim calcmode="lin" valueType="num">
                                      <p:cBhvr>
                                        <p:cTn id="75" dur="1750" fill="hold"/>
                                        <p:tgtEl>
                                          <p:spTgt spid="9242"/>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bldLvl="0" animBg="1"/>
      <p:bldP spid="9219" grpId="0" bldLvl="0" animBg="1"/>
      <p:bldP spid="9220" grpId="0" bldLvl="0" animBg="1"/>
      <p:bldP spid="9221" grpId="0" bldLvl="0" animBg="1"/>
      <p:bldP spid="9231" grpId="0" bldLvl="0"/>
      <p:bldP spid="9232" grpId="0" bldLvl="0"/>
      <p:bldP spid="9233" grpId="0" bldLvl="0"/>
      <p:bldP spid="9238" grpId="0" bldLvl="0" animBg="1"/>
      <p:bldP spid="9240" grpId="0" bldLvl="0"/>
      <p:bldP spid="9242" grpId="0" bldLvl="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71685" name="Line 13"/>
          <p:cNvSpPr/>
          <p:nvPr>
            <p:custDataLst>
              <p:tags r:id="rId4"/>
            </p:custDataLst>
          </p:nvPr>
        </p:nvSpPr>
        <p:spPr>
          <a:xfrm>
            <a:off x="539750" y="3649804"/>
            <a:ext cx="11129645" cy="0"/>
          </a:xfrm>
          <a:prstGeom prst="line">
            <a:avLst/>
          </a:prstGeom>
          <a:ln w="101600" cap="flat" cmpd="sng">
            <a:solidFill>
              <a:srgbClr val="E74C2E"/>
            </a:solidFill>
            <a:prstDash val="solid"/>
            <a:miter/>
            <a:headEnd type="none" w="med" len="med"/>
            <a:tailEnd type="triangle" w="med" len="med"/>
          </a:ln>
        </p:spPr>
        <p:txBody>
          <a:bodyPr/>
          <a:p>
            <a:endParaRPr>
              <a:solidFill>
                <a:srgbClr val="000000"/>
              </a:solidFill>
              <a:latin typeface="微软雅黑" panose="020B0503020204020204" charset="-122"/>
              <a:ea typeface="微软雅黑" panose="020B0503020204020204" charset="-122"/>
              <a:sym typeface="宋体" panose="02010600030101010101" pitchFamily="2" charset="-122"/>
            </a:endParaRPr>
          </a:p>
        </p:txBody>
      </p:sp>
      <p:sp>
        <p:nvSpPr>
          <p:cNvPr id="71686" name="AutoShape 2"/>
          <p:cNvSpPr/>
          <p:nvPr>
            <p:custDataLst>
              <p:tags r:id="rId5"/>
            </p:custDataLst>
          </p:nvPr>
        </p:nvSpPr>
        <p:spPr>
          <a:xfrm>
            <a:off x="2486190" y="1534921"/>
            <a:ext cx="2121121" cy="1769681"/>
          </a:xfrm>
          <a:prstGeom prst="roundRect">
            <a:avLst>
              <a:gd name="adj" fmla="val 13005"/>
            </a:avLst>
          </a:prstGeom>
          <a:solidFill>
            <a:srgbClr val="7F7F7F"/>
          </a:solidFill>
          <a:ln w="28575" cap="rnd" cmpd="sng">
            <a:solidFill>
              <a:srgbClr val="E74C2E"/>
            </a:solidFill>
            <a:prstDash val="solid"/>
            <a:miter/>
            <a:headEnd type="none" w="med" len="med"/>
            <a:tailEnd type="none" w="med" len="med"/>
          </a:ln>
        </p:spPr>
        <p:txBody>
          <a:bodyPr wrap="none" anchor="ctr" anchorCtr="0"/>
          <a:p>
            <a:endParaRPr>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71687" name="Line 16"/>
          <p:cNvSpPr/>
          <p:nvPr>
            <p:custDataLst>
              <p:tags r:id="rId6"/>
            </p:custDataLst>
          </p:nvPr>
        </p:nvSpPr>
        <p:spPr>
          <a:xfrm flipH="1">
            <a:off x="2702461" y="1742874"/>
            <a:ext cx="0" cy="1902771"/>
          </a:xfrm>
          <a:prstGeom prst="line">
            <a:avLst/>
          </a:prstGeom>
          <a:ln w="19050" cap="flat" cmpd="sng">
            <a:solidFill>
              <a:srgbClr val="C000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1688" name="Group 138"/>
          <p:cNvGrpSpPr/>
          <p:nvPr/>
        </p:nvGrpSpPr>
        <p:grpSpPr>
          <a:xfrm>
            <a:off x="2577689" y="3539588"/>
            <a:ext cx="239147" cy="214192"/>
            <a:chOff x="0" y="0"/>
            <a:chExt cx="250" cy="250"/>
          </a:xfrm>
        </p:grpSpPr>
        <p:sp>
          <p:nvSpPr>
            <p:cNvPr id="71689" name="Oval 139"/>
            <p:cNvSpPr/>
            <p:nvPr>
              <p:custDataLst>
                <p:tags r:id="rId7"/>
              </p:custDataLst>
            </p:nvPr>
          </p:nvSpPr>
          <p:spPr>
            <a:xfrm>
              <a:off x="0" y="0"/>
              <a:ext cx="250" cy="250"/>
            </a:xfrm>
            <a:prstGeom prst="ellipse">
              <a:avLst/>
            </a:prstGeom>
            <a:solidFill>
              <a:srgbClr val="FFD347"/>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690" name="Oval 140"/>
            <p:cNvSpPr/>
            <p:nvPr>
              <p:custDataLst>
                <p:tags r:id="rId8"/>
              </p:custDataLst>
            </p:nvPr>
          </p:nvSpPr>
          <p:spPr>
            <a:xfrm>
              <a:off x="68" y="68"/>
              <a:ext cx="114" cy="114"/>
            </a:xfrm>
            <a:prstGeom prst="ellipse">
              <a:avLst/>
            </a:prstGeom>
            <a:solidFill>
              <a:srgbClr val="FFFFFF"/>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691" name="TextBox 57"/>
          <p:cNvSpPr/>
          <p:nvPr>
            <p:custDataLst>
              <p:tags r:id="rId9"/>
            </p:custDataLst>
          </p:nvPr>
        </p:nvSpPr>
        <p:spPr>
          <a:xfrm>
            <a:off x="2615121" y="1518285"/>
            <a:ext cx="1898612" cy="337185"/>
          </a:xfrm>
          <a:prstGeom prst="rect">
            <a:avLst/>
          </a:prstGeom>
          <a:noFill/>
          <a:ln w="9525">
            <a:noFill/>
          </a:ln>
        </p:spPr>
        <p:txBody>
          <a:bodyPr wrap="square">
            <a:spAutoFit/>
          </a:bodyPr>
          <a:p>
            <a:pPr algn="ctr"/>
            <a:r>
              <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rPr>
              <a:t>致敏性</a:t>
            </a:r>
            <a:endParaRPr lang="zh-CN" altLang="en-US" sz="16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71692" name="TextBox 57"/>
          <p:cNvSpPr/>
          <p:nvPr>
            <p:custDataLst>
              <p:tags r:id="rId10"/>
            </p:custDataLst>
          </p:nvPr>
        </p:nvSpPr>
        <p:spPr>
          <a:xfrm>
            <a:off x="2637997" y="1950827"/>
            <a:ext cx="1894451" cy="1060450"/>
          </a:xfrm>
          <a:prstGeom prst="rect">
            <a:avLst/>
          </a:prstGeom>
          <a:noFill/>
          <a:ln w="9525">
            <a:noFill/>
          </a:ln>
        </p:spPr>
        <p:txBody>
          <a:bodyPr wrap="square">
            <a:spAutoFit/>
          </a:bodyPr>
          <a:p>
            <a:pPr eaLnBrk="0" hangingPunct="0">
              <a:lnSpc>
                <a:spcPct val="150000"/>
              </a:lnSpc>
            </a:pPr>
            <a:r>
              <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rPr>
              <a:t>某些化学品可引起皮肤或呼吸系统过敏的症状</a:t>
            </a:r>
            <a:endPar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endParaRPr>
          </a:p>
        </p:txBody>
      </p:sp>
      <p:sp>
        <p:nvSpPr>
          <p:cNvPr id="71693" name="AutoShape 17"/>
          <p:cNvSpPr/>
          <p:nvPr>
            <p:custDataLst>
              <p:tags r:id="rId11"/>
            </p:custDataLst>
          </p:nvPr>
        </p:nvSpPr>
        <p:spPr>
          <a:xfrm>
            <a:off x="774738" y="4003324"/>
            <a:ext cx="2216779" cy="1588761"/>
          </a:xfrm>
          <a:prstGeom prst="roundRect">
            <a:avLst>
              <a:gd name="adj" fmla="val 13005"/>
            </a:avLst>
          </a:prstGeom>
          <a:solidFill>
            <a:srgbClr val="E74C2E"/>
          </a:solidFill>
          <a:ln w="28575" cap="rnd" cmpd="sng">
            <a:solidFill>
              <a:srgbClr val="3F3F3F"/>
            </a:solidFill>
            <a:prstDash val="solid"/>
            <a:miter/>
            <a:headEnd type="none" w="med" len="med"/>
            <a:tailEnd type="none" w="med" len="med"/>
          </a:ln>
        </p:spPr>
        <p:txBody>
          <a:bodyPr/>
          <a:p>
            <a:endParaRPr>
              <a:solidFill>
                <a:schemeClr val="bg1"/>
              </a:solidFill>
              <a:latin typeface="微软雅黑" panose="020B0503020204020204" charset="-122"/>
              <a:ea typeface="微软雅黑" panose="020B0503020204020204" charset="-122"/>
              <a:sym typeface="宋体" panose="02010600030101010101" pitchFamily="2" charset="-122"/>
            </a:endParaRPr>
          </a:p>
        </p:txBody>
      </p:sp>
      <p:sp>
        <p:nvSpPr>
          <p:cNvPr id="71694" name="TextBox 57"/>
          <p:cNvSpPr/>
          <p:nvPr>
            <p:custDataLst>
              <p:tags r:id="rId12"/>
            </p:custDataLst>
          </p:nvPr>
        </p:nvSpPr>
        <p:spPr>
          <a:xfrm>
            <a:off x="928623" y="4030357"/>
            <a:ext cx="1888213" cy="337185"/>
          </a:xfrm>
          <a:prstGeom prst="rect">
            <a:avLst/>
          </a:prstGeom>
          <a:noFill/>
          <a:ln w="9525">
            <a:noFill/>
          </a:ln>
        </p:spPr>
        <p:txBody>
          <a:bodyPr wrap="square">
            <a:spAutoFit/>
          </a:bodyPr>
          <a:p>
            <a:pPr algn="ctr"/>
            <a:r>
              <a:rPr lang="zh-CN" altLang="en-US" sz="1600" b="1" dirty="0">
                <a:solidFill>
                  <a:schemeClr val="bg1"/>
                </a:solidFill>
                <a:latin typeface="微软雅黑" panose="020B0503020204020204" charset="-122"/>
                <a:ea typeface="微软雅黑" panose="020B0503020204020204" charset="-122"/>
              </a:rPr>
              <a:t>刺激性</a:t>
            </a:r>
            <a:endParaRPr lang="zh-CN" altLang="en-US" b="1" dirty="0">
              <a:solidFill>
                <a:schemeClr val="bg1"/>
              </a:solidFill>
              <a:latin typeface="微软雅黑" panose="020B0503020204020204" charset="-122"/>
              <a:ea typeface="微软雅黑" panose="020B0503020204020204" charset="-122"/>
            </a:endParaRPr>
          </a:p>
        </p:txBody>
      </p:sp>
      <p:sp>
        <p:nvSpPr>
          <p:cNvPr id="71695" name="TextBox 57"/>
          <p:cNvSpPr/>
          <p:nvPr>
            <p:custDataLst>
              <p:tags r:id="rId13"/>
            </p:custDataLst>
          </p:nvPr>
        </p:nvSpPr>
        <p:spPr>
          <a:xfrm>
            <a:off x="774738" y="4417150"/>
            <a:ext cx="2370664" cy="1060450"/>
          </a:xfrm>
          <a:prstGeom prst="rect">
            <a:avLst/>
          </a:prstGeom>
          <a:noFill/>
          <a:ln w="9525">
            <a:noFill/>
          </a:ln>
        </p:spPr>
        <p:txBody>
          <a:bodyPr wrap="square">
            <a:spAutoFit/>
          </a:bodyPr>
          <a:p>
            <a:pPr defTabSz="914400" eaLnBrk="0" hangingPunct="0">
              <a:lnSpc>
                <a:spcPct val="150000"/>
              </a:lnSpc>
              <a:tabLst>
                <a:tab pos="101600" algn="l"/>
              </a:tabLst>
            </a:pPr>
            <a:r>
              <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rPr>
              <a:t>身体与有毒物接触已相当严重，受刺激部位为皮肤、眼睛和呼吸系统</a:t>
            </a:r>
            <a:endPar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endParaRPr>
          </a:p>
        </p:txBody>
      </p:sp>
      <p:sp>
        <p:nvSpPr>
          <p:cNvPr id="71696" name="Line 18"/>
          <p:cNvSpPr/>
          <p:nvPr>
            <p:custDataLst>
              <p:tags r:id="rId14"/>
            </p:custDataLst>
          </p:nvPr>
        </p:nvSpPr>
        <p:spPr>
          <a:xfrm flipH="1">
            <a:off x="986850" y="3651883"/>
            <a:ext cx="2079" cy="686245"/>
          </a:xfrm>
          <a:prstGeom prst="line">
            <a:avLst/>
          </a:prstGeom>
          <a:ln w="19050" cap="flat" cmpd="sng">
            <a:solidFill>
              <a:srgbClr val="FF66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1697" name="Group 138"/>
          <p:cNvGrpSpPr/>
          <p:nvPr/>
        </p:nvGrpSpPr>
        <p:grpSpPr>
          <a:xfrm>
            <a:off x="876634" y="3535429"/>
            <a:ext cx="239147" cy="214192"/>
            <a:chOff x="0" y="0"/>
            <a:chExt cx="250" cy="250"/>
          </a:xfrm>
        </p:grpSpPr>
        <p:sp>
          <p:nvSpPr>
            <p:cNvPr id="71698" name="Oval 139"/>
            <p:cNvSpPr/>
            <p:nvPr>
              <p:custDataLst>
                <p:tags r:id="rId15"/>
              </p:custDataLst>
            </p:nvPr>
          </p:nvSpPr>
          <p:spPr>
            <a:xfrm>
              <a:off x="0" y="0"/>
              <a:ext cx="250" cy="251"/>
            </a:xfrm>
            <a:prstGeom prst="ellipse">
              <a:avLst/>
            </a:prstGeom>
            <a:solidFill>
              <a:srgbClr val="7F7F7F"/>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699" name="Oval 140"/>
            <p:cNvSpPr/>
            <p:nvPr>
              <p:custDataLst>
                <p:tags r:id="rId16"/>
              </p:custDataLst>
            </p:nvPr>
          </p:nvSpPr>
          <p:spPr>
            <a:xfrm>
              <a:off x="68" y="68"/>
              <a:ext cx="114" cy="114"/>
            </a:xfrm>
            <a:prstGeom prst="ellipse">
              <a:avLst/>
            </a:prstGeom>
            <a:solidFill>
              <a:srgbClr val="FFFFFF"/>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700" name="AutoShape 5"/>
          <p:cNvSpPr/>
          <p:nvPr>
            <p:custDataLst>
              <p:tags r:id="rId17"/>
            </p:custDataLst>
          </p:nvPr>
        </p:nvSpPr>
        <p:spPr>
          <a:xfrm>
            <a:off x="4738322" y="4036597"/>
            <a:ext cx="2227176" cy="1590840"/>
          </a:xfrm>
          <a:prstGeom prst="roundRect">
            <a:avLst>
              <a:gd name="adj" fmla="val 13005"/>
            </a:avLst>
          </a:prstGeom>
          <a:solidFill>
            <a:srgbClr val="7F7F7F"/>
          </a:solidFill>
          <a:ln w="28575" cap="rnd" cmpd="sng">
            <a:solidFill>
              <a:srgbClr val="E74C2E"/>
            </a:solidFill>
            <a:prstDash val="solid"/>
            <a:miter/>
            <a:headEnd type="none" w="med" len="med"/>
            <a:tailEnd type="none" w="med" len="med"/>
          </a:ln>
        </p:spPr>
        <p:txBody>
          <a:bodyPr wrap="none" anchor="ctr" anchorCtr="0"/>
          <a:p>
            <a:endParaRPr>
              <a:solidFill>
                <a:srgbClr val="595959"/>
              </a:solidFill>
              <a:latin typeface="微软雅黑" panose="020B0503020204020204" charset="-122"/>
              <a:ea typeface="微软雅黑" panose="020B0503020204020204" charset="-122"/>
              <a:sym typeface="宋体" panose="02010600030101010101" pitchFamily="2" charset="-122"/>
            </a:endParaRPr>
          </a:p>
        </p:txBody>
      </p:sp>
      <p:sp>
        <p:nvSpPr>
          <p:cNvPr id="71701" name="TextBox 57"/>
          <p:cNvSpPr/>
          <p:nvPr>
            <p:custDataLst>
              <p:tags r:id="rId18"/>
            </p:custDataLst>
          </p:nvPr>
        </p:nvSpPr>
        <p:spPr>
          <a:xfrm>
            <a:off x="4840218" y="4028278"/>
            <a:ext cx="2044179" cy="337185"/>
          </a:xfrm>
          <a:prstGeom prst="rect">
            <a:avLst/>
          </a:prstGeom>
          <a:noFill/>
          <a:ln w="9525">
            <a:noFill/>
          </a:ln>
        </p:spPr>
        <p:txBody>
          <a:bodyPr wrap="square">
            <a:spAutoFit/>
          </a:bodyPr>
          <a:p>
            <a:pPr algn="ctr"/>
            <a:r>
              <a:rPr lang="zh-CN" altLang="en-US" sz="1600" b="1" dirty="0">
                <a:solidFill>
                  <a:schemeClr val="bg1"/>
                </a:solidFill>
                <a:latin typeface="微软雅黑" panose="020B0503020204020204" charset="-122"/>
                <a:ea typeface="微软雅黑" panose="020B0503020204020204" charset="-122"/>
              </a:rPr>
              <a:t>麻醉性</a:t>
            </a:r>
            <a:endParaRPr lang="zh-CN" altLang="en-US" sz="1600" b="1" dirty="0">
              <a:solidFill>
                <a:schemeClr val="bg1"/>
              </a:solidFill>
              <a:latin typeface="微软雅黑" panose="020B0503020204020204" charset="-122"/>
              <a:ea typeface="微软雅黑" panose="020B0503020204020204" charset="-122"/>
            </a:endParaRPr>
          </a:p>
        </p:txBody>
      </p:sp>
      <p:sp>
        <p:nvSpPr>
          <p:cNvPr id="71702" name="TextBox 57"/>
          <p:cNvSpPr/>
          <p:nvPr>
            <p:custDataLst>
              <p:tags r:id="rId19"/>
            </p:custDataLst>
          </p:nvPr>
        </p:nvSpPr>
        <p:spPr>
          <a:xfrm>
            <a:off x="4738322" y="4417150"/>
            <a:ext cx="2227176" cy="1060450"/>
          </a:xfrm>
          <a:prstGeom prst="rect">
            <a:avLst/>
          </a:prstGeom>
          <a:noFill/>
          <a:ln w="9525">
            <a:noFill/>
          </a:ln>
        </p:spPr>
        <p:txBody>
          <a:bodyPr wrap="square">
            <a:spAutoFit/>
          </a:bodyPr>
          <a:p>
            <a:pPr eaLnBrk="0" hangingPunct="0">
              <a:lnSpc>
                <a:spcPct val="150000"/>
              </a:lnSpc>
            </a:pPr>
            <a:r>
              <a:rPr lang="zh-CN" altLang="en-US" sz="1400" b="1" dirty="0">
                <a:solidFill>
                  <a:schemeClr val="bg1"/>
                </a:solidFill>
                <a:uFillTx/>
                <a:latin typeface="微软雅黑" panose="020B0503020204020204" charset="-122"/>
                <a:ea typeface="微软雅黑" panose="020B0503020204020204" charset="-122"/>
              </a:rPr>
              <a:t>化学品中枢神经和周围神经系统的功能抑制，导致知觉丧失</a:t>
            </a:r>
            <a:endParaRPr lang="zh-CN" altLang="en-US" sz="1400" b="1" dirty="0">
              <a:solidFill>
                <a:schemeClr val="bg1"/>
              </a:solidFill>
              <a:uFillTx/>
              <a:latin typeface="微软雅黑" panose="020B0503020204020204" charset="-122"/>
              <a:ea typeface="微软雅黑" panose="020B0503020204020204" charset="-122"/>
            </a:endParaRPr>
          </a:p>
        </p:txBody>
      </p:sp>
      <p:sp>
        <p:nvSpPr>
          <p:cNvPr id="71703" name="Line 18"/>
          <p:cNvSpPr/>
          <p:nvPr>
            <p:custDataLst>
              <p:tags r:id="rId20"/>
            </p:custDataLst>
          </p:nvPr>
        </p:nvSpPr>
        <p:spPr>
          <a:xfrm flipH="1">
            <a:off x="4946275" y="3651883"/>
            <a:ext cx="2079" cy="686245"/>
          </a:xfrm>
          <a:prstGeom prst="line">
            <a:avLst/>
          </a:prstGeom>
          <a:ln w="19050" cap="flat" cmpd="sng">
            <a:solidFill>
              <a:srgbClr val="C000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1704" name="Group 138"/>
          <p:cNvGrpSpPr/>
          <p:nvPr/>
        </p:nvGrpSpPr>
        <p:grpSpPr>
          <a:xfrm>
            <a:off x="4836059" y="3535429"/>
            <a:ext cx="239147" cy="214192"/>
            <a:chOff x="0" y="0"/>
            <a:chExt cx="250" cy="250"/>
          </a:xfrm>
        </p:grpSpPr>
        <p:sp>
          <p:nvSpPr>
            <p:cNvPr id="71705" name="Oval 139"/>
            <p:cNvSpPr/>
            <p:nvPr>
              <p:custDataLst>
                <p:tags r:id="rId21"/>
              </p:custDataLst>
            </p:nvPr>
          </p:nvSpPr>
          <p:spPr>
            <a:xfrm>
              <a:off x="0" y="0"/>
              <a:ext cx="250" cy="250"/>
            </a:xfrm>
            <a:prstGeom prst="ellipse">
              <a:avLst/>
            </a:prstGeom>
            <a:solidFill>
              <a:srgbClr val="C2D59B"/>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706" name="Oval 140"/>
            <p:cNvSpPr/>
            <p:nvPr>
              <p:custDataLst>
                <p:tags r:id="rId22"/>
              </p:custDataLst>
            </p:nvPr>
          </p:nvSpPr>
          <p:spPr>
            <a:xfrm>
              <a:off x="68" y="68"/>
              <a:ext cx="114" cy="114"/>
            </a:xfrm>
            <a:prstGeom prst="ellipse">
              <a:avLst/>
            </a:prstGeom>
            <a:solidFill>
              <a:srgbClr val="FFFFFF"/>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707" name="AutoShape 2"/>
          <p:cNvSpPr/>
          <p:nvPr>
            <p:custDataLst>
              <p:tags r:id="rId23"/>
            </p:custDataLst>
          </p:nvPr>
        </p:nvSpPr>
        <p:spPr>
          <a:xfrm>
            <a:off x="5586770" y="1534921"/>
            <a:ext cx="2121121" cy="1769681"/>
          </a:xfrm>
          <a:prstGeom prst="roundRect">
            <a:avLst>
              <a:gd name="adj" fmla="val 13005"/>
            </a:avLst>
          </a:prstGeom>
          <a:solidFill>
            <a:srgbClr val="E74C2E"/>
          </a:solidFill>
          <a:ln w="28575" cap="rnd" cmpd="sng">
            <a:solidFill>
              <a:srgbClr val="3F3F3F"/>
            </a:solidFill>
            <a:prstDash val="solid"/>
            <a:miter/>
            <a:headEnd type="none" w="med" len="med"/>
            <a:tailEnd type="none" w="med" len="med"/>
          </a:ln>
        </p:spPr>
        <p:txBody>
          <a:bodyPr/>
          <a:p>
            <a:endParaRPr>
              <a:solidFill>
                <a:srgbClr val="000000"/>
              </a:solidFill>
              <a:latin typeface="微软雅黑" panose="020B0503020204020204" charset="-122"/>
              <a:ea typeface="微软雅黑" panose="020B0503020204020204" charset="-122"/>
              <a:sym typeface="宋体" panose="02010600030101010101" pitchFamily="2" charset="-122"/>
            </a:endParaRPr>
          </a:p>
        </p:txBody>
      </p:sp>
      <p:sp>
        <p:nvSpPr>
          <p:cNvPr id="71708" name="TextBox 57"/>
          <p:cNvSpPr/>
          <p:nvPr>
            <p:custDataLst>
              <p:tags r:id="rId24"/>
            </p:custDataLst>
          </p:nvPr>
        </p:nvSpPr>
        <p:spPr>
          <a:xfrm>
            <a:off x="5728178" y="1518285"/>
            <a:ext cx="1859100" cy="337185"/>
          </a:xfrm>
          <a:prstGeom prst="rect">
            <a:avLst/>
          </a:prstGeom>
          <a:noFill/>
          <a:ln w="9525">
            <a:noFill/>
          </a:ln>
        </p:spPr>
        <p:txBody>
          <a:bodyPr wrap="square">
            <a:spAutoFit/>
          </a:bodyPr>
          <a:p>
            <a:pPr algn="ct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窒息性</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71709" name="TextBox 57"/>
          <p:cNvSpPr/>
          <p:nvPr>
            <p:custDataLst>
              <p:tags r:id="rId25"/>
            </p:custDataLst>
          </p:nvPr>
        </p:nvSpPr>
        <p:spPr>
          <a:xfrm>
            <a:off x="5823837" y="2011134"/>
            <a:ext cx="1909009" cy="1060450"/>
          </a:xfrm>
          <a:prstGeom prst="rect">
            <a:avLst/>
          </a:prstGeom>
          <a:noFill/>
          <a:ln w="9525">
            <a:noFill/>
          </a:ln>
        </p:spPr>
        <p:txBody>
          <a:bodyPr wrap="square">
            <a:spAutoFit/>
          </a:bodyPr>
          <a:p>
            <a:pPr eaLnBrk="0" hangingPunct="0">
              <a:lnSpc>
                <a:spcPct val="150000"/>
              </a:lnSpc>
            </a:pPr>
            <a:r>
              <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rPr>
              <a:t>化学品对身体组织氧化作用的干扰，导致缺氧窒息</a:t>
            </a:r>
            <a:endPar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71710" name="Line 16"/>
          <p:cNvSpPr/>
          <p:nvPr>
            <p:custDataLst>
              <p:tags r:id="rId26"/>
            </p:custDataLst>
          </p:nvPr>
        </p:nvSpPr>
        <p:spPr>
          <a:xfrm flipH="1">
            <a:off x="5794723" y="1742874"/>
            <a:ext cx="2079" cy="1902771"/>
          </a:xfrm>
          <a:prstGeom prst="line">
            <a:avLst/>
          </a:prstGeom>
          <a:ln w="19050" cap="flat" cmpd="sng">
            <a:solidFill>
              <a:srgbClr val="FF66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1711" name="Group 138"/>
          <p:cNvGrpSpPr/>
          <p:nvPr/>
        </p:nvGrpSpPr>
        <p:grpSpPr>
          <a:xfrm>
            <a:off x="5669951" y="3539588"/>
            <a:ext cx="239145" cy="214192"/>
            <a:chOff x="0" y="0"/>
            <a:chExt cx="250" cy="250"/>
          </a:xfrm>
        </p:grpSpPr>
        <p:sp>
          <p:nvSpPr>
            <p:cNvPr id="71712" name="Oval 139"/>
            <p:cNvSpPr/>
            <p:nvPr>
              <p:custDataLst>
                <p:tags r:id="rId27"/>
              </p:custDataLst>
            </p:nvPr>
          </p:nvSpPr>
          <p:spPr>
            <a:xfrm>
              <a:off x="0" y="0"/>
              <a:ext cx="250" cy="250"/>
            </a:xfrm>
            <a:prstGeom prst="ellipse">
              <a:avLst/>
            </a:prstGeom>
            <a:solidFill>
              <a:srgbClr val="93CDDD"/>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713" name="Oval 140"/>
            <p:cNvSpPr/>
            <p:nvPr>
              <p:custDataLst>
                <p:tags r:id="rId28"/>
              </p:custDataLst>
            </p:nvPr>
          </p:nvSpPr>
          <p:spPr>
            <a:xfrm>
              <a:off x="68" y="68"/>
              <a:ext cx="114" cy="114"/>
            </a:xfrm>
            <a:prstGeom prst="ellipse">
              <a:avLst/>
            </a:prstGeom>
            <a:solidFill>
              <a:schemeClr val="bg1"/>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714" name="AutoShape 6"/>
          <p:cNvSpPr/>
          <p:nvPr>
            <p:custDataLst>
              <p:tags r:id="rId29"/>
            </p:custDataLst>
          </p:nvPr>
        </p:nvSpPr>
        <p:spPr>
          <a:xfrm>
            <a:off x="7680856" y="4003324"/>
            <a:ext cx="2202223" cy="1588761"/>
          </a:xfrm>
          <a:prstGeom prst="roundRect">
            <a:avLst>
              <a:gd name="adj" fmla="val 13005"/>
            </a:avLst>
          </a:prstGeom>
          <a:solidFill>
            <a:srgbClr val="E74C2E"/>
          </a:solidFill>
          <a:ln w="28575" cap="rnd" cmpd="sng">
            <a:solidFill>
              <a:srgbClr val="3F3F3F"/>
            </a:solidFill>
            <a:prstDash val="solid"/>
            <a:miter/>
            <a:headEnd type="none" w="med" len="med"/>
            <a:tailEnd type="none" w="med" len="med"/>
          </a:ln>
        </p:spPr>
        <p:txBody>
          <a:bodyPr/>
          <a:p>
            <a:endParaRPr>
              <a:solidFill>
                <a:srgbClr val="000000"/>
              </a:solidFill>
              <a:latin typeface="微软雅黑" panose="020B0503020204020204" charset="-122"/>
              <a:ea typeface="微软雅黑" panose="020B0503020204020204" charset="-122"/>
              <a:sym typeface="宋体" panose="02010600030101010101" pitchFamily="2" charset="-122"/>
            </a:endParaRPr>
          </a:p>
        </p:txBody>
      </p:sp>
      <p:sp>
        <p:nvSpPr>
          <p:cNvPr id="71715" name="Line 7"/>
          <p:cNvSpPr/>
          <p:nvPr>
            <p:custDataLst>
              <p:tags r:id="rId30"/>
            </p:custDataLst>
          </p:nvPr>
        </p:nvSpPr>
        <p:spPr>
          <a:xfrm flipH="1">
            <a:off x="7859696" y="3651883"/>
            <a:ext cx="4159" cy="686245"/>
          </a:xfrm>
          <a:prstGeom prst="line">
            <a:avLst/>
          </a:prstGeom>
          <a:ln w="19050" cap="flat" cmpd="sng">
            <a:solidFill>
              <a:srgbClr val="FF66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宋体" panose="02010600030101010101" pitchFamily="2" charset="-122"/>
            </a:endParaRPr>
          </a:p>
        </p:txBody>
      </p:sp>
      <p:grpSp>
        <p:nvGrpSpPr>
          <p:cNvPr id="71716" name="Group 138"/>
          <p:cNvGrpSpPr/>
          <p:nvPr/>
        </p:nvGrpSpPr>
        <p:grpSpPr>
          <a:xfrm>
            <a:off x="7751560" y="3539588"/>
            <a:ext cx="237066" cy="214192"/>
            <a:chOff x="0" y="0"/>
            <a:chExt cx="250" cy="250"/>
          </a:xfrm>
        </p:grpSpPr>
        <p:sp>
          <p:nvSpPr>
            <p:cNvPr id="71717" name="Oval 139"/>
            <p:cNvSpPr/>
            <p:nvPr>
              <p:custDataLst>
                <p:tags r:id="rId31"/>
              </p:custDataLst>
            </p:nvPr>
          </p:nvSpPr>
          <p:spPr>
            <a:xfrm>
              <a:off x="0" y="0"/>
              <a:ext cx="250" cy="250"/>
            </a:xfrm>
            <a:prstGeom prst="ellipse">
              <a:avLst/>
            </a:prstGeom>
            <a:solidFill>
              <a:srgbClr val="95B3D7"/>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718" name="Oval 140"/>
            <p:cNvSpPr/>
            <p:nvPr>
              <p:custDataLst>
                <p:tags r:id="rId32"/>
              </p:custDataLst>
            </p:nvPr>
          </p:nvSpPr>
          <p:spPr>
            <a:xfrm>
              <a:off x="68" y="68"/>
              <a:ext cx="114" cy="114"/>
            </a:xfrm>
            <a:prstGeom prst="ellipse">
              <a:avLst/>
            </a:prstGeom>
            <a:solidFill>
              <a:schemeClr val="bg1"/>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719" name="TextBox 57"/>
          <p:cNvSpPr/>
          <p:nvPr>
            <p:custDataLst>
              <p:tags r:id="rId33"/>
            </p:custDataLst>
          </p:nvPr>
        </p:nvSpPr>
        <p:spPr>
          <a:xfrm>
            <a:off x="7830582" y="4030357"/>
            <a:ext cx="1871577" cy="337185"/>
          </a:xfrm>
          <a:prstGeom prst="rect">
            <a:avLst/>
          </a:prstGeom>
          <a:noFill/>
          <a:ln w="9525">
            <a:noFill/>
          </a:ln>
        </p:spPr>
        <p:txBody>
          <a:bodyPr wrap="square">
            <a:spAutoFit/>
          </a:bodyPr>
          <a:p>
            <a:pPr algn="ctr"/>
            <a:r>
              <a:rPr lang="zh-CN" altLang="en-US" sz="1600" b="1" dirty="0">
                <a:solidFill>
                  <a:schemeClr val="bg1"/>
                </a:solidFill>
                <a:latin typeface="微软雅黑" panose="020B0503020204020204" charset="-122"/>
                <a:ea typeface="微软雅黑" panose="020B0503020204020204" charset="-122"/>
              </a:rPr>
              <a:t>致畸性</a:t>
            </a:r>
            <a:endParaRPr lang="zh-CN" altLang="en-US" sz="1600" b="1" dirty="0">
              <a:solidFill>
                <a:schemeClr val="bg1"/>
              </a:solidFill>
              <a:latin typeface="微软雅黑" panose="020B0503020204020204" charset="-122"/>
              <a:ea typeface="微软雅黑" panose="020B0503020204020204" charset="-122"/>
            </a:endParaRPr>
          </a:p>
        </p:txBody>
      </p:sp>
      <p:sp>
        <p:nvSpPr>
          <p:cNvPr id="71720" name="TextBox 57"/>
          <p:cNvSpPr/>
          <p:nvPr>
            <p:custDataLst>
              <p:tags r:id="rId34"/>
            </p:custDataLst>
          </p:nvPr>
        </p:nvSpPr>
        <p:spPr>
          <a:xfrm>
            <a:off x="7732845" y="4417150"/>
            <a:ext cx="2060814" cy="1060450"/>
          </a:xfrm>
          <a:prstGeom prst="rect">
            <a:avLst/>
          </a:prstGeom>
          <a:noFill/>
          <a:ln w="9525">
            <a:noFill/>
          </a:ln>
        </p:spPr>
        <p:txBody>
          <a:bodyPr wrap="square">
            <a:spAutoFit/>
          </a:bodyPr>
          <a:p>
            <a:pPr eaLnBrk="0" hangingPunct="0">
              <a:lnSpc>
                <a:spcPct val="150000"/>
              </a:lnSpc>
            </a:pPr>
            <a:r>
              <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rPr>
              <a:t>可能对未出生胎儿造成危害，干扰胎儿的正常发育</a:t>
            </a:r>
            <a:endParaRPr lang="zh-CN" altLang="en-US" sz="1400" b="1" dirty="0">
              <a:solidFill>
                <a:schemeClr val="bg1"/>
              </a:solidFill>
              <a:uFillTx/>
              <a:latin typeface="微软雅黑" panose="020B0503020204020204" charset="-122"/>
              <a:ea typeface="微软雅黑" panose="020B0503020204020204" charset="-122"/>
              <a:sym typeface="宋体" panose="02010600030101010101" pitchFamily="2" charset="-122"/>
            </a:endParaRPr>
          </a:p>
        </p:txBody>
      </p:sp>
      <p:sp>
        <p:nvSpPr>
          <p:cNvPr id="71721" name="AutoShape 4"/>
          <p:cNvSpPr/>
          <p:nvPr>
            <p:custDataLst>
              <p:tags r:id="rId35"/>
            </p:custDataLst>
          </p:nvPr>
        </p:nvSpPr>
        <p:spPr>
          <a:xfrm>
            <a:off x="8699826" y="1532842"/>
            <a:ext cx="2121121" cy="1771760"/>
          </a:xfrm>
          <a:prstGeom prst="roundRect">
            <a:avLst>
              <a:gd name="adj" fmla="val 13005"/>
            </a:avLst>
          </a:prstGeom>
          <a:solidFill>
            <a:srgbClr val="7F7F7F"/>
          </a:solidFill>
          <a:ln w="28575" cap="rnd" cmpd="sng">
            <a:solidFill>
              <a:srgbClr val="E74C2E"/>
            </a:solidFill>
            <a:prstDash val="solid"/>
            <a:miter/>
            <a:headEnd type="none" w="med" len="med"/>
            <a:tailEnd type="none" w="med" len="med"/>
          </a:ln>
        </p:spPr>
        <p:txBody>
          <a:bodyPr wrap="none" anchor="ctr" anchorCtr="0"/>
          <a:p>
            <a:pPr algn="l"/>
            <a:endParaRPr lang="zh-CN" altLang="en-US" sz="1200" b="1" dirty="0">
              <a:solidFill>
                <a:schemeClr val="bg1"/>
              </a:solidFill>
              <a:latin typeface="微软雅黑" panose="020B0503020204020204" charset="-122"/>
              <a:ea typeface="微软雅黑" panose="020B0503020204020204" charset="-122"/>
              <a:sym typeface="微软雅黑" panose="020B0503020204020204" charset="-122"/>
            </a:endParaRPr>
          </a:p>
          <a:p>
            <a:endParaRPr lang="zh-CN" altLang="en-US" sz="12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71722" name="Line 14"/>
          <p:cNvSpPr/>
          <p:nvPr>
            <p:custDataLst>
              <p:tags r:id="rId36"/>
            </p:custDataLst>
          </p:nvPr>
        </p:nvSpPr>
        <p:spPr>
          <a:xfrm flipH="1">
            <a:off x="8897382" y="1778227"/>
            <a:ext cx="2079" cy="1867418"/>
          </a:xfrm>
          <a:prstGeom prst="line">
            <a:avLst/>
          </a:prstGeom>
          <a:ln w="19050" cap="flat" cmpd="sng">
            <a:solidFill>
              <a:srgbClr val="C00000"/>
            </a:solidFill>
            <a:prstDash val="sysDot"/>
            <a:miter/>
            <a:headEnd type="oval" w="med" len="med"/>
            <a:tailEnd type="oval" w="med" len="med"/>
          </a:ln>
        </p:spPr>
        <p:txBody>
          <a:bodyPr/>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1723" name="Group 138"/>
          <p:cNvGrpSpPr/>
          <p:nvPr/>
        </p:nvGrpSpPr>
        <p:grpSpPr>
          <a:xfrm>
            <a:off x="8789246" y="3543747"/>
            <a:ext cx="239145" cy="214192"/>
            <a:chOff x="0" y="0"/>
            <a:chExt cx="250" cy="250"/>
          </a:xfrm>
        </p:grpSpPr>
        <p:sp>
          <p:nvSpPr>
            <p:cNvPr id="71724" name="Oval 139"/>
            <p:cNvSpPr/>
            <p:nvPr>
              <p:custDataLst>
                <p:tags r:id="rId37"/>
              </p:custDataLst>
            </p:nvPr>
          </p:nvSpPr>
          <p:spPr>
            <a:xfrm>
              <a:off x="-1" y="-1"/>
              <a:ext cx="251" cy="251"/>
            </a:xfrm>
            <a:prstGeom prst="ellipse">
              <a:avLst/>
            </a:prstGeom>
            <a:solidFill>
              <a:srgbClr val="B2A0C7"/>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sp>
          <p:nvSpPr>
            <p:cNvPr id="71725" name="Oval 140"/>
            <p:cNvSpPr/>
            <p:nvPr>
              <p:custDataLst>
                <p:tags r:id="rId38"/>
              </p:custDataLst>
            </p:nvPr>
          </p:nvSpPr>
          <p:spPr>
            <a:xfrm>
              <a:off x="68" y="68"/>
              <a:ext cx="114" cy="114"/>
            </a:xfrm>
            <a:prstGeom prst="ellipse">
              <a:avLst/>
            </a:prstGeom>
            <a:solidFill>
              <a:schemeClr val="bg1"/>
            </a:solidFill>
            <a:ln w="9525">
              <a:noFill/>
            </a:ln>
          </p:spPr>
          <p:txBody>
            <a:bodyPr wrap="none" anchor="ctr" anchorCtr="0"/>
            <a:p>
              <a:pPr algn="ctr"/>
              <a:endParaRPr>
                <a:solidFill>
                  <a:srgbClr val="000000"/>
                </a:solidFill>
                <a:latin typeface="微软雅黑" panose="020B0503020204020204" charset="-122"/>
                <a:ea typeface="Malgun Gothic" panose="020B0503020000020004" pitchFamily="2" charset="-127"/>
                <a:sym typeface="微软雅黑" panose="020B0503020204020204" charset="-122"/>
              </a:endParaRPr>
            </a:p>
          </p:txBody>
        </p:sp>
      </p:grpSp>
      <p:sp>
        <p:nvSpPr>
          <p:cNvPr id="71726" name="TextBox 57"/>
          <p:cNvSpPr/>
          <p:nvPr>
            <p:custDataLst>
              <p:tags r:id="rId39"/>
            </p:custDataLst>
          </p:nvPr>
        </p:nvSpPr>
        <p:spPr>
          <a:xfrm>
            <a:off x="8851632" y="1518285"/>
            <a:ext cx="1875736" cy="337185"/>
          </a:xfrm>
          <a:prstGeom prst="rect">
            <a:avLst/>
          </a:prstGeom>
          <a:noFill/>
          <a:ln w="9525">
            <a:noFill/>
          </a:ln>
        </p:spPr>
        <p:txBody>
          <a:bodyPr>
            <a:spAutoFit/>
          </a:bodyPr>
          <a:p>
            <a:pPr algn="ct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致癌性</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71727" name="TextBox 57"/>
          <p:cNvSpPr/>
          <p:nvPr>
            <p:custDataLst>
              <p:tags r:id="rId40"/>
            </p:custDataLst>
          </p:nvPr>
        </p:nvSpPr>
        <p:spPr>
          <a:xfrm>
            <a:off x="8851632" y="1923761"/>
            <a:ext cx="1875736" cy="1060450"/>
          </a:xfrm>
          <a:prstGeom prst="rect">
            <a:avLst/>
          </a:prstGeom>
          <a:noFill/>
          <a:ln w="9525">
            <a:noFill/>
          </a:ln>
        </p:spPr>
        <p:txBody>
          <a:bodyPr>
            <a:spAutoFit/>
          </a:bodyPr>
          <a:p>
            <a:pPr eaLnBrk="0" hangingPunct="0">
              <a:lnSpc>
                <a:spcPct val="150000"/>
              </a:lnSpc>
            </a:pPr>
            <a:r>
              <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rPr>
              <a:t>化学物质可能引起细胞的无节制生长，形成恶性肿瘤</a:t>
            </a:r>
            <a:endParaRPr lang="zh-CN" altLang="en-US" sz="14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sp>
        <p:nvSpPr>
          <p:cNvPr id="2" name="文本框 1"/>
          <p:cNvSpPr txBox="1"/>
          <p:nvPr/>
        </p:nvSpPr>
        <p:spPr>
          <a:xfrm>
            <a:off x="346075" y="668655"/>
            <a:ext cx="225869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4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1685"/>
                                        </p:tgtEl>
                                        <p:attrNameLst>
                                          <p:attrName>style.visibility</p:attrName>
                                        </p:attrNameLst>
                                      </p:cBhvr>
                                      <p:to>
                                        <p:strVal val="visible"/>
                                      </p:to>
                                    </p:set>
                                    <p:animEffect filter="wipe(left)">
                                      <p:cBhvr>
                                        <p:cTn id="7" dur="1000"/>
                                        <p:tgtEl>
                                          <p:spTgt spid="71685"/>
                                        </p:tgtEl>
                                      </p:cBhvr>
                                    </p:animEffect>
                                  </p:childTnLst>
                                </p:cTn>
                              </p:par>
                            </p:childTnLst>
                          </p:cTn>
                        </p:par>
                        <p:par>
                          <p:cTn id="8" fill="hold">
                            <p:stCondLst>
                              <p:cond delay="1000"/>
                            </p:stCondLst>
                            <p:childTnLst>
                              <p:par>
                                <p:cTn id="9" presetID="23" presetClass="entr" presetSubtype="32" fill="hold" nodeType="afterEffect">
                                  <p:stCondLst>
                                    <p:cond delay="0"/>
                                  </p:stCondLst>
                                  <p:childTnLst>
                                    <p:set>
                                      <p:cBhvr>
                                        <p:cTn id="10" dur="1" fill="hold">
                                          <p:stCondLst>
                                            <p:cond delay="0"/>
                                          </p:stCondLst>
                                        </p:cTn>
                                        <p:tgtEl>
                                          <p:spTgt spid="71697"/>
                                        </p:tgtEl>
                                        <p:attrNameLst>
                                          <p:attrName>style.visibility</p:attrName>
                                        </p:attrNameLst>
                                      </p:cBhvr>
                                      <p:to>
                                        <p:strVal val="visible"/>
                                      </p:to>
                                    </p:set>
                                    <p:anim calcmode="lin" valueType="num">
                                      <p:cBhvr>
                                        <p:cTn id="11" dur="250" fill="hold"/>
                                        <p:tgtEl>
                                          <p:spTgt spid="71697"/>
                                        </p:tgtEl>
                                        <p:attrNameLst>
                                          <p:attrName>ppt_w</p:attrName>
                                        </p:attrNameLst>
                                      </p:cBhvr>
                                      <p:tavLst>
                                        <p:tav tm="0">
                                          <p:val>
                                            <p:strVal val="4*#ppt_w"/>
                                          </p:val>
                                        </p:tav>
                                        <p:tav tm="100000">
                                          <p:val>
                                            <p:strVal val="#ppt_w"/>
                                          </p:val>
                                        </p:tav>
                                      </p:tavLst>
                                    </p:anim>
                                    <p:anim calcmode="lin" valueType="num">
                                      <p:cBhvr>
                                        <p:cTn id="12" dur="250" fill="hold"/>
                                        <p:tgtEl>
                                          <p:spTgt spid="71697"/>
                                        </p:tgtEl>
                                        <p:attrNameLst>
                                          <p:attrName>ppt_h</p:attrName>
                                        </p:attrNameLst>
                                      </p:cBhvr>
                                      <p:tavLst>
                                        <p:tav tm="0">
                                          <p:val>
                                            <p:strVal val="4*#ppt_h"/>
                                          </p:val>
                                        </p:tav>
                                        <p:tav tm="100000">
                                          <p:val>
                                            <p:strVal val="#ppt_h"/>
                                          </p:val>
                                        </p:tav>
                                      </p:tavLst>
                                    </p:anim>
                                  </p:childTnLst>
                                </p:cTn>
                              </p:par>
                              <p:par>
                                <p:cTn id="13" presetID="23" presetClass="entr" presetSubtype="32" fill="hold" nodeType="withEffect">
                                  <p:stCondLst>
                                    <p:cond delay="250"/>
                                  </p:stCondLst>
                                  <p:childTnLst>
                                    <p:set>
                                      <p:cBhvr>
                                        <p:cTn id="14" dur="1" fill="hold">
                                          <p:stCondLst>
                                            <p:cond delay="0"/>
                                          </p:stCondLst>
                                        </p:cTn>
                                        <p:tgtEl>
                                          <p:spTgt spid="71688"/>
                                        </p:tgtEl>
                                        <p:attrNameLst>
                                          <p:attrName>style.visibility</p:attrName>
                                        </p:attrNameLst>
                                      </p:cBhvr>
                                      <p:to>
                                        <p:strVal val="visible"/>
                                      </p:to>
                                    </p:set>
                                    <p:anim calcmode="lin" valueType="num">
                                      <p:cBhvr>
                                        <p:cTn id="15" dur="250" fill="hold"/>
                                        <p:tgtEl>
                                          <p:spTgt spid="71688"/>
                                        </p:tgtEl>
                                        <p:attrNameLst>
                                          <p:attrName>ppt_w</p:attrName>
                                        </p:attrNameLst>
                                      </p:cBhvr>
                                      <p:tavLst>
                                        <p:tav tm="0">
                                          <p:val>
                                            <p:strVal val="4*#ppt_w"/>
                                          </p:val>
                                        </p:tav>
                                        <p:tav tm="100000">
                                          <p:val>
                                            <p:strVal val="#ppt_w"/>
                                          </p:val>
                                        </p:tav>
                                      </p:tavLst>
                                    </p:anim>
                                    <p:anim calcmode="lin" valueType="num">
                                      <p:cBhvr>
                                        <p:cTn id="16" dur="250" fill="hold"/>
                                        <p:tgtEl>
                                          <p:spTgt spid="71688"/>
                                        </p:tgtEl>
                                        <p:attrNameLst>
                                          <p:attrName>ppt_h</p:attrName>
                                        </p:attrNameLst>
                                      </p:cBhvr>
                                      <p:tavLst>
                                        <p:tav tm="0">
                                          <p:val>
                                            <p:strVal val="4*#ppt_h"/>
                                          </p:val>
                                        </p:tav>
                                        <p:tav tm="100000">
                                          <p:val>
                                            <p:strVal val="#ppt_h"/>
                                          </p:val>
                                        </p:tav>
                                      </p:tavLst>
                                    </p:anim>
                                  </p:childTnLst>
                                </p:cTn>
                              </p:par>
                              <p:par>
                                <p:cTn id="17" presetID="23" presetClass="entr" presetSubtype="32" fill="hold" nodeType="withEffect">
                                  <p:stCondLst>
                                    <p:cond delay="500"/>
                                  </p:stCondLst>
                                  <p:childTnLst>
                                    <p:set>
                                      <p:cBhvr>
                                        <p:cTn id="18" dur="1" fill="hold">
                                          <p:stCondLst>
                                            <p:cond delay="0"/>
                                          </p:stCondLst>
                                        </p:cTn>
                                        <p:tgtEl>
                                          <p:spTgt spid="71704"/>
                                        </p:tgtEl>
                                        <p:attrNameLst>
                                          <p:attrName>style.visibility</p:attrName>
                                        </p:attrNameLst>
                                      </p:cBhvr>
                                      <p:to>
                                        <p:strVal val="visible"/>
                                      </p:to>
                                    </p:set>
                                    <p:anim calcmode="lin" valueType="num">
                                      <p:cBhvr>
                                        <p:cTn id="19" dur="250" fill="hold"/>
                                        <p:tgtEl>
                                          <p:spTgt spid="71704"/>
                                        </p:tgtEl>
                                        <p:attrNameLst>
                                          <p:attrName>ppt_w</p:attrName>
                                        </p:attrNameLst>
                                      </p:cBhvr>
                                      <p:tavLst>
                                        <p:tav tm="0">
                                          <p:val>
                                            <p:strVal val="4*#ppt_w"/>
                                          </p:val>
                                        </p:tav>
                                        <p:tav tm="100000">
                                          <p:val>
                                            <p:strVal val="#ppt_w"/>
                                          </p:val>
                                        </p:tav>
                                      </p:tavLst>
                                    </p:anim>
                                    <p:anim calcmode="lin" valueType="num">
                                      <p:cBhvr>
                                        <p:cTn id="20" dur="250" fill="hold"/>
                                        <p:tgtEl>
                                          <p:spTgt spid="71704"/>
                                        </p:tgtEl>
                                        <p:attrNameLst>
                                          <p:attrName>ppt_h</p:attrName>
                                        </p:attrNameLst>
                                      </p:cBhvr>
                                      <p:tavLst>
                                        <p:tav tm="0">
                                          <p:val>
                                            <p:strVal val="4*#ppt_h"/>
                                          </p:val>
                                        </p:tav>
                                        <p:tav tm="100000">
                                          <p:val>
                                            <p:strVal val="#ppt_h"/>
                                          </p:val>
                                        </p:tav>
                                      </p:tavLst>
                                    </p:anim>
                                  </p:childTnLst>
                                </p:cTn>
                              </p:par>
                              <p:par>
                                <p:cTn id="21" presetID="23" presetClass="entr" presetSubtype="32" fill="hold" nodeType="withEffect">
                                  <p:stCondLst>
                                    <p:cond delay="750"/>
                                  </p:stCondLst>
                                  <p:childTnLst>
                                    <p:set>
                                      <p:cBhvr>
                                        <p:cTn id="22" dur="1" fill="hold">
                                          <p:stCondLst>
                                            <p:cond delay="0"/>
                                          </p:stCondLst>
                                        </p:cTn>
                                        <p:tgtEl>
                                          <p:spTgt spid="71711"/>
                                        </p:tgtEl>
                                        <p:attrNameLst>
                                          <p:attrName>style.visibility</p:attrName>
                                        </p:attrNameLst>
                                      </p:cBhvr>
                                      <p:to>
                                        <p:strVal val="visible"/>
                                      </p:to>
                                    </p:set>
                                    <p:anim calcmode="lin" valueType="num">
                                      <p:cBhvr>
                                        <p:cTn id="23" dur="250" fill="hold"/>
                                        <p:tgtEl>
                                          <p:spTgt spid="71711"/>
                                        </p:tgtEl>
                                        <p:attrNameLst>
                                          <p:attrName>ppt_w</p:attrName>
                                        </p:attrNameLst>
                                      </p:cBhvr>
                                      <p:tavLst>
                                        <p:tav tm="0">
                                          <p:val>
                                            <p:strVal val="4*#ppt_w"/>
                                          </p:val>
                                        </p:tav>
                                        <p:tav tm="100000">
                                          <p:val>
                                            <p:strVal val="#ppt_w"/>
                                          </p:val>
                                        </p:tav>
                                      </p:tavLst>
                                    </p:anim>
                                    <p:anim calcmode="lin" valueType="num">
                                      <p:cBhvr>
                                        <p:cTn id="24" dur="250" fill="hold"/>
                                        <p:tgtEl>
                                          <p:spTgt spid="71711"/>
                                        </p:tgtEl>
                                        <p:attrNameLst>
                                          <p:attrName>ppt_h</p:attrName>
                                        </p:attrNameLst>
                                      </p:cBhvr>
                                      <p:tavLst>
                                        <p:tav tm="0">
                                          <p:val>
                                            <p:strVal val="4*#ppt_h"/>
                                          </p:val>
                                        </p:tav>
                                        <p:tav tm="100000">
                                          <p:val>
                                            <p:strVal val="#ppt_h"/>
                                          </p:val>
                                        </p:tav>
                                      </p:tavLst>
                                    </p:anim>
                                  </p:childTnLst>
                                </p:cTn>
                              </p:par>
                              <p:par>
                                <p:cTn id="25" presetID="23" presetClass="entr" presetSubtype="32" fill="hold" nodeType="withEffect">
                                  <p:stCondLst>
                                    <p:cond delay="1000"/>
                                  </p:stCondLst>
                                  <p:childTnLst>
                                    <p:set>
                                      <p:cBhvr>
                                        <p:cTn id="26" dur="1" fill="hold">
                                          <p:stCondLst>
                                            <p:cond delay="0"/>
                                          </p:stCondLst>
                                        </p:cTn>
                                        <p:tgtEl>
                                          <p:spTgt spid="71716"/>
                                        </p:tgtEl>
                                        <p:attrNameLst>
                                          <p:attrName>style.visibility</p:attrName>
                                        </p:attrNameLst>
                                      </p:cBhvr>
                                      <p:to>
                                        <p:strVal val="visible"/>
                                      </p:to>
                                    </p:set>
                                    <p:anim calcmode="lin" valueType="num">
                                      <p:cBhvr>
                                        <p:cTn id="27" dur="250" fill="hold"/>
                                        <p:tgtEl>
                                          <p:spTgt spid="71716"/>
                                        </p:tgtEl>
                                        <p:attrNameLst>
                                          <p:attrName>ppt_w</p:attrName>
                                        </p:attrNameLst>
                                      </p:cBhvr>
                                      <p:tavLst>
                                        <p:tav tm="0">
                                          <p:val>
                                            <p:strVal val="4*#ppt_w"/>
                                          </p:val>
                                        </p:tav>
                                        <p:tav tm="100000">
                                          <p:val>
                                            <p:strVal val="#ppt_w"/>
                                          </p:val>
                                        </p:tav>
                                      </p:tavLst>
                                    </p:anim>
                                    <p:anim calcmode="lin" valueType="num">
                                      <p:cBhvr>
                                        <p:cTn id="28" dur="250" fill="hold"/>
                                        <p:tgtEl>
                                          <p:spTgt spid="71716"/>
                                        </p:tgtEl>
                                        <p:attrNameLst>
                                          <p:attrName>ppt_h</p:attrName>
                                        </p:attrNameLst>
                                      </p:cBhvr>
                                      <p:tavLst>
                                        <p:tav tm="0">
                                          <p:val>
                                            <p:strVal val="4*#ppt_h"/>
                                          </p:val>
                                        </p:tav>
                                        <p:tav tm="100000">
                                          <p:val>
                                            <p:strVal val="#ppt_h"/>
                                          </p:val>
                                        </p:tav>
                                      </p:tavLst>
                                    </p:anim>
                                  </p:childTnLst>
                                </p:cTn>
                              </p:par>
                              <p:par>
                                <p:cTn id="29" presetID="23" presetClass="entr" presetSubtype="32" fill="hold" nodeType="withEffect">
                                  <p:stCondLst>
                                    <p:cond delay="1250"/>
                                  </p:stCondLst>
                                  <p:childTnLst>
                                    <p:set>
                                      <p:cBhvr>
                                        <p:cTn id="30" dur="1" fill="hold">
                                          <p:stCondLst>
                                            <p:cond delay="0"/>
                                          </p:stCondLst>
                                        </p:cTn>
                                        <p:tgtEl>
                                          <p:spTgt spid="71723"/>
                                        </p:tgtEl>
                                        <p:attrNameLst>
                                          <p:attrName>style.visibility</p:attrName>
                                        </p:attrNameLst>
                                      </p:cBhvr>
                                      <p:to>
                                        <p:strVal val="visible"/>
                                      </p:to>
                                    </p:set>
                                    <p:anim calcmode="lin" valueType="num">
                                      <p:cBhvr>
                                        <p:cTn id="31" dur="250" fill="hold"/>
                                        <p:tgtEl>
                                          <p:spTgt spid="71723"/>
                                        </p:tgtEl>
                                        <p:attrNameLst>
                                          <p:attrName>ppt_w</p:attrName>
                                        </p:attrNameLst>
                                      </p:cBhvr>
                                      <p:tavLst>
                                        <p:tav tm="0">
                                          <p:val>
                                            <p:strVal val="4*#ppt_w"/>
                                          </p:val>
                                        </p:tav>
                                        <p:tav tm="100000">
                                          <p:val>
                                            <p:strVal val="#ppt_w"/>
                                          </p:val>
                                        </p:tav>
                                      </p:tavLst>
                                    </p:anim>
                                    <p:anim calcmode="lin" valueType="num">
                                      <p:cBhvr>
                                        <p:cTn id="32" dur="250" fill="hold"/>
                                        <p:tgtEl>
                                          <p:spTgt spid="71723"/>
                                        </p:tgtEl>
                                        <p:attrNameLst>
                                          <p:attrName>ppt_h</p:attrName>
                                        </p:attrNameLst>
                                      </p:cBhvr>
                                      <p:tavLst>
                                        <p:tav tm="0">
                                          <p:val>
                                            <p:strVal val="4*#ppt_h"/>
                                          </p:val>
                                        </p:tav>
                                        <p:tav tm="100000">
                                          <p:val>
                                            <p:strVal val="#ppt_h"/>
                                          </p:val>
                                        </p:tav>
                                      </p:tavLst>
                                    </p:anim>
                                  </p:childTnLst>
                                </p:cTn>
                              </p:par>
                            </p:childTnLst>
                          </p:cTn>
                        </p:par>
                        <p:par>
                          <p:cTn id="33" fill="hold">
                            <p:stCondLst>
                              <p:cond delay="1500"/>
                            </p:stCondLst>
                            <p:childTnLst>
                              <p:par>
                                <p:cTn id="34" presetID="22" presetClass="entr" presetSubtype="1" fill="hold" grpId="0" nodeType="afterEffect">
                                  <p:stCondLst>
                                    <p:cond delay="0"/>
                                  </p:stCondLst>
                                  <p:childTnLst>
                                    <p:set>
                                      <p:cBhvr>
                                        <p:cTn id="35" dur="1" fill="hold">
                                          <p:stCondLst>
                                            <p:cond delay="0"/>
                                          </p:stCondLst>
                                        </p:cTn>
                                        <p:tgtEl>
                                          <p:spTgt spid="71696"/>
                                        </p:tgtEl>
                                        <p:attrNameLst>
                                          <p:attrName>style.visibility</p:attrName>
                                        </p:attrNameLst>
                                      </p:cBhvr>
                                      <p:to>
                                        <p:strVal val="visible"/>
                                      </p:to>
                                    </p:set>
                                    <p:animEffect filter="wipe(up)">
                                      <p:cBhvr>
                                        <p:cTn id="36" dur="500"/>
                                        <p:tgtEl>
                                          <p:spTgt spid="71696"/>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71703"/>
                                        </p:tgtEl>
                                        <p:attrNameLst>
                                          <p:attrName>style.visibility</p:attrName>
                                        </p:attrNameLst>
                                      </p:cBhvr>
                                      <p:to>
                                        <p:strVal val="visible"/>
                                      </p:to>
                                    </p:set>
                                    <p:animEffect filter="wipe(up)">
                                      <p:cBhvr>
                                        <p:cTn id="39" dur="500"/>
                                        <p:tgtEl>
                                          <p:spTgt spid="71703"/>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71715"/>
                                        </p:tgtEl>
                                        <p:attrNameLst>
                                          <p:attrName>style.visibility</p:attrName>
                                        </p:attrNameLst>
                                      </p:cBhvr>
                                      <p:to>
                                        <p:strVal val="visible"/>
                                      </p:to>
                                    </p:set>
                                    <p:animEffect filter="wipe(up)">
                                      <p:cBhvr>
                                        <p:cTn id="42" dur="500"/>
                                        <p:tgtEl>
                                          <p:spTgt spid="7171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71687"/>
                                        </p:tgtEl>
                                        <p:attrNameLst>
                                          <p:attrName>style.visibility</p:attrName>
                                        </p:attrNameLst>
                                      </p:cBhvr>
                                      <p:to>
                                        <p:strVal val="visible"/>
                                      </p:to>
                                    </p:set>
                                    <p:animEffect filter="wipe(down)">
                                      <p:cBhvr>
                                        <p:cTn id="45" dur="500"/>
                                        <p:tgtEl>
                                          <p:spTgt spid="71687"/>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71710"/>
                                        </p:tgtEl>
                                        <p:attrNameLst>
                                          <p:attrName>style.visibility</p:attrName>
                                        </p:attrNameLst>
                                      </p:cBhvr>
                                      <p:to>
                                        <p:strVal val="visible"/>
                                      </p:to>
                                    </p:set>
                                    <p:animEffect filter="wipe(down)">
                                      <p:cBhvr>
                                        <p:cTn id="48" dur="500"/>
                                        <p:tgtEl>
                                          <p:spTgt spid="71710"/>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1722"/>
                                        </p:tgtEl>
                                        <p:attrNameLst>
                                          <p:attrName>style.visibility</p:attrName>
                                        </p:attrNameLst>
                                      </p:cBhvr>
                                      <p:to>
                                        <p:strVal val="visible"/>
                                      </p:to>
                                    </p:set>
                                    <p:animEffect filter="wipe(down)">
                                      <p:cBhvr>
                                        <p:cTn id="51" dur="500"/>
                                        <p:tgtEl>
                                          <p:spTgt spid="71722"/>
                                        </p:tgtEl>
                                      </p:cBhvr>
                                    </p:animEffect>
                                  </p:childTnLst>
                                </p:cTn>
                              </p:par>
                            </p:childTnLst>
                          </p:cTn>
                        </p:par>
                        <p:par>
                          <p:cTn id="52" fill="hold">
                            <p:stCondLst>
                              <p:cond delay="2000"/>
                            </p:stCondLst>
                            <p:childTnLst>
                              <p:par>
                                <p:cTn id="53" presetID="21" presetClass="entr" presetSubtype="1" fill="hold" grpId="0" nodeType="afterEffect">
                                  <p:stCondLst>
                                    <p:cond delay="0"/>
                                  </p:stCondLst>
                                  <p:childTnLst>
                                    <p:set>
                                      <p:cBhvr>
                                        <p:cTn id="54" dur="1" fill="hold">
                                          <p:stCondLst>
                                            <p:cond delay="0"/>
                                          </p:stCondLst>
                                        </p:cTn>
                                        <p:tgtEl>
                                          <p:spTgt spid="71686"/>
                                        </p:tgtEl>
                                        <p:attrNameLst>
                                          <p:attrName>style.visibility</p:attrName>
                                        </p:attrNameLst>
                                      </p:cBhvr>
                                      <p:to>
                                        <p:strVal val="visible"/>
                                      </p:to>
                                    </p:set>
                                    <p:animEffect filter="wheel(1)">
                                      <p:cBhvr>
                                        <p:cTn id="55" dur="1000"/>
                                        <p:tgtEl>
                                          <p:spTgt spid="71686"/>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71707"/>
                                        </p:tgtEl>
                                        <p:attrNameLst>
                                          <p:attrName>style.visibility</p:attrName>
                                        </p:attrNameLst>
                                      </p:cBhvr>
                                      <p:to>
                                        <p:strVal val="visible"/>
                                      </p:to>
                                    </p:set>
                                    <p:animEffect filter="wheel(1)">
                                      <p:cBhvr>
                                        <p:cTn id="58" dur="1000"/>
                                        <p:tgtEl>
                                          <p:spTgt spid="71707"/>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71721"/>
                                        </p:tgtEl>
                                        <p:attrNameLst>
                                          <p:attrName>style.visibility</p:attrName>
                                        </p:attrNameLst>
                                      </p:cBhvr>
                                      <p:to>
                                        <p:strVal val="visible"/>
                                      </p:to>
                                    </p:set>
                                    <p:animEffect filter="wheel(1)">
                                      <p:cBhvr>
                                        <p:cTn id="61" dur="1000"/>
                                        <p:tgtEl>
                                          <p:spTgt spid="71721"/>
                                        </p:tgtEl>
                                      </p:cBhvr>
                                    </p:animEffect>
                                  </p:childTnLst>
                                </p:cTn>
                              </p:par>
                              <p:par>
                                <p:cTn id="62" presetID="21" presetClass="entr" presetSubtype="1" fill="hold" grpId="0" nodeType="withEffect">
                                  <p:stCondLst>
                                    <p:cond delay="0"/>
                                  </p:stCondLst>
                                  <p:childTnLst>
                                    <p:set>
                                      <p:cBhvr>
                                        <p:cTn id="63" dur="1" fill="hold">
                                          <p:stCondLst>
                                            <p:cond delay="0"/>
                                          </p:stCondLst>
                                        </p:cTn>
                                        <p:tgtEl>
                                          <p:spTgt spid="71693"/>
                                        </p:tgtEl>
                                        <p:attrNameLst>
                                          <p:attrName>style.visibility</p:attrName>
                                        </p:attrNameLst>
                                      </p:cBhvr>
                                      <p:to>
                                        <p:strVal val="visible"/>
                                      </p:to>
                                    </p:set>
                                    <p:animEffect filter="wheel(1)">
                                      <p:cBhvr>
                                        <p:cTn id="64" dur="1000"/>
                                        <p:tgtEl>
                                          <p:spTgt spid="71693"/>
                                        </p:tgtEl>
                                      </p:cBhvr>
                                    </p:animEffect>
                                  </p:childTnLst>
                                </p:cTn>
                              </p:par>
                              <p:par>
                                <p:cTn id="65" presetID="21" presetClass="entr" presetSubtype="1" fill="hold" grpId="0" nodeType="withEffect">
                                  <p:stCondLst>
                                    <p:cond delay="0"/>
                                  </p:stCondLst>
                                  <p:childTnLst>
                                    <p:set>
                                      <p:cBhvr>
                                        <p:cTn id="66" dur="1" fill="hold">
                                          <p:stCondLst>
                                            <p:cond delay="0"/>
                                          </p:stCondLst>
                                        </p:cTn>
                                        <p:tgtEl>
                                          <p:spTgt spid="71700"/>
                                        </p:tgtEl>
                                        <p:attrNameLst>
                                          <p:attrName>style.visibility</p:attrName>
                                        </p:attrNameLst>
                                      </p:cBhvr>
                                      <p:to>
                                        <p:strVal val="visible"/>
                                      </p:to>
                                    </p:set>
                                    <p:animEffect filter="wheel(1)">
                                      <p:cBhvr>
                                        <p:cTn id="67" dur="1000"/>
                                        <p:tgtEl>
                                          <p:spTgt spid="71700"/>
                                        </p:tgtEl>
                                      </p:cBhvr>
                                    </p:animEffect>
                                  </p:childTnLst>
                                </p:cTn>
                              </p:par>
                              <p:par>
                                <p:cTn id="68" presetID="21" presetClass="entr" presetSubtype="1" fill="hold" grpId="0" nodeType="withEffect">
                                  <p:stCondLst>
                                    <p:cond delay="0"/>
                                  </p:stCondLst>
                                  <p:childTnLst>
                                    <p:set>
                                      <p:cBhvr>
                                        <p:cTn id="69" dur="1" fill="hold">
                                          <p:stCondLst>
                                            <p:cond delay="0"/>
                                          </p:stCondLst>
                                        </p:cTn>
                                        <p:tgtEl>
                                          <p:spTgt spid="71714"/>
                                        </p:tgtEl>
                                        <p:attrNameLst>
                                          <p:attrName>style.visibility</p:attrName>
                                        </p:attrNameLst>
                                      </p:cBhvr>
                                      <p:to>
                                        <p:strVal val="visible"/>
                                      </p:to>
                                    </p:set>
                                    <p:animEffect filter="wheel(1)">
                                      <p:cBhvr>
                                        <p:cTn id="70" dur="1000"/>
                                        <p:tgtEl>
                                          <p:spTgt spid="71714"/>
                                        </p:tgtEl>
                                      </p:cBhvr>
                                    </p:animEffect>
                                  </p:childTnLst>
                                </p:cTn>
                              </p:par>
                            </p:childTnLst>
                          </p:cTn>
                        </p:par>
                        <p:par>
                          <p:cTn id="71" fill="hold">
                            <p:stCondLst>
                              <p:cond delay="3000"/>
                            </p:stCondLst>
                            <p:childTnLst>
                              <p:par>
                                <p:cTn id="72" presetID="42" presetClass="entr" presetSubtype="0" fill="hold" grpId="0" nodeType="afterEffect">
                                  <p:stCondLst>
                                    <p:cond delay="0"/>
                                  </p:stCondLst>
                                  <p:childTnLst>
                                    <p:set>
                                      <p:cBhvr>
                                        <p:cTn id="73" dur="1" fill="hold">
                                          <p:stCondLst>
                                            <p:cond delay="0"/>
                                          </p:stCondLst>
                                        </p:cTn>
                                        <p:tgtEl>
                                          <p:spTgt spid="71691"/>
                                        </p:tgtEl>
                                        <p:attrNameLst>
                                          <p:attrName>style.visibility</p:attrName>
                                        </p:attrNameLst>
                                      </p:cBhvr>
                                      <p:to>
                                        <p:strVal val="visible"/>
                                      </p:to>
                                    </p:set>
                                    <p:animEffect filter="fade">
                                      <p:cBhvr>
                                        <p:cTn id="74" dur="500"/>
                                        <p:tgtEl>
                                          <p:spTgt spid="71691"/>
                                        </p:tgtEl>
                                      </p:cBhvr>
                                    </p:animEffect>
                                    <p:anim calcmode="lin" valueType="num">
                                      <p:cBhvr>
                                        <p:cTn id="75" dur="500" fill="hold"/>
                                        <p:tgtEl>
                                          <p:spTgt spid="71691"/>
                                        </p:tgtEl>
                                        <p:attrNameLst>
                                          <p:attrName>ppt_x</p:attrName>
                                        </p:attrNameLst>
                                      </p:cBhvr>
                                      <p:tavLst>
                                        <p:tav tm="0">
                                          <p:val>
                                            <p:strVal val="#ppt_x"/>
                                          </p:val>
                                        </p:tav>
                                        <p:tav tm="100000">
                                          <p:val>
                                            <p:strVal val="#ppt_x"/>
                                          </p:val>
                                        </p:tav>
                                      </p:tavLst>
                                    </p:anim>
                                    <p:anim calcmode="lin" valueType="num">
                                      <p:cBhvr>
                                        <p:cTn id="76" dur="500" fill="hold"/>
                                        <p:tgtEl>
                                          <p:spTgt spid="71691"/>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71692"/>
                                        </p:tgtEl>
                                        <p:attrNameLst>
                                          <p:attrName>style.visibility</p:attrName>
                                        </p:attrNameLst>
                                      </p:cBhvr>
                                      <p:to>
                                        <p:strVal val="visible"/>
                                      </p:to>
                                    </p:set>
                                    <p:animEffect filter="fade">
                                      <p:cBhvr>
                                        <p:cTn id="79" dur="500"/>
                                        <p:tgtEl>
                                          <p:spTgt spid="71692"/>
                                        </p:tgtEl>
                                      </p:cBhvr>
                                    </p:animEffect>
                                    <p:anim calcmode="lin" valueType="num">
                                      <p:cBhvr>
                                        <p:cTn id="80" dur="500" fill="hold"/>
                                        <p:tgtEl>
                                          <p:spTgt spid="71692"/>
                                        </p:tgtEl>
                                        <p:attrNameLst>
                                          <p:attrName>ppt_x</p:attrName>
                                        </p:attrNameLst>
                                      </p:cBhvr>
                                      <p:tavLst>
                                        <p:tav tm="0">
                                          <p:val>
                                            <p:strVal val="#ppt_x"/>
                                          </p:val>
                                        </p:tav>
                                        <p:tav tm="100000">
                                          <p:val>
                                            <p:strVal val="#ppt_x"/>
                                          </p:val>
                                        </p:tav>
                                      </p:tavLst>
                                    </p:anim>
                                    <p:anim calcmode="lin" valueType="num">
                                      <p:cBhvr>
                                        <p:cTn id="81" dur="500" fill="hold"/>
                                        <p:tgtEl>
                                          <p:spTgt spid="71692"/>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71708"/>
                                        </p:tgtEl>
                                        <p:attrNameLst>
                                          <p:attrName>style.visibility</p:attrName>
                                        </p:attrNameLst>
                                      </p:cBhvr>
                                      <p:to>
                                        <p:strVal val="visible"/>
                                      </p:to>
                                    </p:set>
                                    <p:animEffect filter="fade">
                                      <p:cBhvr>
                                        <p:cTn id="84" dur="500"/>
                                        <p:tgtEl>
                                          <p:spTgt spid="71708"/>
                                        </p:tgtEl>
                                      </p:cBhvr>
                                    </p:animEffect>
                                    <p:anim calcmode="lin" valueType="num">
                                      <p:cBhvr>
                                        <p:cTn id="85" dur="500" fill="hold"/>
                                        <p:tgtEl>
                                          <p:spTgt spid="71708"/>
                                        </p:tgtEl>
                                        <p:attrNameLst>
                                          <p:attrName>ppt_x</p:attrName>
                                        </p:attrNameLst>
                                      </p:cBhvr>
                                      <p:tavLst>
                                        <p:tav tm="0">
                                          <p:val>
                                            <p:strVal val="#ppt_x"/>
                                          </p:val>
                                        </p:tav>
                                        <p:tav tm="100000">
                                          <p:val>
                                            <p:strVal val="#ppt_x"/>
                                          </p:val>
                                        </p:tav>
                                      </p:tavLst>
                                    </p:anim>
                                    <p:anim calcmode="lin" valueType="num">
                                      <p:cBhvr>
                                        <p:cTn id="86" dur="500" fill="hold"/>
                                        <p:tgtEl>
                                          <p:spTgt spid="71708"/>
                                        </p:tgtEl>
                                        <p:attrNameLst>
                                          <p:attrName>ppt_y</p:attrName>
                                        </p:attrNameLst>
                                      </p:cBhvr>
                                      <p:tavLst>
                                        <p:tav tm="0">
                                          <p:val>
                                            <p:strVal val="#ppt_y+.1"/>
                                          </p:val>
                                        </p:tav>
                                        <p:tav tm="100000">
                                          <p:val>
                                            <p:strVal val="#ppt_y"/>
                                          </p:val>
                                        </p:tav>
                                      </p:tavLst>
                                    </p:anim>
                                  </p:childTnLst>
                                </p:cTn>
                              </p:par>
                              <p:par>
                                <p:cTn id="87" presetID="42" presetClass="entr" presetSubtype="0" fill="hold" grpId="0" nodeType="withEffect">
                                  <p:stCondLst>
                                    <p:cond delay="0"/>
                                  </p:stCondLst>
                                  <p:childTnLst>
                                    <p:set>
                                      <p:cBhvr>
                                        <p:cTn id="88" dur="1" fill="hold">
                                          <p:stCondLst>
                                            <p:cond delay="0"/>
                                          </p:stCondLst>
                                        </p:cTn>
                                        <p:tgtEl>
                                          <p:spTgt spid="71709"/>
                                        </p:tgtEl>
                                        <p:attrNameLst>
                                          <p:attrName>style.visibility</p:attrName>
                                        </p:attrNameLst>
                                      </p:cBhvr>
                                      <p:to>
                                        <p:strVal val="visible"/>
                                      </p:to>
                                    </p:set>
                                    <p:animEffect filter="fade">
                                      <p:cBhvr>
                                        <p:cTn id="89" dur="500"/>
                                        <p:tgtEl>
                                          <p:spTgt spid="71709"/>
                                        </p:tgtEl>
                                      </p:cBhvr>
                                    </p:animEffect>
                                    <p:anim calcmode="lin" valueType="num">
                                      <p:cBhvr>
                                        <p:cTn id="90" dur="500" fill="hold"/>
                                        <p:tgtEl>
                                          <p:spTgt spid="71709"/>
                                        </p:tgtEl>
                                        <p:attrNameLst>
                                          <p:attrName>ppt_x</p:attrName>
                                        </p:attrNameLst>
                                      </p:cBhvr>
                                      <p:tavLst>
                                        <p:tav tm="0">
                                          <p:val>
                                            <p:strVal val="#ppt_x"/>
                                          </p:val>
                                        </p:tav>
                                        <p:tav tm="100000">
                                          <p:val>
                                            <p:strVal val="#ppt_x"/>
                                          </p:val>
                                        </p:tav>
                                      </p:tavLst>
                                    </p:anim>
                                    <p:anim calcmode="lin" valueType="num">
                                      <p:cBhvr>
                                        <p:cTn id="91" dur="500" fill="hold"/>
                                        <p:tgtEl>
                                          <p:spTgt spid="71709"/>
                                        </p:tgtEl>
                                        <p:attrNameLst>
                                          <p:attrName>ppt_y</p:attrName>
                                        </p:attrNameLst>
                                      </p:cBhvr>
                                      <p:tavLst>
                                        <p:tav tm="0">
                                          <p:val>
                                            <p:strVal val="#ppt_y+.1"/>
                                          </p:val>
                                        </p:tav>
                                        <p:tav tm="100000">
                                          <p:val>
                                            <p:strVal val="#ppt_y"/>
                                          </p:val>
                                        </p:tav>
                                      </p:tavLst>
                                    </p:anim>
                                  </p:childTnLst>
                                </p:cTn>
                              </p:par>
                              <p:par>
                                <p:cTn id="92" presetID="42" presetClass="entr" presetSubtype="0" fill="hold" grpId="0" nodeType="withEffect">
                                  <p:stCondLst>
                                    <p:cond delay="0"/>
                                  </p:stCondLst>
                                  <p:childTnLst>
                                    <p:set>
                                      <p:cBhvr>
                                        <p:cTn id="93" dur="1" fill="hold">
                                          <p:stCondLst>
                                            <p:cond delay="0"/>
                                          </p:stCondLst>
                                        </p:cTn>
                                        <p:tgtEl>
                                          <p:spTgt spid="71726"/>
                                        </p:tgtEl>
                                        <p:attrNameLst>
                                          <p:attrName>style.visibility</p:attrName>
                                        </p:attrNameLst>
                                      </p:cBhvr>
                                      <p:to>
                                        <p:strVal val="visible"/>
                                      </p:to>
                                    </p:set>
                                    <p:animEffect filter="fade">
                                      <p:cBhvr>
                                        <p:cTn id="94" dur="500"/>
                                        <p:tgtEl>
                                          <p:spTgt spid="71726"/>
                                        </p:tgtEl>
                                      </p:cBhvr>
                                    </p:animEffect>
                                    <p:anim calcmode="lin" valueType="num">
                                      <p:cBhvr>
                                        <p:cTn id="95" dur="500" fill="hold"/>
                                        <p:tgtEl>
                                          <p:spTgt spid="71726"/>
                                        </p:tgtEl>
                                        <p:attrNameLst>
                                          <p:attrName>ppt_x</p:attrName>
                                        </p:attrNameLst>
                                      </p:cBhvr>
                                      <p:tavLst>
                                        <p:tav tm="0">
                                          <p:val>
                                            <p:strVal val="#ppt_x"/>
                                          </p:val>
                                        </p:tav>
                                        <p:tav tm="100000">
                                          <p:val>
                                            <p:strVal val="#ppt_x"/>
                                          </p:val>
                                        </p:tav>
                                      </p:tavLst>
                                    </p:anim>
                                    <p:anim calcmode="lin" valueType="num">
                                      <p:cBhvr>
                                        <p:cTn id="96" dur="500" fill="hold"/>
                                        <p:tgtEl>
                                          <p:spTgt spid="71726"/>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71727"/>
                                        </p:tgtEl>
                                        <p:attrNameLst>
                                          <p:attrName>style.visibility</p:attrName>
                                        </p:attrNameLst>
                                      </p:cBhvr>
                                      <p:to>
                                        <p:strVal val="visible"/>
                                      </p:to>
                                    </p:set>
                                    <p:animEffect filter="fade">
                                      <p:cBhvr>
                                        <p:cTn id="99" dur="500"/>
                                        <p:tgtEl>
                                          <p:spTgt spid="71727"/>
                                        </p:tgtEl>
                                      </p:cBhvr>
                                    </p:animEffect>
                                    <p:anim calcmode="lin" valueType="num">
                                      <p:cBhvr>
                                        <p:cTn id="100" dur="500" fill="hold"/>
                                        <p:tgtEl>
                                          <p:spTgt spid="71727"/>
                                        </p:tgtEl>
                                        <p:attrNameLst>
                                          <p:attrName>ppt_x</p:attrName>
                                        </p:attrNameLst>
                                      </p:cBhvr>
                                      <p:tavLst>
                                        <p:tav tm="0">
                                          <p:val>
                                            <p:strVal val="#ppt_x"/>
                                          </p:val>
                                        </p:tav>
                                        <p:tav tm="100000">
                                          <p:val>
                                            <p:strVal val="#ppt_x"/>
                                          </p:val>
                                        </p:tav>
                                      </p:tavLst>
                                    </p:anim>
                                    <p:anim calcmode="lin" valueType="num">
                                      <p:cBhvr>
                                        <p:cTn id="101" dur="500" fill="hold"/>
                                        <p:tgtEl>
                                          <p:spTgt spid="71727"/>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71694"/>
                                        </p:tgtEl>
                                        <p:attrNameLst>
                                          <p:attrName>style.visibility</p:attrName>
                                        </p:attrNameLst>
                                      </p:cBhvr>
                                      <p:to>
                                        <p:strVal val="visible"/>
                                      </p:to>
                                    </p:set>
                                    <p:animEffect filter="fade">
                                      <p:cBhvr>
                                        <p:cTn id="104" dur="500"/>
                                        <p:tgtEl>
                                          <p:spTgt spid="71694"/>
                                        </p:tgtEl>
                                      </p:cBhvr>
                                    </p:animEffect>
                                    <p:anim calcmode="lin" valueType="num">
                                      <p:cBhvr>
                                        <p:cTn id="105" dur="500" fill="hold"/>
                                        <p:tgtEl>
                                          <p:spTgt spid="71694"/>
                                        </p:tgtEl>
                                        <p:attrNameLst>
                                          <p:attrName>ppt_x</p:attrName>
                                        </p:attrNameLst>
                                      </p:cBhvr>
                                      <p:tavLst>
                                        <p:tav tm="0">
                                          <p:val>
                                            <p:strVal val="#ppt_x"/>
                                          </p:val>
                                        </p:tav>
                                        <p:tav tm="100000">
                                          <p:val>
                                            <p:strVal val="#ppt_x"/>
                                          </p:val>
                                        </p:tav>
                                      </p:tavLst>
                                    </p:anim>
                                    <p:anim calcmode="lin" valueType="num">
                                      <p:cBhvr>
                                        <p:cTn id="106" dur="500" fill="hold"/>
                                        <p:tgtEl>
                                          <p:spTgt spid="71694"/>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71695"/>
                                        </p:tgtEl>
                                        <p:attrNameLst>
                                          <p:attrName>style.visibility</p:attrName>
                                        </p:attrNameLst>
                                      </p:cBhvr>
                                      <p:to>
                                        <p:strVal val="visible"/>
                                      </p:to>
                                    </p:set>
                                    <p:animEffect filter="fade">
                                      <p:cBhvr>
                                        <p:cTn id="109" dur="500"/>
                                        <p:tgtEl>
                                          <p:spTgt spid="71695"/>
                                        </p:tgtEl>
                                      </p:cBhvr>
                                    </p:animEffect>
                                    <p:anim calcmode="lin" valueType="num">
                                      <p:cBhvr>
                                        <p:cTn id="110" dur="500" fill="hold"/>
                                        <p:tgtEl>
                                          <p:spTgt spid="71695"/>
                                        </p:tgtEl>
                                        <p:attrNameLst>
                                          <p:attrName>ppt_x</p:attrName>
                                        </p:attrNameLst>
                                      </p:cBhvr>
                                      <p:tavLst>
                                        <p:tav tm="0">
                                          <p:val>
                                            <p:strVal val="#ppt_x"/>
                                          </p:val>
                                        </p:tav>
                                        <p:tav tm="100000">
                                          <p:val>
                                            <p:strVal val="#ppt_x"/>
                                          </p:val>
                                        </p:tav>
                                      </p:tavLst>
                                    </p:anim>
                                    <p:anim calcmode="lin" valueType="num">
                                      <p:cBhvr>
                                        <p:cTn id="111" dur="500" fill="hold"/>
                                        <p:tgtEl>
                                          <p:spTgt spid="71695"/>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71701"/>
                                        </p:tgtEl>
                                        <p:attrNameLst>
                                          <p:attrName>style.visibility</p:attrName>
                                        </p:attrNameLst>
                                      </p:cBhvr>
                                      <p:to>
                                        <p:strVal val="visible"/>
                                      </p:to>
                                    </p:set>
                                    <p:animEffect filter="fade">
                                      <p:cBhvr>
                                        <p:cTn id="114" dur="500"/>
                                        <p:tgtEl>
                                          <p:spTgt spid="71701"/>
                                        </p:tgtEl>
                                      </p:cBhvr>
                                    </p:animEffect>
                                    <p:anim calcmode="lin" valueType="num">
                                      <p:cBhvr>
                                        <p:cTn id="115" dur="500" fill="hold"/>
                                        <p:tgtEl>
                                          <p:spTgt spid="71701"/>
                                        </p:tgtEl>
                                        <p:attrNameLst>
                                          <p:attrName>ppt_x</p:attrName>
                                        </p:attrNameLst>
                                      </p:cBhvr>
                                      <p:tavLst>
                                        <p:tav tm="0">
                                          <p:val>
                                            <p:strVal val="#ppt_x"/>
                                          </p:val>
                                        </p:tav>
                                        <p:tav tm="100000">
                                          <p:val>
                                            <p:strVal val="#ppt_x"/>
                                          </p:val>
                                        </p:tav>
                                      </p:tavLst>
                                    </p:anim>
                                    <p:anim calcmode="lin" valueType="num">
                                      <p:cBhvr>
                                        <p:cTn id="116" dur="500" fill="hold"/>
                                        <p:tgtEl>
                                          <p:spTgt spid="71701"/>
                                        </p:tgtEl>
                                        <p:attrNameLst>
                                          <p:attrName>ppt_y</p:attrName>
                                        </p:attrNameLst>
                                      </p:cBhvr>
                                      <p:tavLst>
                                        <p:tav tm="0">
                                          <p:val>
                                            <p:strVal val="#ppt_y+.1"/>
                                          </p:val>
                                        </p:tav>
                                        <p:tav tm="100000">
                                          <p:val>
                                            <p:strVal val="#ppt_y"/>
                                          </p:val>
                                        </p:tav>
                                      </p:tavLst>
                                    </p:anim>
                                  </p:childTnLst>
                                </p:cTn>
                              </p:par>
                              <p:par>
                                <p:cTn id="117" presetID="42" presetClass="entr" presetSubtype="0" fill="hold" grpId="0" nodeType="withEffect">
                                  <p:stCondLst>
                                    <p:cond delay="0"/>
                                  </p:stCondLst>
                                  <p:childTnLst>
                                    <p:set>
                                      <p:cBhvr>
                                        <p:cTn id="118" dur="1" fill="hold">
                                          <p:stCondLst>
                                            <p:cond delay="0"/>
                                          </p:stCondLst>
                                        </p:cTn>
                                        <p:tgtEl>
                                          <p:spTgt spid="71702"/>
                                        </p:tgtEl>
                                        <p:attrNameLst>
                                          <p:attrName>style.visibility</p:attrName>
                                        </p:attrNameLst>
                                      </p:cBhvr>
                                      <p:to>
                                        <p:strVal val="visible"/>
                                      </p:to>
                                    </p:set>
                                    <p:animEffect filter="fade">
                                      <p:cBhvr>
                                        <p:cTn id="119" dur="500"/>
                                        <p:tgtEl>
                                          <p:spTgt spid="71702"/>
                                        </p:tgtEl>
                                      </p:cBhvr>
                                    </p:animEffect>
                                    <p:anim calcmode="lin" valueType="num">
                                      <p:cBhvr>
                                        <p:cTn id="120" dur="500" fill="hold"/>
                                        <p:tgtEl>
                                          <p:spTgt spid="71702"/>
                                        </p:tgtEl>
                                        <p:attrNameLst>
                                          <p:attrName>ppt_x</p:attrName>
                                        </p:attrNameLst>
                                      </p:cBhvr>
                                      <p:tavLst>
                                        <p:tav tm="0">
                                          <p:val>
                                            <p:strVal val="#ppt_x"/>
                                          </p:val>
                                        </p:tav>
                                        <p:tav tm="100000">
                                          <p:val>
                                            <p:strVal val="#ppt_x"/>
                                          </p:val>
                                        </p:tav>
                                      </p:tavLst>
                                    </p:anim>
                                    <p:anim calcmode="lin" valueType="num">
                                      <p:cBhvr>
                                        <p:cTn id="121" dur="500" fill="hold"/>
                                        <p:tgtEl>
                                          <p:spTgt spid="71702"/>
                                        </p:tgtEl>
                                        <p:attrNameLst>
                                          <p:attrName>ppt_y</p:attrName>
                                        </p:attrNameLst>
                                      </p:cBhvr>
                                      <p:tavLst>
                                        <p:tav tm="0">
                                          <p:val>
                                            <p:strVal val="#ppt_y+.1"/>
                                          </p:val>
                                        </p:tav>
                                        <p:tav tm="100000">
                                          <p:val>
                                            <p:strVal val="#ppt_y"/>
                                          </p:val>
                                        </p:tav>
                                      </p:tavLst>
                                    </p:anim>
                                  </p:childTnLst>
                                </p:cTn>
                              </p:par>
                              <p:par>
                                <p:cTn id="122" presetID="42" presetClass="entr" presetSubtype="0" fill="hold" grpId="0" nodeType="withEffect">
                                  <p:stCondLst>
                                    <p:cond delay="0"/>
                                  </p:stCondLst>
                                  <p:childTnLst>
                                    <p:set>
                                      <p:cBhvr>
                                        <p:cTn id="123" dur="1" fill="hold">
                                          <p:stCondLst>
                                            <p:cond delay="0"/>
                                          </p:stCondLst>
                                        </p:cTn>
                                        <p:tgtEl>
                                          <p:spTgt spid="71719"/>
                                        </p:tgtEl>
                                        <p:attrNameLst>
                                          <p:attrName>style.visibility</p:attrName>
                                        </p:attrNameLst>
                                      </p:cBhvr>
                                      <p:to>
                                        <p:strVal val="visible"/>
                                      </p:to>
                                    </p:set>
                                    <p:animEffect filter="fade">
                                      <p:cBhvr>
                                        <p:cTn id="124" dur="500"/>
                                        <p:tgtEl>
                                          <p:spTgt spid="71719"/>
                                        </p:tgtEl>
                                      </p:cBhvr>
                                    </p:animEffect>
                                    <p:anim calcmode="lin" valueType="num">
                                      <p:cBhvr>
                                        <p:cTn id="125" dur="500" fill="hold"/>
                                        <p:tgtEl>
                                          <p:spTgt spid="71719"/>
                                        </p:tgtEl>
                                        <p:attrNameLst>
                                          <p:attrName>ppt_x</p:attrName>
                                        </p:attrNameLst>
                                      </p:cBhvr>
                                      <p:tavLst>
                                        <p:tav tm="0">
                                          <p:val>
                                            <p:strVal val="#ppt_x"/>
                                          </p:val>
                                        </p:tav>
                                        <p:tav tm="100000">
                                          <p:val>
                                            <p:strVal val="#ppt_x"/>
                                          </p:val>
                                        </p:tav>
                                      </p:tavLst>
                                    </p:anim>
                                    <p:anim calcmode="lin" valueType="num">
                                      <p:cBhvr>
                                        <p:cTn id="126" dur="500" fill="hold"/>
                                        <p:tgtEl>
                                          <p:spTgt spid="71719"/>
                                        </p:tgtEl>
                                        <p:attrNameLst>
                                          <p:attrName>ppt_y</p:attrName>
                                        </p:attrNameLst>
                                      </p:cBhvr>
                                      <p:tavLst>
                                        <p:tav tm="0">
                                          <p:val>
                                            <p:strVal val="#ppt_y+.1"/>
                                          </p:val>
                                        </p:tav>
                                        <p:tav tm="100000">
                                          <p:val>
                                            <p:strVal val="#ppt_y"/>
                                          </p:val>
                                        </p:tav>
                                      </p:tavLst>
                                    </p:anim>
                                  </p:childTnLst>
                                </p:cTn>
                              </p:par>
                              <p:par>
                                <p:cTn id="127" presetID="42" presetClass="entr" presetSubtype="0" fill="hold" grpId="0" nodeType="withEffect">
                                  <p:stCondLst>
                                    <p:cond delay="0"/>
                                  </p:stCondLst>
                                  <p:childTnLst>
                                    <p:set>
                                      <p:cBhvr>
                                        <p:cTn id="128" dur="1" fill="hold">
                                          <p:stCondLst>
                                            <p:cond delay="0"/>
                                          </p:stCondLst>
                                        </p:cTn>
                                        <p:tgtEl>
                                          <p:spTgt spid="71720"/>
                                        </p:tgtEl>
                                        <p:attrNameLst>
                                          <p:attrName>style.visibility</p:attrName>
                                        </p:attrNameLst>
                                      </p:cBhvr>
                                      <p:to>
                                        <p:strVal val="visible"/>
                                      </p:to>
                                    </p:set>
                                    <p:animEffect filter="fade">
                                      <p:cBhvr>
                                        <p:cTn id="129" dur="500"/>
                                        <p:tgtEl>
                                          <p:spTgt spid="71720"/>
                                        </p:tgtEl>
                                      </p:cBhvr>
                                    </p:animEffect>
                                    <p:anim calcmode="lin" valueType="num">
                                      <p:cBhvr>
                                        <p:cTn id="130" dur="500" fill="hold"/>
                                        <p:tgtEl>
                                          <p:spTgt spid="71720"/>
                                        </p:tgtEl>
                                        <p:attrNameLst>
                                          <p:attrName>ppt_x</p:attrName>
                                        </p:attrNameLst>
                                      </p:cBhvr>
                                      <p:tavLst>
                                        <p:tav tm="0">
                                          <p:val>
                                            <p:strVal val="#ppt_x"/>
                                          </p:val>
                                        </p:tav>
                                        <p:tav tm="100000">
                                          <p:val>
                                            <p:strVal val="#ppt_x"/>
                                          </p:val>
                                        </p:tav>
                                      </p:tavLst>
                                    </p:anim>
                                    <p:anim calcmode="lin" valueType="num">
                                      <p:cBhvr>
                                        <p:cTn id="131" dur="500" fill="hold"/>
                                        <p:tgtEl>
                                          <p:spTgt spid="717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6" grpId="0" bldLvl="0" animBg="1"/>
      <p:bldP spid="71687" grpId="0" bldLvl="0" animBg="1"/>
      <p:bldP spid="71691" grpId="0" bldLvl="0"/>
      <p:bldP spid="71692" grpId="0" bldLvl="0"/>
      <p:bldP spid="71693" grpId="0" bldLvl="0" animBg="1"/>
      <p:bldP spid="71694" grpId="0" bldLvl="0"/>
      <p:bldP spid="71695" grpId="0" bldLvl="0"/>
      <p:bldP spid="71696" grpId="0" bldLvl="0" animBg="1"/>
      <p:bldP spid="71700" grpId="0" bldLvl="0" animBg="1"/>
      <p:bldP spid="71701" grpId="0" bldLvl="0"/>
      <p:bldP spid="71702" grpId="0" bldLvl="0"/>
      <p:bldP spid="71703" grpId="0" bldLvl="0" animBg="1"/>
      <p:bldP spid="71707" grpId="0" bldLvl="0" animBg="1"/>
      <p:bldP spid="71708" grpId="0" bldLvl="0"/>
      <p:bldP spid="71709" grpId="0" bldLvl="0"/>
      <p:bldP spid="71710" grpId="0" bldLvl="0" animBg="1"/>
      <p:bldP spid="71714" grpId="0" bldLvl="0" animBg="1"/>
      <p:bldP spid="71715" grpId="0" bldLvl="0" animBg="1"/>
      <p:bldP spid="71719" grpId="0" bldLvl="0"/>
      <p:bldP spid="71720" grpId="0" bldLvl="0"/>
      <p:bldP spid="71721" grpId="0" bldLvl="0" animBg="1"/>
      <p:bldP spid="71722" grpId="0" bldLvl="0" animBg="1"/>
      <p:bldP spid="71726" grpId="0" bldLvl="0"/>
      <p:bldP spid="71727" grpId="0" bldLvl="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72709" name="组合 6"/>
          <p:cNvGrpSpPr/>
          <p:nvPr/>
        </p:nvGrpSpPr>
        <p:grpSpPr>
          <a:xfrm>
            <a:off x="1245235" y="1057910"/>
            <a:ext cx="2799080" cy="2296795"/>
            <a:chOff x="0" y="0"/>
            <a:chExt cx="3330371" cy="2335995"/>
          </a:xfrm>
        </p:grpSpPr>
        <p:sp>
          <p:nvSpPr>
            <p:cNvPr id="72710" name="任意多边形 7"/>
            <p:cNvSpPr/>
            <p:nvPr>
              <p:custDataLst>
                <p:tags r:id="rId4"/>
              </p:custDataLst>
            </p:nvPr>
          </p:nvSpPr>
          <p:spPr>
            <a:xfrm>
              <a:off x="0" y="0"/>
              <a:ext cx="3330371" cy="2335995"/>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7F7F7F"/>
            </a:solidFill>
            <a:ln w="9525">
              <a:noFill/>
            </a:ln>
          </p:spPr>
          <p:txBody>
            <a:bodyPr vert="horz" wrap="square" lIns="121920" tIns="121920" rIns="121920" bIns="121920" anchor="ctr" anchorCtr="0"/>
            <a:p>
              <a:pPr algn="ctr">
                <a:lnSpc>
                  <a:spcPct val="90000"/>
                </a:lnSpc>
                <a:spcAft>
                  <a:spcPct val="35000"/>
                </a:spcAft>
              </a:pPr>
              <a:endParaRPr sz="160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72711" name="组合 8"/>
            <p:cNvGrpSpPr/>
            <p:nvPr/>
          </p:nvGrpSpPr>
          <p:grpSpPr>
            <a:xfrm>
              <a:off x="0" y="112513"/>
              <a:ext cx="3330370" cy="432048"/>
              <a:chOff x="0" y="0"/>
              <a:chExt cx="3330370" cy="432048"/>
            </a:xfrm>
          </p:grpSpPr>
          <p:sp>
            <p:nvSpPr>
              <p:cNvPr id="72712" name="矩形 10"/>
              <p:cNvSpPr/>
              <p:nvPr>
                <p:custDataLst>
                  <p:tags r:id="rId5"/>
                </p:custDataLst>
              </p:nvPr>
            </p:nvSpPr>
            <p:spPr>
              <a:xfrm>
                <a:off x="1" y="0"/>
                <a:ext cx="3330369" cy="432048"/>
              </a:xfrm>
              <a:prstGeom prst="rect">
                <a:avLst/>
              </a:prstGeom>
              <a:solidFill>
                <a:srgbClr val="FFFFFF">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13" name="TextBox 6"/>
              <p:cNvSpPr/>
              <p:nvPr>
                <p:custDataLst>
                  <p:tags r:id="rId6"/>
                </p:custDataLst>
              </p:nvPr>
            </p:nvSpPr>
            <p:spPr>
              <a:xfrm>
                <a:off x="0" y="9814"/>
                <a:ext cx="3330370" cy="377169"/>
              </a:xfrm>
              <a:prstGeom prst="rect">
                <a:avLst/>
              </a:prstGeom>
              <a:solidFill>
                <a:schemeClr val="bg1"/>
              </a:solidFill>
              <a:ln w="9525">
                <a:noFill/>
              </a:ln>
            </p:spPr>
            <p:txBody>
              <a:bodyPr wrap="square">
                <a:spAutoFit/>
              </a:bodyPr>
              <a:p>
                <a:pPr algn="ctr">
                  <a:lnSpc>
                    <a:spcPct val="130000"/>
                  </a:lnSpc>
                </a:pPr>
                <a:r>
                  <a:rPr lang="zh-CN" altLang="en-US" sz="1400" b="1" dirty="0">
                    <a:solidFill>
                      <a:srgbClr val="E74C2E"/>
                    </a:solidFill>
                    <a:latin typeface="微软雅黑" panose="020B0503020204020204" charset="-122"/>
                    <a:ea typeface="微软雅黑" panose="020B0503020204020204" charset="-122"/>
                    <a:sym typeface="微软雅黑" panose="020B0503020204020204" charset="-122"/>
                  </a:rPr>
                  <a:t>苯及苯系物</a:t>
                </a:r>
                <a:endParaRPr lang="zh-CN" altLang="en-US" sz="14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72714" name="TextBox 6"/>
            <p:cNvSpPr/>
            <p:nvPr>
              <p:custDataLst>
                <p:tags r:id="rId7"/>
              </p:custDataLst>
            </p:nvPr>
          </p:nvSpPr>
          <p:spPr>
            <a:xfrm>
              <a:off x="0" y="509380"/>
              <a:ext cx="3258917" cy="1798658"/>
            </a:xfrm>
            <a:prstGeom prst="rect">
              <a:avLst/>
            </a:prstGeom>
            <a:noFill/>
            <a:ln w="9525">
              <a:noFill/>
            </a:ln>
          </p:spPr>
          <p:txBody>
            <a:bodyPr wrap="square">
              <a:spAutoFit/>
            </a:bodyPr>
            <a:p>
              <a:pPr>
                <a:lnSpc>
                  <a:spcPct val="13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苯的挥发性大，暴露于空气中极易扩散，吸入或皮肤接触大量苯进入体内，会引起急性和慢性苯中毒，长期吸入会侵害人的神经系统，白血病患者大部分有苯接触史</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2715" name="组合 12"/>
          <p:cNvGrpSpPr/>
          <p:nvPr/>
        </p:nvGrpSpPr>
        <p:grpSpPr>
          <a:xfrm>
            <a:off x="4850130" y="1057910"/>
            <a:ext cx="2800350" cy="2353966"/>
            <a:chOff x="0" y="0"/>
            <a:chExt cx="3330370" cy="2047961"/>
          </a:xfrm>
        </p:grpSpPr>
        <p:sp>
          <p:nvSpPr>
            <p:cNvPr id="72716" name="任意多边形 13"/>
            <p:cNvSpPr/>
            <p:nvPr>
              <p:custDataLst>
                <p:tags r:id="rId8"/>
              </p:custDataLst>
            </p:nvPr>
          </p:nvSpPr>
          <p:spPr>
            <a:xfrm>
              <a:off x="0" y="0"/>
              <a:ext cx="3330369" cy="1998222"/>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E74C2E"/>
            </a:solidFill>
            <a:ln w="9525">
              <a:noFill/>
            </a:ln>
          </p:spPr>
          <p:txBody>
            <a:bodyPr vert="horz" wrap="square" lIns="121920" tIns="121920" rIns="121920" bIns="121920" anchor="ctr" anchorCtr="0"/>
            <a:p>
              <a:pPr algn="ctr">
                <a:lnSpc>
                  <a:spcPct val="90000"/>
                </a:lnSpc>
                <a:spcAft>
                  <a:spcPct val="35000"/>
                </a:spcAft>
              </a:pPr>
              <a:endParaRPr sz="3200">
                <a:solidFill>
                  <a:srgbClr val="FFFFFF"/>
                </a:solidFill>
                <a:latin typeface="Segoe UI" panose="020B0502040204020203" charset="0"/>
                <a:ea typeface="Calibri" panose="020F0502020204030204" charset="0"/>
                <a:sym typeface="Calibri" panose="020F0502020204030204" charset="0"/>
              </a:endParaRPr>
            </a:p>
          </p:txBody>
        </p:sp>
        <p:grpSp>
          <p:nvGrpSpPr>
            <p:cNvPr id="72717" name="组合 14"/>
            <p:cNvGrpSpPr/>
            <p:nvPr/>
          </p:nvGrpSpPr>
          <p:grpSpPr>
            <a:xfrm>
              <a:off x="0" y="112513"/>
              <a:ext cx="3330370" cy="432048"/>
              <a:chOff x="0" y="0"/>
              <a:chExt cx="3330370" cy="432048"/>
            </a:xfrm>
          </p:grpSpPr>
          <p:sp>
            <p:nvSpPr>
              <p:cNvPr id="72718" name="矩形 16"/>
              <p:cNvSpPr/>
              <p:nvPr>
                <p:custDataLst>
                  <p:tags r:id="rId9"/>
                </p:custDataLst>
              </p:nvPr>
            </p:nvSpPr>
            <p:spPr>
              <a:xfrm>
                <a:off x="1" y="0"/>
                <a:ext cx="3330369" cy="432048"/>
              </a:xfrm>
              <a:prstGeom prst="rect">
                <a:avLst/>
              </a:prstGeom>
              <a:solidFill>
                <a:srgbClr val="F2F2F2">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19" name="TextBox 6"/>
              <p:cNvSpPr/>
              <p:nvPr>
                <p:custDataLst>
                  <p:tags r:id="rId10"/>
                </p:custDataLst>
              </p:nvPr>
            </p:nvSpPr>
            <p:spPr>
              <a:xfrm>
                <a:off x="0" y="9814"/>
                <a:ext cx="3330370" cy="322632"/>
              </a:xfrm>
              <a:prstGeom prst="rect">
                <a:avLst/>
              </a:prstGeom>
              <a:noFill/>
              <a:ln w="9525">
                <a:noFill/>
              </a:ln>
            </p:spPr>
            <p:txBody>
              <a:bodyPr wrap="square">
                <a:spAutoFit/>
              </a:bodyPr>
              <a:p>
                <a:pPr algn="ctr">
                  <a:lnSpc>
                    <a:spcPct val="13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正己烷</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72720" name="TextBox 6"/>
            <p:cNvSpPr/>
            <p:nvPr>
              <p:custDataLst>
                <p:tags r:id="rId11"/>
              </p:custDataLst>
            </p:nvPr>
          </p:nvSpPr>
          <p:spPr>
            <a:xfrm>
              <a:off x="0" y="509380"/>
              <a:ext cx="3330370" cy="1538581"/>
            </a:xfrm>
            <a:prstGeom prst="rect">
              <a:avLst/>
            </a:prstGeom>
            <a:noFill/>
            <a:ln w="9525">
              <a:noFill/>
            </a:ln>
          </p:spPr>
          <p:txBody>
            <a:bodyPr wrap="square">
              <a:spAutoFit/>
            </a:bodyPr>
            <a:p>
              <a:pPr>
                <a:lnSpc>
                  <a:spcPct val="13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具有一定的毒性，会通过呼吸道、皮肤等途径进入人体，长期接触可导致人体出现头痛、头晕、乏力、四肢麻木等慢性中毒症状，严重的可导致晕倒、神志丧失、癌症甚至死亡</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2721" name="组合 18"/>
          <p:cNvGrpSpPr/>
          <p:nvPr/>
        </p:nvGrpSpPr>
        <p:grpSpPr>
          <a:xfrm>
            <a:off x="8456295" y="1057910"/>
            <a:ext cx="2797810" cy="2296795"/>
            <a:chOff x="0" y="0"/>
            <a:chExt cx="3330370" cy="1998222"/>
          </a:xfrm>
        </p:grpSpPr>
        <p:sp>
          <p:nvSpPr>
            <p:cNvPr id="72722" name="任意多边形 19"/>
            <p:cNvSpPr/>
            <p:nvPr>
              <p:custDataLst>
                <p:tags r:id="rId12"/>
              </p:custDataLst>
            </p:nvPr>
          </p:nvSpPr>
          <p:spPr>
            <a:xfrm>
              <a:off x="1" y="0"/>
              <a:ext cx="3330369" cy="1998222"/>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7F7F7F"/>
            </a:solidFill>
            <a:ln w="9525" cap="flat" cmpd="sng">
              <a:solidFill>
                <a:srgbClr val="4BACC6"/>
              </a:solidFill>
              <a:prstDash val="solid"/>
              <a:miter/>
              <a:headEnd type="none" w="med" len="med"/>
              <a:tailEnd type="none" w="med" len="med"/>
            </a:ln>
          </p:spPr>
          <p:txBody>
            <a:bodyPr vert="horz" wrap="square" lIns="121920" tIns="121920" rIns="121920" bIns="121920" anchor="ctr" anchorCtr="0"/>
            <a:p>
              <a:pPr algn="ctr">
                <a:lnSpc>
                  <a:spcPct val="90000"/>
                </a:lnSpc>
                <a:spcAft>
                  <a:spcPct val="35000"/>
                </a:spcAft>
              </a:pPr>
              <a:endParaRPr sz="3200">
                <a:solidFill>
                  <a:srgbClr val="FFFFFF"/>
                </a:solidFill>
                <a:latin typeface="Segoe UI" panose="020B0502040204020203" charset="0"/>
                <a:ea typeface="Calibri" panose="020F0502020204030204" charset="0"/>
                <a:sym typeface="Calibri" panose="020F0502020204030204" charset="0"/>
              </a:endParaRPr>
            </a:p>
          </p:txBody>
        </p:sp>
        <p:grpSp>
          <p:nvGrpSpPr>
            <p:cNvPr id="72723" name="组合 20"/>
            <p:cNvGrpSpPr/>
            <p:nvPr/>
          </p:nvGrpSpPr>
          <p:grpSpPr>
            <a:xfrm>
              <a:off x="0" y="112513"/>
              <a:ext cx="3330370" cy="432048"/>
              <a:chOff x="0" y="0"/>
              <a:chExt cx="3330370" cy="432048"/>
            </a:xfrm>
          </p:grpSpPr>
          <p:sp>
            <p:nvSpPr>
              <p:cNvPr id="72724" name="矩形 22"/>
              <p:cNvSpPr/>
              <p:nvPr>
                <p:custDataLst>
                  <p:tags r:id="rId13"/>
                </p:custDataLst>
              </p:nvPr>
            </p:nvSpPr>
            <p:spPr>
              <a:xfrm>
                <a:off x="1" y="0"/>
                <a:ext cx="3330369" cy="432048"/>
              </a:xfrm>
              <a:prstGeom prst="rect">
                <a:avLst/>
              </a:prstGeom>
              <a:solidFill>
                <a:srgbClr val="F2F2F2">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25" name="TextBox 6"/>
              <p:cNvSpPr/>
              <p:nvPr>
                <p:custDataLst>
                  <p:tags r:id="rId14"/>
                </p:custDataLst>
              </p:nvPr>
            </p:nvSpPr>
            <p:spPr>
              <a:xfrm>
                <a:off x="0" y="9814"/>
                <a:ext cx="3330370" cy="322632"/>
              </a:xfrm>
              <a:prstGeom prst="rect">
                <a:avLst/>
              </a:prstGeom>
              <a:noFill/>
              <a:ln w="9525">
                <a:noFill/>
              </a:ln>
            </p:spPr>
            <p:txBody>
              <a:bodyPr wrap="square">
                <a:spAutoFit/>
              </a:bodyPr>
              <a:p>
                <a:pPr algn="ctr">
                  <a:lnSpc>
                    <a:spcPct val="130000"/>
                  </a:lnSpc>
                </a:pPr>
                <a:r>
                  <a:rPr lang="zh-CN" altLang="en-US" sz="1400" b="1" dirty="0">
                    <a:solidFill>
                      <a:srgbClr val="E74C2E"/>
                    </a:solidFill>
                    <a:latin typeface="微软雅黑" panose="020B0503020204020204" charset="-122"/>
                    <a:ea typeface="微软雅黑" panose="020B0503020204020204" charset="-122"/>
                    <a:sym typeface="微软雅黑" panose="020B0503020204020204" charset="-122"/>
                  </a:rPr>
                  <a:t>氰化物</a:t>
                </a:r>
                <a:endParaRPr lang="zh-CN" altLang="en-US" sz="14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72726" name="TextBox 6"/>
            <p:cNvSpPr/>
            <p:nvPr>
              <p:custDataLst>
                <p:tags r:id="rId15"/>
              </p:custDataLst>
            </p:nvPr>
          </p:nvSpPr>
          <p:spPr>
            <a:xfrm>
              <a:off x="0" y="593164"/>
              <a:ext cx="3329593" cy="1295502"/>
            </a:xfrm>
            <a:prstGeom prst="rect">
              <a:avLst/>
            </a:prstGeom>
            <a:noFill/>
            <a:ln w="9525">
              <a:noFill/>
            </a:ln>
          </p:spPr>
          <p:txBody>
            <a:bodyPr wrap="square">
              <a:spAutoFit/>
            </a:bodyPr>
            <a:p>
              <a:pPr>
                <a:lnSpc>
                  <a:spcPct val="13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多有剧毒，口服氢氰酸致死量为0.7～3.5mg/kg；吸入的空气中氢氰酸浓度达0.3mg/L即可致死；口服氰化钠、氰化钾的致死量为1～2mg/kg</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2727" name="组合 24"/>
          <p:cNvGrpSpPr/>
          <p:nvPr/>
        </p:nvGrpSpPr>
        <p:grpSpPr>
          <a:xfrm>
            <a:off x="1243965" y="3381375"/>
            <a:ext cx="2809875" cy="2323465"/>
            <a:chOff x="0" y="0"/>
            <a:chExt cx="3342477" cy="1998222"/>
          </a:xfrm>
        </p:grpSpPr>
        <p:sp>
          <p:nvSpPr>
            <p:cNvPr id="72728" name="任意多边形 25"/>
            <p:cNvSpPr/>
            <p:nvPr>
              <p:custDataLst>
                <p:tags r:id="rId16"/>
              </p:custDataLst>
            </p:nvPr>
          </p:nvSpPr>
          <p:spPr>
            <a:xfrm>
              <a:off x="778" y="0"/>
              <a:ext cx="3330369" cy="1998222"/>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E74C2E"/>
            </a:solidFill>
            <a:ln w="9525">
              <a:noFill/>
            </a:ln>
          </p:spPr>
          <p:txBody>
            <a:bodyPr vert="horz" wrap="square" lIns="121920" tIns="121920" rIns="121920" bIns="121920" anchor="ctr" anchorCtr="0"/>
            <a:p>
              <a:pPr algn="ctr">
                <a:lnSpc>
                  <a:spcPct val="90000"/>
                </a:lnSpc>
                <a:spcAft>
                  <a:spcPct val="35000"/>
                </a:spcAft>
              </a:pPr>
              <a:endParaRPr sz="3200">
                <a:solidFill>
                  <a:srgbClr val="FFFFFF"/>
                </a:solidFill>
                <a:latin typeface="Segoe UI" panose="020B0502040204020203" charset="0"/>
                <a:ea typeface="Calibri" panose="020F0502020204030204" charset="0"/>
                <a:sym typeface="Calibri" panose="020F0502020204030204" charset="0"/>
              </a:endParaRPr>
            </a:p>
          </p:txBody>
        </p:sp>
        <p:grpSp>
          <p:nvGrpSpPr>
            <p:cNvPr id="72729" name="组合 26"/>
            <p:cNvGrpSpPr/>
            <p:nvPr/>
          </p:nvGrpSpPr>
          <p:grpSpPr>
            <a:xfrm>
              <a:off x="12107" y="47097"/>
              <a:ext cx="3330370" cy="433156"/>
              <a:chOff x="11330" y="-84663"/>
              <a:chExt cx="3330370" cy="433156"/>
            </a:xfrm>
          </p:grpSpPr>
          <p:sp>
            <p:nvSpPr>
              <p:cNvPr id="72730" name="矩形 28"/>
              <p:cNvSpPr/>
              <p:nvPr>
                <p:custDataLst>
                  <p:tags r:id="rId17"/>
                </p:custDataLst>
              </p:nvPr>
            </p:nvSpPr>
            <p:spPr>
              <a:xfrm>
                <a:off x="11331" y="-83555"/>
                <a:ext cx="3330369" cy="432048"/>
              </a:xfrm>
              <a:prstGeom prst="rect">
                <a:avLst/>
              </a:prstGeom>
              <a:solidFill>
                <a:srgbClr val="F2F2F2">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31" name="TextBox 6"/>
              <p:cNvSpPr/>
              <p:nvPr>
                <p:custDataLst>
                  <p:tags r:id="rId18"/>
                </p:custDataLst>
              </p:nvPr>
            </p:nvSpPr>
            <p:spPr>
              <a:xfrm>
                <a:off x="11330" y="-84663"/>
                <a:ext cx="3330370" cy="318929"/>
              </a:xfrm>
              <a:prstGeom prst="rect">
                <a:avLst/>
              </a:prstGeom>
              <a:noFill/>
              <a:ln w="9525">
                <a:noFill/>
              </a:ln>
            </p:spPr>
            <p:txBody>
              <a:bodyPr wrap="square">
                <a:spAutoFit/>
              </a:bodyPr>
              <a:p>
                <a:pPr algn="ctr">
                  <a:lnSpc>
                    <a:spcPct val="13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甲醇</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72732" name="TextBox 6"/>
            <p:cNvSpPr/>
            <p:nvPr>
              <p:custDataLst>
                <p:tags r:id="rId19"/>
              </p:custDataLst>
            </p:nvPr>
          </p:nvSpPr>
          <p:spPr>
            <a:xfrm>
              <a:off x="0" y="506415"/>
              <a:ext cx="3331147" cy="1280631"/>
            </a:xfrm>
            <a:prstGeom prst="rect">
              <a:avLst/>
            </a:prstGeom>
            <a:noFill/>
            <a:ln w="9525">
              <a:noFill/>
            </a:ln>
          </p:spPr>
          <p:txBody>
            <a:bodyPr wrap="square">
              <a:spAutoFit/>
            </a:bodyPr>
            <a:p>
              <a:pPr>
                <a:lnSpc>
                  <a:spcPct val="13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对神经系统和血液系统影响最大，经消化道、呼吸道或皮肤摄入都会产生毒性反应，甲醇蒸气能损害呼吸道粘膜和视力，分解产物甲酸损害肾脏导致肾衰竭</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2733" name="组合 30"/>
          <p:cNvGrpSpPr/>
          <p:nvPr/>
        </p:nvGrpSpPr>
        <p:grpSpPr>
          <a:xfrm>
            <a:off x="4860944" y="3381375"/>
            <a:ext cx="2809221" cy="2323465"/>
            <a:chOff x="-10553" y="-56834"/>
            <a:chExt cx="3341701" cy="2363120"/>
          </a:xfrm>
        </p:grpSpPr>
        <p:sp>
          <p:nvSpPr>
            <p:cNvPr id="72734" name="任意多边形 31"/>
            <p:cNvSpPr/>
            <p:nvPr>
              <p:custDataLst>
                <p:tags r:id="rId20"/>
              </p:custDataLst>
            </p:nvPr>
          </p:nvSpPr>
          <p:spPr>
            <a:xfrm>
              <a:off x="-10553" y="-56834"/>
              <a:ext cx="3330393" cy="2363120"/>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7F7F7F"/>
            </a:solidFill>
            <a:ln w="9525">
              <a:noFill/>
            </a:ln>
          </p:spPr>
          <p:txBody>
            <a:bodyPr vert="horz" wrap="square" lIns="121920" tIns="121920" rIns="121920" bIns="121920" anchor="ctr" anchorCtr="0"/>
            <a:p>
              <a:pPr algn="ctr">
                <a:lnSpc>
                  <a:spcPct val="90000"/>
                </a:lnSpc>
                <a:spcAft>
                  <a:spcPct val="35000"/>
                </a:spcAft>
              </a:pPr>
              <a:endParaRPr sz="3200">
                <a:solidFill>
                  <a:srgbClr val="FFFFFF"/>
                </a:solidFill>
                <a:latin typeface="Segoe UI" panose="020B0502040204020203" charset="0"/>
                <a:ea typeface="Calibri" panose="020F0502020204030204" charset="0"/>
                <a:sym typeface="Calibri" panose="020F0502020204030204" charset="0"/>
              </a:endParaRPr>
            </a:p>
          </p:txBody>
        </p:sp>
        <p:grpSp>
          <p:nvGrpSpPr>
            <p:cNvPr id="72735" name="组合 32"/>
            <p:cNvGrpSpPr/>
            <p:nvPr/>
          </p:nvGrpSpPr>
          <p:grpSpPr>
            <a:xfrm>
              <a:off x="778" y="5302"/>
              <a:ext cx="3330370" cy="463568"/>
              <a:chOff x="0" y="-126458"/>
              <a:chExt cx="3330370" cy="463568"/>
            </a:xfrm>
          </p:grpSpPr>
          <p:sp>
            <p:nvSpPr>
              <p:cNvPr id="72736" name="矩形 34"/>
              <p:cNvSpPr/>
              <p:nvPr>
                <p:custDataLst>
                  <p:tags r:id="rId21"/>
                </p:custDataLst>
              </p:nvPr>
            </p:nvSpPr>
            <p:spPr>
              <a:xfrm>
                <a:off x="1" y="-94938"/>
                <a:ext cx="3330369" cy="432048"/>
              </a:xfrm>
              <a:prstGeom prst="rect">
                <a:avLst/>
              </a:prstGeom>
              <a:solidFill>
                <a:srgbClr val="F2F2F2">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37" name="TextBox 6"/>
              <p:cNvSpPr/>
              <p:nvPr>
                <p:custDataLst>
                  <p:tags r:id="rId22"/>
                </p:custDataLst>
              </p:nvPr>
            </p:nvSpPr>
            <p:spPr>
              <a:xfrm>
                <a:off x="0" y="-126458"/>
                <a:ext cx="3330370" cy="377169"/>
              </a:xfrm>
              <a:prstGeom prst="rect">
                <a:avLst/>
              </a:prstGeom>
              <a:noFill/>
              <a:ln w="9525">
                <a:noFill/>
              </a:ln>
            </p:spPr>
            <p:txBody>
              <a:bodyPr wrap="square">
                <a:spAutoFit/>
              </a:bodyPr>
              <a:p>
                <a:pPr algn="ctr">
                  <a:lnSpc>
                    <a:spcPct val="130000"/>
                  </a:lnSpc>
                </a:pPr>
                <a:r>
                  <a:rPr lang="zh-CN" altLang="en-US" sz="1400" b="1" dirty="0">
                    <a:solidFill>
                      <a:srgbClr val="E74C2E"/>
                    </a:solidFill>
                    <a:latin typeface="微软雅黑" panose="020B0503020204020204" charset="-122"/>
                    <a:ea typeface="微软雅黑" panose="020B0503020204020204" charset="-122"/>
                    <a:sym typeface="微软雅黑" panose="020B0503020204020204" charset="-122"/>
                  </a:rPr>
                  <a:t>砷</a:t>
                </a:r>
                <a:endParaRPr lang="zh-CN" altLang="en-US" sz="14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72738" name="TextBox 6"/>
            <p:cNvSpPr/>
            <p:nvPr>
              <p:custDataLst>
                <p:tags r:id="rId23"/>
              </p:custDataLst>
            </p:nvPr>
          </p:nvSpPr>
          <p:spPr>
            <a:xfrm>
              <a:off x="755" y="471364"/>
              <a:ext cx="3330371" cy="1736012"/>
            </a:xfrm>
            <a:prstGeom prst="rect">
              <a:avLst/>
            </a:prstGeom>
            <a:noFill/>
            <a:ln w="9525">
              <a:noFill/>
            </a:ln>
          </p:spPr>
          <p:txBody>
            <a:bodyPr wrap="square">
              <a:spAutoFit/>
            </a:bodyPr>
            <a:p>
              <a:pPr>
                <a:lnSpc>
                  <a:spcPct val="15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砷中毒主要为慢性中毒。在职业活动中较长时期接触砷化物而引起以皮肤、肝脏损害的全身性疾病，职业性急性中毒十分罕见，多为误服或自杀引起</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72739" name="组合 36"/>
          <p:cNvGrpSpPr/>
          <p:nvPr/>
        </p:nvGrpSpPr>
        <p:grpSpPr>
          <a:xfrm>
            <a:off x="8426450" y="3411220"/>
            <a:ext cx="2807335" cy="2273935"/>
            <a:chOff x="0" y="-49730"/>
            <a:chExt cx="3341708" cy="2312745"/>
          </a:xfrm>
        </p:grpSpPr>
        <p:sp>
          <p:nvSpPr>
            <p:cNvPr id="72740" name="任意多边形 37"/>
            <p:cNvSpPr/>
            <p:nvPr>
              <p:custDataLst>
                <p:tags r:id="rId24"/>
              </p:custDataLst>
            </p:nvPr>
          </p:nvSpPr>
          <p:spPr>
            <a:xfrm>
              <a:off x="0" y="-49730"/>
              <a:ext cx="3330370" cy="2312745"/>
            </a:xfrm>
            <a:custGeom>
              <a:avLst/>
              <a:gdLst>
                <a:gd name="txL" fmla="*/ 0 w 3330369"/>
                <a:gd name="txT" fmla="*/ 0 h 1998222"/>
                <a:gd name="txR" fmla="*/ 3330369 w 3330369"/>
                <a:gd name="txB" fmla="*/ 1998222 h 1998222"/>
              </a:gdLst>
              <a:ahLst/>
              <a:cxnLst>
                <a:cxn ang="0">
                  <a:pos x="0" y="0"/>
                </a:cxn>
                <a:cxn ang="0">
                  <a:pos x="3330369" y="0"/>
                </a:cxn>
                <a:cxn ang="0">
                  <a:pos x="3330369" y="1998222"/>
                </a:cxn>
                <a:cxn ang="0">
                  <a:pos x="0" y="1998222"/>
                </a:cxn>
                <a:cxn ang="0">
                  <a:pos x="0" y="0"/>
                </a:cxn>
              </a:cxnLst>
              <a:rect l="txL" t="txT" r="txR" b="txB"/>
              <a:pathLst>
                <a:path w="3330369" h="1998222">
                  <a:moveTo>
                    <a:pt x="0" y="0"/>
                  </a:moveTo>
                  <a:lnTo>
                    <a:pt x="3330369" y="0"/>
                  </a:lnTo>
                  <a:lnTo>
                    <a:pt x="3330369" y="1998222"/>
                  </a:lnTo>
                  <a:lnTo>
                    <a:pt x="0" y="1998222"/>
                  </a:lnTo>
                  <a:lnTo>
                    <a:pt x="0" y="0"/>
                  </a:lnTo>
                  <a:close/>
                </a:path>
              </a:pathLst>
            </a:custGeom>
            <a:solidFill>
              <a:srgbClr val="E74C2E"/>
            </a:solidFill>
            <a:ln w="9525">
              <a:noFill/>
            </a:ln>
          </p:spPr>
          <p:txBody>
            <a:bodyPr vert="horz" wrap="square" lIns="121920" tIns="121920" rIns="121920" bIns="121920" anchor="ctr" anchorCtr="0"/>
            <a:p>
              <a:pPr algn="ctr">
                <a:lnSpc>
                  <a:spcPct val="90000"/>
                </a:lnSpc>
                <a:spcAft>
                  <a:spcPct val="35000"/>
                </a:spcAft>
              </a:pPr>
              <a:endParaRPr sz="3200">
                <a:solidFill>
                  <a:srgbClr val="FFFFFF"/>
                </a:solidFill>
                <a:latin typeface="Segoe UI" panose="020B0502040204020203" charset="0"/>
                <a:ea typeface="Calibri" panose="020F0502020204030204" charset="0"/>
                <a:sym typeface="Calibri" panose="020F0502020204030204" charset="0"/>
              </a:endParaRPr>
            </a:p>
          </p:txBody>
        </p:sp>
        <p:grpSp>
          <p:nvGrpSpPr>
            <p:cNvPr id="72741" name="组合 38"/>
            <p:cNvGrpSpPr/>
            <p:nvPr/>
          </p:nvGrpSpPr>
          <p:grpSpPr>
            <a:xfrm>
              <a:off x="0" y="25843"/>
              <a:ext cx="3341708" cy="432048"/>
              <a:chOff x="0" y="-105917"/>
              <a:chExt cx="3341708" cy="432048"/>
            </a:xfrm>
          </p:grpSpPr>
          <p:sp>
            <p:nvSpPr>
              <p:cNvPr id="72742" name="矩形 2"/>
              <p:cNvSpPr/>
              <p:nvPr>
                <p:custDataLst>
                  <p:tags r:id="rId25"/>
                </p:custDataLst>
              </p:nvPr>
            </p:nvSpPr>
            <p:spPr>
              <a:xfrm>
                <a:off x="11339" y="-105917"/>
                <a:ext cx="3330369" cy="432048"/>
              </a:xfrm>
              <a:prstGeom prst="rect">
                <a:avLst/>
              </a:prstGeom>
              <a:solidFill>
                <a:srgbClr val="F2F2F2">
                  <a:alpha val="82999"/>
                </a:srgbClr>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2743" name="TextBox 6"/>
              <p:cNvSpPr/>
              <p:nvPr>
                <p:custDataLst>
                  <p:tags r:id="rId26"/>
                </p:custDataLst>
              </p:nvPr>
            </p:nvSpPr>
            <p:spPr>
              <a:xfrm>
                <a:off x="0" y="-78665"/>
                <a:ext cx="3330370" cy="377169"/>
              </a:xfrm>
              <a:prstGeom prst="rect">
                <a:avLst/>
              </a:prstGeom>
              <a:noFill/>
              <a:ln w="9525">
                <a:noFill/>
              </a:ln>
            </p:spPr>
            <p:txBody>
              <a:bodyPr wrap="square">
                <a:spAutoFit/>
              </a:bodyPr>
              <a:p>
                <a:pPr algn="ctr">
                  <a:lnSpc>
                    <a:spcPct val="13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氨</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72744" name="TextBox 6"/>
            <p:cNvSpPr/>
            <p:nvPr>
              <p:custDataLst>
                <p:tags r:id="rId27"/>
              </p:custDataLst>
            </p:nvPr>
          </p:nvSpPr>
          <p:spPr>
            <a:xfrm>
              <a:off x="0" y="495906"/>
              <a:ext cx="3330370" cy="1736012"/>
            </a:xfrm>
            <a:prstGeom prst="rect">
              <a:avLst/>
            </a:prstGeom>
            <a:noFill/>
            <a:ln w="9525">
              <a:noFill/>
            </a:ln>
          </p:spPr>
          <p:txBody>
            <a:bodyPr wrap="square">
              <a:spAutoFit/>
            </a:bodyPr>
            <a:p>
              <a:pPr>
                <a:lnSpc>
                  <a:spcPct val="150000"/>
                </a:lnSpc>
              </a:pP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主要引起急性中毒和眼、皮肤灼伤。职业性急性氨中毒是在职业活动中，短时间内吸入高浓度氨气引起的以呼吸系统损害为主的全身性疾病</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286385" y="659130"/>
            <a:ext cx="227711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2709"/>
                                        </p:tgtEl>
                                        <p:attrNameLst>
                                          <p:attrName>style.visibility</p:attrName>
                                        </p:attrNameLst>
                                      </p:cBhvr>
                                      <p:to>
                                        <p:strVal val="visible"/>
                                      </p:to>
                                    </p:set>
                                    <p:anim calcmode="lin" valueType="num">
                                      <p:cBhvr>
                                        <p:cTn id="7" dur="500" fill="hold"/>
                                        <p:tgtEl>
                                          <p:spTgt spid="72709"/>
                                        </p:tgtEl>
                                        <p:attrNameLst>
                                          <p:attrName>ppt_x</p:attrName>
                                        </p:attrNameLst>
                                      </p:cBhvr>
                                      <p:tavLst>
                                        <p:tav tm="0">
                                          <p:val>
                                            <p:strVal val="0-#ppt_w/2"/>
                                          </p:val>
                                        </p:tav>
                                        <p:tav tm="100000">
                                          <p:val>
                                            <p:strVal val="#ppt_x"/>
                                          </p:val>
                                        </p:tav>
                                      </p:tavLst>
                                    </p:anim>
                                    <p:anim calcmode="lin" valueType="num">
                                      <p:cBhvr>
                                        <p:cTn id="8" dur="500" fill="hold"/>
                                        <p:tgtEl>
                                          <p:spTgt spid="7270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72715"/>
                                        </p:tgtEl>
                                        <p:attrNameLst>
                                          <p:attrName>style.visibility</p:attrName>
                                        </p:attrNameLst>
                                      </p:cBhvr>
                                      <p:to>
                                        <p:strVal val="visible"/>
                                      </p:to>
                                    </p:set>
                                    <p:anim calcmode="lin" valueType="num">
                                      <p:cBhvr>
                                        <p:cTn id="12" dur="500" fill="hold"/>
                                        <p:tgtEl>
                                          <p:spTgt spid="72715"/>
                                        </p:tgtEl>
                                        <p:attrNameLst>
                                          <p:attrName>ppt_x</p:attrName>
                                        </p:attrNameLst>
                                      </p:cBhvr>
                                      <p:tavLst>
                                        <p:tav tm="0">
                                          <p:val>
                                            <p:strVal val="0-#ppt_w/2"/>
                                          </p:val>
                                        </p:tav>
                                        <p:tav tm="100000">
                                          <p:val>
                                            <p:strVal val="#ppt_x"/>
                                          </p:val>
                                        </p:tav>
                                      </p:tavLst>
                                    </p:anim>
                                    <p:anim calcmode="lin" valueType="num">
                                      <p:cBhvr>
                                        <p:cTn id="13" dur="500" fill="hold"/>
                                        <p:tgtEl>
                                          <p:spTgt spid="7271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nodeType="afterEffect">
                                  <p:stCondLst>
                                    <p:cond delay="0"/>
                                  </p:stCondLst>
                                  <p:childTnLst>
                                    <p:set>
                                      <p:cBhvr>
                                        <p:cTn id="16" dur="1" fill="hold">
                                          <p:stCondLst>
                                            <p:cond delay="0"/>
                                          </p:stCondLst>
                                        </p:cTn>
                                        <p:tgtEl>
                                          <p:spTgt spid="72721"/>
                                        </p:tgtEl>
                                        <p:attrNameLst>
                                          <p:attrName>style.visibility</p:attrName>
                                        </p:attrNameLst>
                                      </p:cBhvr>
                                      <p:to>
                                        <p:strVal val="visible"/>
                                      </p:to>
                                    </p:set>
                                    <p:anim calcmode="lin" valueType="num">
                                      <p:cBhvr>
                                        <p:cTn id="17" dur="500" fill="hold"/>
                                        <p:tgtEl>
                                          <p:spTgt spid="72721"/>
                                        </p:tgtEl>
                                        <p:attrNameLst>
                                          <p:attrName>ppt_x</p:attrName>
                                        </p:attrNameLst>
                                      </p:cBhvr>
                                      <p:tavLst>
                                        <p:tav tm="0">
                                          <p:val>
                                            <p:strVal val="0-#ppt_w/2"/>
                                          </p:val>
                                        </p:tav>
                                        <p:tav tm="100000">
                                          <p:val>
                                            <p:strVal val="#ppt_x"/>
                                          </p:val>
                                        </p:tav>
                                      </p:tavLst>
                                    </p:anim>
                                    <p:anim calcmode="lin" valueType="num">
                                      <p:cBhvr>
                                        <p:cTn id="18" dur="500" fill="hold"/>
                                        <p:tgtEl>
                                          <p:spTgt spid="72721"/>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72727"/>
                                        </p:tgtEl>
                                        <p:attrNameLst>
                                          <p:attrName>style.visibility</p:attrName>
                                        </p:attrNameLst>
                                      </p:cBhvr>
                                      <p:to>
                                        <p:strVal val="visible"/>
                                      </p:to>
                                    </p:set>
                                    <p:anim calcmode="lin" valueType="num">
                                      <p:cBhvr>
                                        <p:cTn id="22" dur="500" fill="hold"/>
                                        <p:tgtEl>
                                          <p:spTgt spid="72727"/>
                                        </p:tgtEl>
                                        <p:attrNameLst>
                                          <p:attrName>ppt_x</p:attrName>
                                        </p:attrNameLst>
                                      </p:cBhvr>
                                      <p:tavLst>
                                        <p:tav tm="0">
                                          <p:val>
                                            <p:strVal val="1+#ppt_w/2"/>
                                          </p:val>
                                        </p:tav>
                                        <p:tav tm="100000">
                                          <p:val>
                                            <p:strVal val="#ppt_x"/>
                                          </p:val>
                                        </p:tav>
                                      </p:tavLst>
                                    </p:anim>
                                    <p:anim calcmode="lin" valueType="num">
                                      <p:cBhvr>
                                        <p:cTn id="23" dur="500" fill="hold"/>
                                        <p:tgtEl>
                                          <p:spTgt spid="7272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2" fill="hold" nodeType="afterEffect">
                                  <p:stCondLst>
                                    <p:cond delay="0"/>
                                  </p:stCondLst>
                                  <p:childTnLst>
                                    <p:set>
                                      <p:cBhvr>
                                        <p:cTn id="26" dur="1" fill="hold">
                                          <p:stCondLst>
                                            <p:cond delay="0"/>
                                          </p:stCondLst>
                                        </p:cTn>
                                        <p:tgtEl>
                                          <p:spTgt spid="72733"/>
                                        </p:tgtEl>
                                        <p:attrNameLst>
                                          <p:attrName>style.visibility</p:attrName>
                                        </p:attrNameLst>
                                      </p:cBhvr>
                                      <p:to>
                                        <p:strVal val="visible"/>
                                      </p:to>
                                    </p:set>
                                    <p:anim calcmode="lin" valueType="num">
                                      <p:cBhvr>
                                        <p:cTn id="27" dur="500" fill="hold"/>
                                        <p:tgtEl>
                                          <p:spTgt spid="72733"/>
                                        </p:tgtEl>
                                        <p:attrNameLst>
                                          <p:attrName>ppt_x</p:attrName>
                                        </p:attrNameLst>
                                      </p:cBhvr>
                                      <p:tavLst>
                                        <p:tav tm="0">
                                          <p:val>
                                            <p:strVal val="1+#ppt_w/2"/>
                                          </p:val>
                                        </p:tav>
                                        <p:tav tm="100000">
                                          <p:val>
                                            <p:strVal val="#ppt_x"/>
                                          </p:val>
                                        </p:tav>
                                      </p:tavLst>
                                    </p:anim>
                                    <p:anim calcmode="lin" valueType="num">
                                      <p:cBhvr>
                                        <p:cTn id="28" dur="500" fill="hold"/>
                                        <p:tgtEl>
                                          <p:spTgt spid="72733"/>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2" fill="hold" nodeType="afterEffect">
                                  <p:stCondLst>
                                    <p:cond delay="0"/>
                                  </p:stCondLst>
                                  <p:childTnLst>
                                    <p:set>
                                      <p:cBhvr>
                                        <p:cTn id="31" dur="1" fill="hold">
                                          <p:stCondLst>
                                            <p:cond delay="0"/>
                                          </p:stCondLst>
                                        </p:cTn>
                                        <p:tgtEl>
                                          <p:spTgt spid="72739"/>
                                        </p:tgtEl>
                                        <p:attrNameLst>
                                          <p:attrName>style.visibility</p:attrName>
                                        </p:attrNameLst>
                                      </p:cBhvr>
                                      <p:to>
                                        <p:strVal val="visible"/>
                                      </p:to>
                                    </p:set>
                                    <p:anim calcmode="lin" valueType="num">
                                      <p:cBhvr>
                                        <p:cTn id="32" dur="500" fill="hold"/>
                                        <p:tgtEl>
                                          <p:spTgt spid="72739"/>
                                        </p:tgtEl>
                                        <p:attrNameLst>
                                          <p:attrName>ppt_x</p:attrName>
                                        </p:attrNameLst>
                                      </p:cBhvr>
                                      <p:tavLst>
                                        <p:tav tm="0">
                                          <p:val>
                                            <p:strVal val="1+#ppt_w/2"/>
                                          </p:val>
                                        </p:tav>
                                        <p:tav tm="100000">
                                          <p:val>
                                            <p:strVal val="#ppt_x"/>
                                          </p:val>
                                        </p:tav>
                                      </p:tavLst>
                                    </p:anim>
                                    <p:anim calcmode="lin" valueType="num">
                                      <p:cBhvr>
                                        <p:cTn id="33" dur="500" fill="hold"/>
                                        <p:tgtEl>
                                          <p:spTgt spid="727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73730" name="组合 23"/>
          <p:cNvGrpSpPr/>
          <p:nvPr/>
        </p:nvGrpSpPr>
        <p:grpSpPr>
          <a:xfrm>
            <a:off x="1469390" y="4216400"/>
            <a:ext cx="8982075" cy="1334770"/>
            <a:chOff x="0" y="0"/>
            <a:chExt cx="7034213" cy="790575"/>
          </a:xfrm>
        </p:grpSpPr>
        <p:sp>
          <p:nvSpPr>
            <p:cNvPr id="73731" name="椭圆 8"/>
            <p:cNvSpPr/>
            <p:nvPr>
              <p:custDataLst>
                <p:tags r:id="rId4"/>
              </p:custDataLst>
            </p:nvPr>
          </p:nvSpPr>
          <p:spPr>
            <a:xfrm>
              <a:off x="0" y="0"/>
              <a:ext cx="7034213" cy="790575"/>
            </a:xfrm>
            <a:custGeom>
              <a:avLst/>
              <a:gdLst>
                <a:gd name="txL" fmla="*/ 0 w 7034766"/>
                <a:gd name="txT" fmla="*/ 0 h 791278"/>
                <a:gd name="txR" fmla="*/ 7034766 w 7034766"/>
                <a:gd name="txB" fmla="*/ 791278 h 791278"/>
              </a:gdLst>
              <a:ahLst/>
              <a:cxnLst>
                <a:cxn ang="0">
                  <a:pos x="0" y="0"/>
                </a:cxn>
              </a:cxnLst>
              <a:rect l="txL" t="txT" r="txR" b="txB"/>
              <a:pathLst>
                <a:path w="7034766" h="791278">
                  <a:moveTo>
                    <a:pt x="3517383" y="0"/>
                  </a:moveTo>
                  <a:cubicBezTo>
                    <a:pt x="5027813" y="0"/>
                    <a:pt x="6344283" y="318829"/>
                    <a:pt x="7034766" y="791278"/>
                  </a:cubicBezTo>
                  <a:cubicBezTo>
                    <a:pt x="6205735" y="440222"/>
                    <a:pt x="4938050" y="216024"/>
                    <a:pt x="3517383" y="216024"/>
                  </a:cubicBezTo>
                  <a:cubicBezTo>
                    <a:pt x="2096717" y="216024"/>
                    <a:pt x="829032" y="440222"/>
                    <a:pt x="0" y="791278"/>
                  </a:cubicBezTo>
                  <a:cubicBezTo>
                    <a:pt x="690483" y="318829"/>
                    <a:pt x="2006953" y="0"/>
                    <a:pt x="3517383" y="0"/>
                  </a:cubicBezTo>
                  <a:close/>
                </a:path>
              </a:pathLst>
            </a:custGeom>
            <a:solidFill>
              <a:srgbClr val="595959"/>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32" name="TextBox 87"/>
            <p:cNvSpPr/>
            <p:nvPr>
              <p:custDataLst>
                <p:tags r:id="rId5"/>
              </p:custDataLst>
            </p:nvPr>
          </p:nvSpPr>
          <p:spPr>
            <a:xfrm>
              <a:off x="1232162" y="453291"/>
              <a:ext cx="4619625" cy="236195"/>
            </a:xfrm>
            <a:prstGeom prst="rect">
              <a:avLst/>
            </a:prstGeom>
            <a:noFill/>
            <a:ln w="9525">
              <a:noFill/>
            </a:ln>
          </p:spPr>
          <p:txBody>
            <a:bodyPr>
              <a:spAutoFit/>
            </a:bodyPr>
            <a:p>
              <a:pPr algn="ctr"/>
              <a:r>
                <a:rPr lang="zh-CN" altLang="en-US" sz="2000" b="1" dirty="0">
                  <a:solidFill>
                    <a:srgbClr val="E74C2E"/>
                  </a:solidFill>
                  <a:latin typeface="微软雅黑" panose="020B0503020204020204" charset="-122"/>
                  <a:ea typeface="微软雅黑" panose="020B0503020204020204" charset="-122"/>
                  <a:sym typeface="微软雅黑" panose="020B0503020204020204" charset="-122"/>
                </a:rPr>
                <a:t>控制要从源头抓起</a:t>
              </a:r>
              <a:endParaRPr lang="zh-CN" altLang="en-US" sz="20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grpSp>
        <p:nvGrpSpPr>
          <p:cNvPr id="73733" name="组合 26"/>
          <p:cNvGrpSpPr/>
          <p:nvPr/>
        </p:nvGrpSpPr>
        <p:grpSpPr>
          <a:xfrm>
            <a:off x="5028565" y="1481455"/>
            <a:ext cx="1816100" cy="2586990"/>
            <a:chOff x="0" y="0"/>
            <a:chExt cx="1728787" cy="2555875"/>
          </a:xfrm>
        </p:grpSpPr>
        <p:grpSp>
          <p:nvGrpSpPr>
            <p:cNvPr id="73734" name="Group 5"/>
            <p:cNvGrpSpPr/>
            <p:nvPr/>
          </p:nvGrpSpPr>
          <p:grpSpPr>
            <a:xfrm>
              <a:off x="0" y="827088"/>
              <a:ext cx="1728787" cy="1728787"/>
              <a:chOff x="0" y="0"/>
              <a:chExt cx="1728192" cy="1728192"/>
            </a:xfrm>
          </p:grpSpPr>
          <p:sp>
            <p:nvSpPr>
              <p:cNvPr id="73735" name="五角星 68"/>
              <p:cNvSpPr/>
              <p:nvPr>
                <p:custDataLst>
                  <p:tags r:id="rId6"/>
                </p:custDataLst>
              </p:nvPr>
            </p:nvSpPr>
            <p:spPr>
              <a:xfrm>
                <a:off x="0" y="0"/>
                <a:ext cx="1728192" cy="1728192"/>
              </a:xfrm>
              <a:prstGeom prst="star5">
                <a:avLst/>
              </a:prstGeom>
              <a:solidFill>
                <a:srgbClr val="E74C2E"/>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36" name="五角星 32"/>
              <p:cNvSpPr/>
              <p:nvPr>
                <p:custDataLst>
                  <p:tags r:id="rId7"/>
                </p:custDataLst>
              </p:nvPr>
            </p:nvSpPr>
            <p:spPr>
              <a:xfrm>
                <a:off x="330116" y="1204861"/>
                <a:ext cx="1067960" cy="523331"/>
              </a:xfrm>
              <a:custGeom>
                <a:avLst/>
                <a:gdLst>
                  <a:gd name="txL" fmla="*/ 0 w 1067960"/>
                  <a:gd name="txT" fmla="*/ 0 h 523331"/>
                  <a:gd name="txR" fmla="*/ 1067960 w 1067960"/>
                  <a:gd name="txB" fmla="*/ 523331 h 523331"/>
                </a:gdLst>
                <a:ahLst/>
                <a:cxnLst>
                  <a:cxn ang="0">
                    <a:pos x="0" y="0"/>
                  </a:cxn>
                </a:cxnLst>
                <a:rect l="txL" t="txT" r="txR" b="txB"/>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close/>
                  </a:path>
                </a:pathLst>
              </a:custGeom>
              <a:solidFill>
                <a:srgbClr val="7F7F7F"/>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37" name="TextBox 70"/>
              <p:cNvSpPr/>
              <p:nvPr>
                <p:custDataLst>
                  <p:tags r:id="rId8"/>
                </p:custDataLst>
              </p:nvPr>
            </p:nvSpPr>
            <p:spPr>
              <a:xfrm>
                <a:off x="606653" y="479375"/>
                <a:ext cx="514885" cy="758847"/>
              </a:xfrm>
              <a:prstGeom prst="rect">
                <a:avLst/>
              </a:prstGeom>
              <a:noFill/>
              <a:ln w="9525">
                <a:noFill/>
              </a:ln>
            </p:spPr>
            <p:txBody>
              <a:bodyPr wrap="square">
                <a:spAutoFit/>
              </a:bodyPr>
              <a:p>
                <a:pPr algn="ctr"/>
                <a:r>
                  <a:rPr lang="en-US" altLang="zh-CN" sz="4400" dirty="0">
                    <a:solidFill>
                      <a:srgbClr val="FFFFFF"/>
                    </a:solidFill>
                    <a:latin typeface="微软雅黑" panose="020B0503020204020204" charset="-122"/>
                    <a:ea typeface="微软雅黑" panose="020B0503020204020204" charset="-122"/>
                    <a:sym typeface="微软雅黑" panose="020B0503020204020204" charset="-122"/>
                  </a:rPr>
                  <a:t>3</a:t>
                </a:r>
                <a:endParaRPr lang="zh-CN" altLang="en-US" sz="4400" dirty="0">
                  <a:solidFill>
                    <a:srgbClr val="FFFFFF"/>
                  </a:solidFill>
                  <a:latin typeface="微软雅黑" panose="020B0503020204020204" charset="-122"/>
                  <a:ea typeface="微软雅黑" panose="020B0503020204020204" charset="-122"/>
                  <a:sym typeface="微软雅黑" panose="020B0503020204020204" charset="-122"/>
                </a:endParaRPr>
              </a:p>
            </p:txBody>
          </p:sp>
        </p:grpSp>
        <p:sp>
          <p:nvSpPr>
            <p:cNvPr id="73738" name="TextBox 88"/>
            <p:cNvSpPr/>
            <p:nvPr>
              <p:custDataLst>
                <p:tags r:id="rId9"/>
              </p:custDataLst>
            </p:nvPr>
          </p:nvSpPr>
          <p:spPr>
            <a:xfrm>
              <a:off x="117475" y="0"/>
              <a:ext cx="1500187" cy="576546"/>
            </a:xfrm>
            <a:prstGeom prst="rect">
              <a:avLst/>
            </a:prstGeom>
            <a:noFill/>
            <a:ln w="9525">
              <a:noFill/>
            </a:ln>
          </p:spPr>
          <p:txBody>
            <a:bodyPr>
              <a:spAutoFit/>
            </a:bodyPr>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密闭化生产</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通风净化</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73739" name="组合 32"/>
          <p:cNvGrpSpPr/>
          <p:nvPr/>
        </p:nvGrpSpPr>
        <p:grpSpPr>
          <a:xfrm rot="21360000">
            <a:off x="3275965" y="2012315"/>
            <a:ext cx="1729740" cy="2250440"/>
            <a:chOff x="-12700" y="-18415"/>
            <a:chExt cx="1646238" cy="2250440"/>
          </a:xfrm>
        </p:grpSpPr>
        <p:grpSp>
          <p:nvGrpSpPr>
            <p:cNvPr id="73740" name="Group 9"/>
            <p:cNvGrpSpPr/>
            <p:nvPr/>
          </p:nvGrpSpPr>
          <p:grpSpPr>
            <a:xfrm rot="21120000">
              <a:off x="234950" y="835025"/>
              <a:ext cx="1398588" cy="1397000"/>
              <a:chOff x="0" y="0"/>
              <a:chExt cx="1728192" cy="1728192"/>
            </a:xfrm>
          </p:grpSpPr>
          <p:sp>
            <p:nvSpPr>
              <p:cNvPr id="73741" name="五角星 72"/>
              <p:cNvSpPr/>
              <p:nvPr>
                <p:custDataLst>
                  <p:tags r:id="rId10"/>
                </p:custDataLst>
              </p:nvPr>
            </p:nvSpPr>
            <p:spPr>
              <a:xfrm>
                <a:off x="0" y="0"/>
                <a:ext cx="1728192" cy="1728192"/>
              </a:xfrm>
              <a:prstGeom prst="star5">
                <a:avLst/>
              </a:prstGeom>
              <a:solidFill>
                <a:srgbClr val="E74C2E"/>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42" name="五角星 32"/>
              <p:cNvSpPr/>
              <p:nvPr>
                <p:custDataLst>
                  <p:tags r:id="rId11"/>
                </p:custDataLst>
              </p:nvPr>
            </p:nvSpPr>
            <p:spPr>
              <a:xfrm>
                <a:off x="330116" y="1204861"/>
                <a:ext cx="1067960" cy="523331"/>
              </a:xfrm>
              <a:custGeom>
                <a:avLst/>
                <a:gdLst>
                  <a:gd name="txL" fmla="*/ 0 w 1067960"/>
                  <a:gd name="txT" fmla="*/ 0 h 523331"/>
                  <a:gd name="txR" fmla="*/ 1067960 w 1067960"/>
                  <a:gd name="txB" fmla="*/ 523331 h 523331"/>
                </a:gdLst>
                <a:ahLst/>
                <a:cxnLst>
                  <a:cxn ang="0">
                    <a:pos x="0" y="0"/>
                  </a:cxn>
                </a:cxnLst>
                <a:rect l="txL" t="txT" r="txR" b="txB"/>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close/>
                  </a:path>
                </a:pathLst>
              </a:custGeom>
              <a:solidFill>
                <a:srgbClr val="7F7F7F"/>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43" name="TextBox 74"/>
              <p:cNvSpPr/>
              <p:nvPr>
                <p:custDataLst>
                  <p:tags r:id="rId12"/>
                </p:custDataLst>
              </p:nvPr>
            </p:nvSpPr>
            <p:spPr>
              <a:xfrm>
                <a:off x="582524" y="479375"/>
                <a:ext cx="563145" cy="798110"/>
              </a:xfrm>
              <a:prstGeom prst="rect">
                <a:avLst/>
              </a:prstGeom>
              <a:noFill/>
              <a:ln w="9525">
                <a:noFill/>
              </a:ln>
            </p:spPr>
            <p:txBody>
              <a:bodyPr wrap="square">
                <a:spAutoFit/>
              </a:bodyPr>
              <a:p>
                <a:pPr algn="ctr"/>
                <a:r>
                  <a:rPr lang="en-US" altLang="zh-CN" sz="3600" dirty="0">
                    <a:solidFill>
                      <a:srgbClr val="FFFFFF"/>
                    </a:solidFill>
                    <a:latin typeface="微软雅黑" panose="020B0503020204020204" charset="-122"/>
                    <a:ea typeface="微软雅黑" panose="020B0503020204020204" charset="-122"/>
                    <a:sym typeface="微软雅黑" panose="020B0503020204020204" charset="-122"/>
                  </a:rPr>
                  <a:t>2</a:t>
                </a:r>
                <a:endParaRPr lang="zh-CN" altLang="en-US" sz="3600" dirty="0">
                  <a:solidFill>
                    <a:srgbClr val="FFFFFF"/>
                  </a:solidFill>
                  <a:latin typeface="微软雅黑" panose="020B0503020204020204" charset="-122"/>
                  <a:ea typeface="微软雅黑" panose="020B0503020204020204" charset="-122"/>
                  <a:sym typeface="微软雅黑" panose="020B0503020204020204" charset="-122"/>
                </a:endParaRPr>
              </a:p>
            </p:txBody>
          </p:sp>
        </p:grpSp>
        <p:sp>
          <p:nvSpPr>
            <p:cNvPr id="73744" name="TextBox 89"/>
            <p:cNvSpPr/>
            <p:nvPr>
              <p:custDataLst>
                <p:tags r:id="rId13"/>
              </p:custDataLst>
            </p:nvPr>
          </p:nvSpPr>
          <p:spPr>
            <a:xfrm>
              <a:off x="-12700" y="-18415"/>
              <a:ext cx="1619250" cy="848360"/>
            </a:xfrm>
            <a:prstGeom prst="rect">
              <a:avLst/>
            </a:prstGeom>
            <a:noFill/>
            <a:ln w="9525">
              <a:noFill/>
            </a:ln>
          </p:spPr>
          <p:txBody>
            <a:bodyPr wrap="square">
              <a:noAutofit/>
            </a:bodyPr>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以无毒、低毒原料代替有毒、高毒原料</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73745" name="组合 38"/>
          <p:cNvGrpSpPr/>
          <p:nvPr/>
        </p:nvGrpSpPr>
        <p:grpSpPr>
          <a:xfrm>
            <a:off x="6904355" y="2131695"/>
            <a:ext cx="1664970" cy="2194560"/>
            <a:chOff x="0" y="0"/>
            <a:chExt cx="1522412" cy="2192338"/>
          </a:xfrm>
        </p:grpSpPr>
        <p:grpSp>
          <p:nvGrpSpPr>
            <p:cNvPr id="73746" name="Group 17"/>
            <p:cNvGrpSpPr/>
            <p:nvPr/>
          </p:nvGrpSpPr>
          <p:grpSpPr>
            <a:xfrm rot="480000">
              <a:off x="0" y="793750"/>
              <a:ext cx="1398587" cy="1398588"/>
              <a:chOff x="0" y="0"/>
              <a:chExt cx="1728192" cy="1728192"/>
            </a:xfrm>
          </p:grpSpPr>
          <p:sp>
            <p:nvSpPr>
              <p:cNvPr id="73747" name="五角星 80"/>
              <p:cNvSpPr/>
              <p:nvPr>
                <p:custDataLst>
                  <p:tags r:id="rId14"/>
                </p:custDataLst>
              </p:nvPr>
            </p:nvSpPr>
            <p:spPr>
              <a:xfrm>
                <a:off x="0" y="0"/>
                <a:ext cx="1728192" cy="1728192"/>
              </a:xfrm>
              <a:prstGeom prst="star5">
                <a:avLst/>
              </a:prstGeom>
              <a:solidFill>
                <a:srgbClr val="E74C2E"/>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48" name="五角星 32"/>
              <p:cNvSpPr/>
              <p:nvPr>
                <p:custDataLst>
                  <p:tags r:id="rId15"/>
                </p:custDataLst>
              </p:nvPr>
            </p:nvSpPr>
            <p:spPr>
              <a:xfrm>
                <a:off x="330116" y="1204861"/>
                <a:ext cx="1067960" cy="523331"/>
              </a:xfrm>
              <a:custGeom>
                <a:avLst/>
                <a:gdLst>
                  <a:gd name="txL" fmla="*/ 0 w 1067960"/>
                  <a:gd name="txT" fmla="*/ 0 h 523331"/>
                  <a:gd name="txR" fmla="*/ 1067960 w 1067960"/>
                  <a:gd name="txB" fmla="*/ 523331 h 523331"/>
                </a:gdLst>
                <a:ahLst/>
                <a:cxnLst>
                  <a:cxn ang="0">
                    <a:pos x="0" y="0"/>
                  </a:cxn>
                </a:cxnLst>
                <a:rect l="txL" t="txT" r="txR" b="txB"/>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close/>
                  </a:path>
                </a:pathLst>
              </a:custGeom>
              <a:solidFill>
                <a:srgbClr val="7F7F7F"/>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49" name="TextBox 82"/>
              <p:cNvSpPr/>
              <p:nvPr>
                <p:custDataLst>
                  <p:tags r:id="rId16"/>
                </p:custDataLst>
              </p:nvPr>
            </p:nvSpPr>
            <p:spPr>
              <a:xfrm>
                <a:off x="582524" y="479375"/>
                <a:ext cx="563145" cy="796397"/>
              </a:xfrm>
              <a:prstGeom prst="rect">
                <a:avLst/>
              </a:prstGeom>
              <a:noFill/>
              <a:ln w="9525">
                <a:noFill/>
              </a:ln>
            </p:spPr>
            <p:txBody>
              <a:bodyPr wrap="square">
                <a:spAutoFit/>
              </a:bodyPr>
              <a:p>
                <a:pPr algn="ctr"/>
                <a:r>
                  <a:rPr lang="en-US" altLang="zh-CN" sz="3600" dirty="0">
                    <a:solidFill>
                      <a:srgbClr val="FFFFFF"/>
                    </a:solidFill>
                    <a:latin typeface="微软雅黑" panose="020B0503020204020204" charset="-122"/>
                    <a:ea typeface="微软雅黑" panose="020B0503020204020204" charset="-122"/>
                    <a:sym typeface="微软雅黑" panose="020B0503020204020204" charset="-122"/>
                  </a:rPr>
                  <a:t>4</a:t>
                </a:r>
                <a:endParaRPr lang="zh-CN" altLang="en-US" sz="3600" dirty="0">
                  <a:solidFill>
                    <a:srgbClr val="FFFFFF"/>
                  </a:solidFill>
                  <a:latin typeface="微软雅黑" panose="020B0503020204020204" charset="-122"/>
                  <a:ea typeface="微软雅黑" panose="020B0503020204020204" charset="-122"/>
                  <a:sym typeface="微软雅黑" panose="020B0503020204020204" charset="-122"/>
                </a:endParaRPr>
              </a:p>
            </p:txBody>
          </p:sp>
        </p:grpSp>
        <p:sp>
          <p:nvSpPr>
            <p:cNvPr id="73750" name="TextBox 90"/>
            <p:cNvSpPr/>
            <p:nvPr>
              <p:custDataLst>
                <p:tags r:id="rId17"/>
              </p:custDataLst>
            </p:nvPr>
          </p:nvSpPr>
          <p:spPr>
            <a:xfrm>
              <a:off x="20637" y="0"/>
              <a:ext cx="1501775" cy="582974"/>
            </a:xfrm>
            <a:prstGeom prst="rect">
              <a:avLst/>
            </a:prstGeom>
            <a:noFill/>
            <a:ln w="9525">
              <a:noFill/>
            </a:ln>
          </p:spPr>
          <p:txBody>
            <a:bodyPr>
              <a:spAutoFit/>
            </a:bodyPr>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隔离操作</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自动化控制</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73751" name="组合 44"/>
          <p:cNvGrpSpPr/>
          <p:nvPr/>
        </p:nvGrpSpPr>
        <p:grpSpPr>
          <a:xfrm>
            <a:off x="1431290" y="2422525"/>
            <a:ext cx="2050415" cy="2327910"/>
            <a:chOff x="-401955" y="-337454"/>
            <a:chExt cx="1976755" cy="2329766"/>
          </a:xfrm>
        </p:grpSpPr>
        <p:grpSp>
          <p:nvGrpSpPr>
            <p:cNvPr id="73752" name="Group 13"/>
            <p:cNvGrpSpPr/>
            <p:nvPr/>
          </p:nvGrpSpPr>
          <p:grpSpPr>
            <a:xfrm rot="20618073">
              <a:off x="357188" y="773112"/>
              <a:ext cx="1217612" cy="1219200"/>
              <a:chOff x="0" y="0"/>
              <a:chExt cx="1728192" cy="1728192"/>
            </a:xfrm>
          </p:grpSpPr>
          <p:sp>
            <p:nvSpPr>
              <p:cNvPr id="73753" name="五角星 76"/>
              <p:cNvSpPr/>
              <p:nvPr>
                <p:custDataLst>
                  <p:tags r:id="rId18"/>
                </p:custDataLst>
              </p:nvPr>
            </p:nvSpPr>
            <p:spPr>
              <a:xfrm>
                <a:off x="0" y="0"/>
                <a:ext cx="1728192" cy="1728192"/>
              </a:xfrm>
              <a:prstGeom prst="star5">
                <a:avLst/>
              </a:prstGeom>
              <a:solidFill>
                <a:srgbClr val="E74C2E"/>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54" name="五角星 32"/>
              <p:cNvSpPr/>
              <p:nvPr>
                <p:custDataLst>
                  <p:tags r:id="rId19"/>
                </p:custDataLst>
              </p:nvPr>
            </p:nvSpPr>
            <p:spPr>
              <a:xfrm>
                <a:off x="330116" y="1204861"/>
                <a:ext cx="1067960" cy="523331"/>
              </a:xfrm>
              <a:custGeom>
                <a:avLst/>
                <a:gdLst>
                  <a:gd name="txL" fmla="*/ 0 w 1067960"/>
                  <a:gd name="txT" fmla="*/ 0 h 523331"/>
                  <a:gd name="txR" fmla="*/ 1067960 w 1067960"/>
                  <a:gd name="txB" fmla="*/ 523331 h 523331"/>
                </a:gdLst>
                <a:ahLst/>
                <a:cxnLst>
                  <a:cxn ang="0">
                    <a:pos x="0" y="0"/>
                  </a:cxn>
                </a:cxnLst>
                <a:rect l="txL" t="txT" r="txR" b="txB"/>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close/>
                  </a:path>
                </a:pathLst>
              </a:custGeom>
              <a:solidFill>
                <a:srgbClr val="7F7F7F"/>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55" name="TextBox 78"/>
              <p:cNvSpPr/>
              <p:nvPr>
                <p:custDataLst>
                  <p:tags r:id="rId20"/>
                </p:custDataLst>
              </p:nvPr>
            </p:nvSpPr>
            <p:spPr>
              <a:xfrm>
                <a:off x="572902" y="493115"/>
                <a:ext cx="582386" cy="784612"/>
              </a:xfrm>
              <a:prstGeom prst="rect">
                <a:avLst/>
              </a:prstGeom>
              <a:noFill/>
              <a:ln w="9525">
                <a:noFill/>
              </a:ln>
            </p:spPr>
            <p:txBody>
              <a:bodyPr wrap="square">
                <a:spAutoFit/>
              </a:bodyPr>
              <a:p>
                <a:pPr algn="ctr"/>
                <a:r>
                  <a:rPr lang="en-US" altLang="zh-CN" sz="3000" dirty="0">
                    <a:solidFill>
                      <a:srgbClr val="FFFFFF"/>
                    </a:solidFill>
                    <a:latin typeface="微软雅黑" panose="020B0503020204020204" charset="-122"/>
                    <a:ea typeface="微软雅黑" panose="020B0503020204020204" charset="-122"/>
                    <a:sym typeface="微软雅黑" panose="020B0503020204020204" charset="-122"/>
                  </a:rPr>
                  <a:t>1</a:t>
                </a:r>
                <a:endParaRPr lang="zh-CN" altLang="en-US" sz="3000" dirty="0">
                  <a:solidFill>
                    <a:srgbClr val="FFFFFF"/>
                  </a:solidFill>
                  <a:latin typeface="微软雅黑" panose="020B0503020204020204" charset="-122"/>
                  <a:ea typeface="微软雅黑" panose="020B0503020204020204" charset="-122"/>
                  <a:sym typeface="微软雅黑" panose="020B0503020204020204" charset="-122"/>
                </a:endParaRPr>
              </a:p>
            </p:txBody>
          </p:sp>
        </p:grpSp>
        <p:sp>
          <p:nvSpPr>
            <p:cNvPr id="73756" name="TextBox 91"/>
            <p:cNvSpPr/>
            <p:nvPr>
              <p:custDataLst>
                <p:tags r:id="rId21"/>
              </p:custDataLst>
            </p:nvPr>
          </p:nvSpPr>
          <p:spPr>
            <a:xfrm>
              <a:off x="-401955" y="-337454"/>
              <a:ext cx="1851660" cy="830607"/>
            </a:xfrm>
            <a:prstGeom prst="rect">
              <a:avLst/>
            </a:prstGeom>
            <a:noFill/>
            <a:ln w="9525">
              <a:noFill/>
            </a:ln>
          </p:spPr>
          <p:txBody>
            <a:bodyPr wrap="square">
              <a:spAutoFit/>
            </a:bodyPr>
            <a:p>
              <a:pPr algn="ct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采用新技术</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gn="ct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改进落后生产工艺</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73757" name="组合 50"/>
          <p:cNvGrpSpPr/>
          <p:nvPr/>
        </p:nvGrpSpPr>
        <p:grpSpPr>
          <a:xfrm rot="180000">
            <a:off x="8541385" y="2760345"/>
            <a:ext cx="1784350" cy="1990725"/>
            <a:chOff x="0" y="0"/>
            <a:chExt cx="1628775" cy="1992312"/>
          </a:xfrm>
        </p:grpSpPr>
        <p:grpSp>
          <p:nvGrpSpPr>
            <p:cNvPr id="73758" name="Group 21"/>
            <p:cNvGrpSpPr/>
            <p:nvPr/>
          </p:nvGrpSpPr>
          <p:grpSpPr>
            <a:xfrm rot="967929">
              <a:off x="0" y="773112"/>
              <a:ext cx="1217613" cy="1219200"/>
              <a:chOff x="0" y="0"/>
              <a:chExt cx="1728192" cy="1728192"/>
            </a:xfrm>
          </p:grpSpPr>
          <p:sp>
            <p:nvSpPr>
              <p:cNvPr id="73759" name="五角星 84"/>
              <p:cNvSpPr/>
              <p:nvPr>
                <p:custDataLst>
                  <p:tags r:id="rId22"/>
                </p:custDataLst>
              </p:nvPr>
            </p:nvSpPr>
            <p:spPr>
              <a:xfrm>
                <a:off x="0" y="0"/>
                <a:ext cx="1728192" cy="1728192"/>
              </a:xfrm>
              <a:prstGeom prst="star5">
                <a:avLst/>
              </a:prstGeom>
              <a:solidFill>
                <a:srgbClr val="E74C2E"/>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60" name="五角星 32"/>
              <p:cNvSpPr/>
              <p:nvPr>
                <p:custDataLst>
                  <p:tags r:id="rId23"/>
                </p:custDataLst>
              </p:nvPr>
            </p:nvSpPr>
            <p:spPr>
              <a:xfrm>
                <a:off x="330116" y="1204861"/>
                <a:ext cx="1067960" cy="523331"/>
              </a:xfrm>
              <a:custGeom>
                <a:avLst/>
                <a:gdLst>
                  <a:gd name="txL" fmla="*/ 0 w 1067960"/>
                  <a:gd name="txT" fmla="*/ 0 h 523331"/>
                  <a:gd name="txR" fmla="*/ 1067960 w 1067960"/>
                  <a:gd name="txB" fmla="*/ 523331 h 523331"/>
                </a:gdLst>
                <a:ahLst/>
                <a:cxnLst>
                  <a:cxn ang="0">
                    <a:pos x="0" y="0"/>
                  </a:cxn>
                </a:cxnLst>
                <a:rect l="txL" t="txT" r="txR" b="txB"/>
                <a:pathLst>
                  <a:path w="1067960" h="523331">
                    <a:moveTo>
                      <a:pt x="27583" y="0"/>
                    </a:moveTo>
                    <a:cubicBezTo>
                      <a:pt x="177403" y="83799"/>
                      <a:pt x="350143" y="131310"/>
                      <a:pt x="533980" y="131310"/>
                    </a:cubicBezTo>
                    <a:cubicBezTo>
                      <a:pt x="717817" y="131310"/>
                      <a:pt x="890558" y="83799"/>
                      <a:pt x="1040377" y="0"/>
                    </a:cubicBezTo>
                    <a:lnTo>
                      <a:pt x="1067960" y="523331"/>
                    </a:lnTo>
                    <a:lnTo>
                      <a:pt x="533980" y="305870"/>
                    </a:lnTo>
                    <a:lnTo>
                      <a:pt x="0" y="523331"/>
                    </a:lnTo>
                    <a:close/>
                  </a:path>
                </a:pathLst>
              </a:custGeom>
              <a:solidFill>
                <a:srgbClr val="7F7F7F"/>
              </a:solidFill>
              <a:ln w="9525">
                <a:noFill/>
              </a:ln>
            </p:spPr>
            <p:txBody>
              <a:bodyPr anchor="ctr" anchorCtr="0"/>
              <a:p>
                <a:pPr algn="ctr"/>
                <a:endParaRPr>
                  <a:solidFill>
                    <a:srgbClr val="FFFFFF"/>
                  </a:solidFill>
                  <a:latin typeface="微软雅黑" panose="020B0503020204020204" charset="-122"/>
                  <a:ea typeface="微软雅黑" panose="020B0503020204020204" charset="-122"/>
                  <a:sym typeface="微软雅黑" panose="020B0503020204020204" charset="-122"/>
                </a:endParaRPr>
              </a:p>
            </p:txBody>
          </p:sp>
          <p:sp>
            <p:nvSpPr>
              <p:cNvPr id="73761" name="TextBox 86"/>
              <p:cNvSpPr/>
              <p:nvPr>
                <p:custDataLst>
                  <p:tags r:id="rId24"/>
                </p:custDataLst>
              </p:nvPr>
            </p:nvSpPr>
            <p:spPr>
              <a:xfrm>
                <a:off x="572902" y="493115"/>
                <a:ext cx="582386" cy="784612"/>
              </a:xfrm>
              <a:prstGeom prst="rect">
                <a:avLst/>
              </a:prstGeom>
              <a:noFill/>
              <a:ln w="9525">
                <a:noFill/>
              </a:ln>
            </p:spPr>
            <p:txBody>
              <a:bodyPr wrap="square">
                <a:spAutoFit/>
              </a:bodyPr>
              <a:p>
                <a:pPr algn="ctr"/>
                <a:r>
                  <a:rPr lang="en-US" altLang="zh-CN" sz="3000" dirty="0">
                    <a:solidFill>
                      <a:srgbClr val="FFFFFF"/>
                    </a:solidFill>
                    <a:latin typeface="微软雅黑" panose="020B0503020204020204" charset="-122"/>
                    <a:ea typeface="微软雅黑" panose="020B0503020204020204" charset="-122"/>
                    <a:sym typeface="微软雅黑" panose="020B0503020204020204" charset="-122"/>
                  </a:rPr>
                  <a:t>5</a:t>
                </a:r>
                <a:endParaRPr lang="zh-CN" altLang="en-US" sz="3000" dirty="0">
                  <a:solidFill>
                    <a:srgbClr val="FFFFFF"/>
                  </a:solidFill>
                  <a:latin typeface="微软雅黑" panose="020B0503020204020204" charset="-122"/>
                  <a:ea typeface="微软雅黑" panose="020B0503020204020204" charset="-122"/>
                  <a:sym typeface="微软雅黑" panose="020B0503020204020204" charset="-122"/>
                </a:endParaRPr>
              </a:p>
            </p:txBody>
          </p:sp>
        </p:grpSp>
        <p:sp>
          <p:nvSpPr>
            <p:cNvPr id="73762" name="TextBox 92"/>
            <p:cNvSpPr/>
            <p:nvPr>
              <p:custDataLst>
                <p:tags r:id="rId25"/>
              </p:custDataLst>
            </p:nvPr>
          </p:nvSpPr>
          <p:spPr>
            <a:xfrm>
              <a:off x="127000" y="0"/>
              <a:ext cx="1501775" cy="584030"/>
            </a:xfrm>
            <a:prstGeom prst="rect">
              <a:avLst/>
            </a:prstGeom>
            <a:noFill/>
            <a:ln w="9525">
              <a:noFill/>
            </a:ln>
          </p:spPr>
          <p:txBody>
            <a:bodyPr wrap="square">
              <a:spAutoFit/>
            </a:bodyPr>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个人防护措施</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gn="ct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定期体检</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253365" y="652780"/>
            <a:ext cx="238760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3730"/>
                                        </p:tgtEl>
                                        <p:attrNameLst>
                                          <p:attrName>style.visibility</p:attrName>
                                        </p:attrNameLst>
                                      </p:cBhvr>
                                      <p:to>
                                        <p:strVal val="visible"/>
                                      </p:to>
                                    </p:set>
                                    <p:animEffect filter="barn(outVertical)">
                                      <p:cBhvr>
                                        <p:cTn id="7" dur="500"/>
                                        <p:tgtEl>
                                          <p:spTgt spid="73730"/>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73751"/>
                                        </p:tgtEl>
                                        <p:attrNameLst>
                                          <p:attrName>style.visibility</p:attrName>
                                        </p:attrNameLst>
                                      </p:cBhvr>
                                      <p:to>
                                        <p:strVal val="visible"/>
                                      </p:to>
                                    </p:set>
                                    <p:anim calcmode="lin" valueType="num">
                                      <p:cBhvr>
                                        <p:cTn id="11" dur="1000" fill="hold"/>
                                        <p:tgtEl>
                                          <p:spTgt spid="73751"/>
                                        </p:tgtEl>
                                        <p:attrNameLst>
                                          <p:attrName>ppt_w</p:attrName>
                                        </p:attrNameLst>
                                      </p:cBhvr>
                                      <p:tavLst>
                                        <p:tav tm="0">
                                          <p:val>
                                            <p:fltVal val="0.000000"/>
                                          </p:val>
                                        </p:tav>
                                        <p:tav tm="100000">
                                          <p:val>
                                            <p:strVal val="#ppt_w"/>
                                          </p:val>
                                        </p:tav>
                                      </p:tavLst>
                                    </p:anim>
                                    <p:anim calcmode="lin" valueType="num">
                                      <p:cBhvr>
                                        <p:cTn id="12" dur="1000" fill="hold"/>
                                        <p:tgtEl>
                                          <p:spTgt spid="73751"/>
                                        </p:tgtEl>
                                        <p:attrNameLst>
                                          <p:attrName>ppt_h</p:attrName>
                                        </p:attrNameLst>
                                      </p:cBhvr>
                                      <p:tavLst>
                                        <p:tav tm="0">
                                          <p:val>
                                            <p:fltVal val="0.000000"/>
                                          </p:val>
                                        </p:tav>
                                        <p:tav tm="100000">
                                          <p:val>
                                            <p:strVal val="#ppt_h"/>
                                          </p:val>
                                        </p:tav>
                                      </p:tavLst>
                                    </p:anim>
                                    <p:anim calcmode="lin" valueType="num">
                                      <p:cBhvr>
                                        <p:cTn id="13" dur="1000" fill="hold"/>
                                        <p:tgtEl>
                                          <p:spTgt spid="73751"/>
                                        </p:tgtEl>
                                        <p:attrNameLst>
                                          <p:attrName>ppt_x</p:attrName>
                                        </p:attrNameLst>
                                      </p:cBhvr>
                                      <p:tavLst>
                                        <p:tav tm="0" fmla="#ppt_x+(cos(-2*pi*(1-$))*-#ppt_x-sin(-2*pi*(1-$))*(1-#ppt_y))*(1-$)">
                                          <p:val>
                                            <p:fltVal val="0.000000"/>
                                          </p:val>
                                        </p:tav>
                                        <p:tav tm="100000">
                                          <p:val>
                                            <p:fltVal val="1.000000"/>
                                          </p:val>
                                        </p:tav>
                                      </p:tavLst>
                                    </p:anim>
                                    <p:anim calcmode="lin" valueType="num">
                                      <p:cBhvr>
                                        <p:cTn id="14" dur="1000" fill="hold"/>
                                        <p:tgtEl>
                                          <p:spTgt spid="73751"/>
                                        </p:tgtEl>
                                        <p:attrNameLst>
                                          <p:attrName>ppt_y</p:attrName>
                                        </p:attrNameLst>
                                      </p:cBhvr>
                                      <p:tavLst>
                                        <p:tav tm="0" fmla="#ppt_y+(sin(-2*pi*(1-$))*-#ppt_x+cos(-2*pi*(1-$))*(1-#ppt_y))*(1-$)">
                                          <p:val>
                                            <p:fltVal val="0.000000"/>
                                          </p:val>
                                        </p:tav>
                                        <p:tav tm="100000">
                                          <p:val>
                                            <p:fltVal val="1.000000"/>
                                          </p:val>
                                        </p:tav>
                                      </p:tavLst>
                                    </p:anim>
                                  </p:childTnLst>
                                </p:cTn>
                              </p:par>
                              <p:par>
                                <p:cTn id="15" presetID="15" presetClass="entr" presetSubtype="0" fill="hold" nodeType="withEffect">
                                  <p:stCondLst>
                                    <p:cond delay="0"/>
                                  </p:stCondLst>
                                  <p:childTnLst>
                                    <p:set>
                                      <p:cBhvr>
                                        <p:cTn id="16" dur="1" fill="hold">
                                          <p:stCondLst>
                                            <p:cond delay="0"/>
                                          </p:stCondLst>
                                        </p:cTn>
                                        <p:tgtEl>
                                          <p:spTgt spid="73739"/>
                                        </p:tgtEl>
                                        <p:attrNameLst>
                                          <p:attrName>style.visibility</p:attrName>
                                        </p:attrNameLst>
                                      </p:cBhvr>
                                      <p:to>
                                        <p:strVal val="visible"/>
                                      </p:to>
                                    </p:set>
                                    <p:anim calcmode="lin" valueType="num">
                                      <p:cBhvr>
                                        <p:cTn id="17" dur="1000" fill="hold"/>
                                        <p:tgtEl>
                                          <p:spTgt spid="73739"/>
                                        </p:tgtEl>
                                        <p:attrNameLst>
                                          <p:attrName>ppt_w</p:attrName>
                                        </p:attrNameLst>
                                      </p:cBhvr>
                                      <p:tavLst>
                                        <p:tav tm="0">
                                          <p:val>
                                            <p:fltVal val="0.000000"/>
                                          </p:val>
                                        </p:tav>
                                        <p:tav tm="100000">
                                          <p:val>
                                            <p:strVal val="#ppt_w"/>
                                          </p:val>
                                        </p:tav>
                                      </p:tavLst>
                                    </p:anim>
                                    <p:anim calcmode="lin" valueType="num">
                                      <p:cBhvr>
                                        <p:cTn id="18" dur="1000" fill="hold"/>
                                        <p:tgtEl>
                                          <p:spTgt spid="73739"/>
                                        </p:tgtEl>
                                        <p:attrNameLst>
                                          <p:attrName>ppt_h</p:attrName>
                                        </p:attrNameLst>
                                      </p:cBhvr>
                                      <p:tavLst>
                                        <p:tav tm="0">
                                          <p:val>
                                            <p:fltVal val="0.000000"/>
                                          </p:val>
                                        </p:tav>
                                        <p:tav tm="100000">
                                          <p:val>
                                            <p:strVal val="#ppt_h"/>
                                          </p:val>
                                        </p:tav>
                                      </p:tavLst>
                                    </p:anim>
                                    <p:anim calcmode="lin" valueType="num">
                                      <p:cBhvr>
                                        <p:cTn id="19" dur="1000" fill="hold"/>
                                        <p:tgtEl>
                                          <p:spTgt spid="73739"/>
                                        </p:tgtEl>
                                        <p:attrNameLst>
                                          <p:attrName>ppt_x</p:attrName>
                                        </p:attrNameLst>
                                      </p:cBhvr>
                                      <p:tavLst>
                                        <p:tav tm="0" fmla="#ppt_x+(cos(-2*pi*(1-$))*-#ppt_x-sin(-2*pi*(1-$))*(1-#ppt_y))*(1-$)">
                                          <p:val>
                                            <p:fltVal val="0.000000"/>
                                          </p:val>
                                        </p:tav>
                                        <p:tav tm="100000">
                                          <p:val>
                                            <p:fltVal val="1.000000"/>
                                          </p:val>
                                        </p:tav>
                                      </p:tavLst>
                                    </p:anim>
                                    <p:anim calcmode="lin" valueType="num">
                                      <p:cBhvr>
                                        <p:cTn id="20" dur="1000" fill="hold"/>
                                        <p:tgtEl>
                                          <p:spTgt spid="73739"/>
                                        </p:tgtEl>
                                        <p:attrNameLst>
                                          <p:attrName>ppt_y</p:attrName>
                                        </p:attrNameLst>
                                      </p:cBhvr>
                                      <p:tavLst>
                                        <p:tav tm="0" fmla="#ppt_y+(sin(-2*pi*(1-$))*-#ppt_x+cos(-2*pi*(1-$))*(1-#ppt_y))*(1-$)">
                                          <p:val>
                                            <p:fltVal val="0.000000"/>
                                          </p:val>
                                        </p:tav>
                                        <p:tav tm="100000">
                                          <p:val>
                                            <p:fltVal val="1.000000"/>
                                          </p:val>
                                        </p:tav>
                                      </p:tavLst>
                                    </p:anim>
                                  </p:childTnLst>
                                </p:cTn>
                              </p:par>
                              <p:par>
                                <p:cTn id="21" presetID="15" presetClass="entr" presetSubtype="0" fill="hold" nodeType="withEffect">
                                  <p:stCondLst>
                                    <p:cond delay="0"/>
                                  </p:stCondLst>
                                  <p:childTnLst>
                                    <p:set>
                                      <p:cBhvr>
                                        <p:cTn id="22" dur="1" fill="hold">
                                          <p:stCondLst>
                                            <p:cond delay="0"/>
                                          </p:stCondLst>
                                        </p:cTn>
                                        <p:tgtEl>
                                          <p:spTgt spid="73733"/>
                                        </p:tgtEl>
                                        <p:attrNameLst>
                                          <p:attrName>style.visibility</p:attrName>
                                        </p:attrNameLst>
                                      </p:cBhvr>
                                      <p:to>
                                        <p:strVal val="visible"/>
                                      </p:to>
                                    </p:set>
                                    <p:anim calcmode="lin" valueType="num">
                                      <p:cBhvr>
                                        <p:cTn id="23" dur="1000" fill="hold"/>
                                        <p:tgtEl>
                                          <p:spTgt spid="73733"/>
                                        </p:tgtEl>
                                        <p:attrNameLst>
                                          <p:attrName>ppt_w</p:attrName>
                                        </p:attrNameLst>
                                      </p:cBhvr>
                                      <p:tavLst>
                                        <p:tav tm="0">
                                          <p:val>
                                            <p:fltVal val="0.000000"/>
                                          </p:val>
                                        </p:tav>
                                        <p:tav tm="100000">
                                          <p:val>
                                            <p:strVal val="#ppt_w"/>
                                          </p:val>
                                        </p:tav>
                                      </p:tavLst>
                                    </p:anim>
                                    <p:anim calcmode="lin" valueType="num">
                                      <p:cBhvr>
                                        <p:cTn id="24" dur="1000" fill="hold"/>
                                        <p:tgtEl>
                                          <p:spTgt spid="73733"/>
                                        </p:tgtEl>
                                        <p:attrNameLst>
                                          <p:attrName>ppt_h</p:attrName>
                                        </p:attrNameLst>
                                      </p:cBhvr>
                                      <p:tavLst>
                                        <p:tav tm="0">
                                          <p:val>
                                            <p:fltVal val="0.000000"/>
                                          </p:val>
                                        </p:tav>
                                        <p:tav tm="100000">
                                          <p:val>
                                            <p:strVal val="#ppt_h"/>
                                          </p:val>
                                        </p:tav>
                                      </p:tavLst>
                                    </p:anim>
                                    <p:anim calcmode="lin" valueType="num">
                                      <p:cBhvr>
                                        <p:cTn id="25" dur="1000" fill="hold"/>
                                        <p:tgtEl>
                                          <p:spTgt spid="73733"/>
                                        </p:tgtEl>
                                        <p:attrNameLst>
                                          <p:attrName>ppt_x</p:attrName>
                                        </p:attrNameLst>
                                      </p:cBhvr>
                                      <p:tavLst>
                                        <p:tav tm="0" fmla="#ppt_x+(cos(-2*pi*(1-$))*-#ppt_x-sin(-2*pi*(1-$))*(1-#ppt_y))*(1-$)">
                                          <p:val>
                                            <p:fltVal val="0.000000"/>
                                          </p:val>
                                        </p:tav>
                                        <p:tav tm="100000">
                                          <p:val>
                                            <p:fltVal val="1.000000"/>
                                          </p:val>
                                        </p:tav>
                                      </p:tavLst>
                                    </p:anim>
                                    <p:anim calcmode="lin" valueType="num">
                                      <p:cBhvr>
                                        <p:cTn id="26" dur="1000" fill="hold"/>
                                        <p:tgtEl>
                                          <p:spTgt spid="73733"/>
                                        </p:tgtEl>
                                        <p:attrNameLst>
                                          <p:attrName>ppt_y</p:attrName>
                                        </p:attrNameLst>
                                      </p:cBhvr>
                                      <p:tavLst>
                                        <p:tav tm="0" fmla="#ppt_y+(sin(-2*pi*(1-$))*-#ppt_x+cos(-2*pi*(1-$))*(1-#ppt_y))*(1-$)">
                                          <p:val>
                                            <p:fltVal val="0.000000"/>
                                          </p:val>
                                        </p:tav>
                                        <p:tav tm="100000">
                                          <p:val>
                                            <p:fltVal val="1.000000"/>
                                          </p:val>
                                        </p:tav>
                                      </p:tavLst>
                                    </p:anim>
                                  </p:childTnLst>
                                </p:cTn>
                              </p:par>
                              <p:par>
                                <p:cTn id="27" presetID="15" presetClass="entr" presetSubtype="0" fill="hold" nodeType="withEffect">
                                  <p:stCondLst>
                                    <p:cond delay="0"/>
                                  </p:stCondLst>
                                  <p:childTnLst>
                                    <p:set>
                                      <p:cBhvr>
                                        <p:cTn id="28" dur="1" fill="hold">
                                          <p:stCondLst>
                                            <p:cond delay="0"/>
                                          </p:stCondLst>
                                        </p:cTn>
                                        <p:tgtEl>
                                          <p:spTgt spid="73745"/>
                                        </p:tgtEl>
                                        <p:attrNameLst>
                                          <p:attrName>style.visibility</p:attrName>
                                        </p:attrNameLst>
                                      </p:cBhvr>
                                      <p:to>
                                        <p:strVal val="visible"/>
                                      </p:to>
                                    </p:set>
                                    <p:anim calcmode="lin" valueType="num">
                                      <p:cBhvr>
                                        <p:cTn id="29" dur="1000" fill="hold"/>
                                        <p:tgtEl>
                                          <p:spTgt spid="73745"/>
                                        </p:tgtEl>
                                        <p:attrNameLst>
                                          <p:attrName>ppt_w</p:attrName>
                                        </p:attrNameLst>
                                      </p:cBhvr>
                                      <p:tavLst>
                                        <p:tav tm="0">
                                          <p:val>
                                            <p:fltVal val="0.000000"/>
                                          </p:val>
                                        </p:tav>
                                        <p:tav tm="100000">
                                          <p:val>
                                            <p:strVal val="#ppt_w"/>
                                          </p:val>
                                        </p:tav>
                                      </p:tavLst>
                                    </p:anim>
                                    <p:anim calcmode="lin" valueType="num">
                                      <p:cBhvr>
                                        <p:cTn id="30" dur="1000" fill="hold"/>
                                        <p:tgtEl>
                                          <p:spTgt spid="73745"/>
                                        </p:tgtEl>
                                        <p:attrNameLst>
                                          <p:attrName>ppt_h</p:attrName>
                                        </p:attrNameLst>
                                      </p:cBhvr>
                                      <p:tavLst>
                                        <p:tav tm="0">
                                          <p:val>
                                            <p:fltVal val="0.000000"/>
                                          </p:val>
                                        </p:tav>
                                        <p:tav tm="100000">
                                          <p:val>
                                            <p:strVal val="#ppt_h"/>
                                          </p:val>
                                        </p:tav>
                                      </p:tavLst>
                                    </p:anim>
                                    <p:anim calcmode="lin" valueType="num">
                                      <p:cBhvr>
                                        <p:cTn id="31" dur="1000" fill="hold"/>
                                        <p:tgtEl>
                                          <p:spTgt spid="73745"/>
                                        </p:tgtEl>
                                        <p:attrNameLst>
                                          <p:attrName>ppt_x</p:attrName>
                                        </p:attrNameLst>
                                      </p:cBhvr>
                                      <p:tavLst>
                                        <p:tav tm="0" fmla="#ppt_x+(cos(-2*pi*(1-$))*-#ppt_x-sin(-2*pi*(1-$))*(1-#ppt_y))*(1-$)">
                                          <p:val>
                                            <p:fltVal val="0.000000"/>
                                          </p:val>
                                        </p:tav>
                                        <p:tav tm="100000">
                                          <p:val>
                                            <p:fltVal val="1.000000"/>
                                          </p:val>
                                        </p:tav>
                                      </p:tavLst>
                                    </p:anim>
                                    <p:anim calcmode="lin" valueType="num">
                                      <p:cBhvr>
                                        <p:cTn id="32" dur="1000" fill="hold"/>
                                        <p:tgtEl>
                                          <p:spTgt spid="73745"/>
                                        </p:tgtEl>
                                        <p:attrNameLst>
                                          <p:attrName>ppt_y</p:attrName>
                                        </p:attrNameLst>
                                      </p:cBhvr>
                                      <p:tavLst>
                                        <p:tav tm="0" fmla="#ppt_y+(sin(-2*pi*(1-$))*-#ppt_x+cos(-2*pi*(1-$))*(1-#ppt_y))*(1-$)">
                                          <p:val>
                                            <p:fltVal val="0.000000"/>
                                          </p:val>
                                        </p:tav>
                                        <p:tav tm="100000">
                                          <p:val>
                                            <p:fltVal val="1.000000"/>
                                          </p:val>
                                        </p:tav>
                                      </p:tavLst>
                                    </p:anim>
                                  </p:childTnLst>
                                </p:cTn>
                              </p:par>
                              <p:par>
                                <p:cTn id="33" presetID="15" presetClass="entr" presetSubtype="0" fill="hold" nodeType="withEffect">
                                  <p:stCondLst>
                                    <p:cond delay="0"/>
                                  </p:stCondLst>
                                  <p:childTnLst>
                                    <p:set>
                                      <p:cBhvr>
                                        <p:cTn id="34" dur="1" fill="hold">
                                          <p:stCondLst>
                                            <p:cond delay="0"/>
                                          </p:stCondLst>
                                        </p:cTn>
                                        <p:tgtEl>
                                          <p:spTgt spid="73757"/>
                                        </p:tgtEl>
                                        <p:attrNameLst>
                                          <p:attrName>style.visibility</p:attrName>
                                        </p:attrNameLst>
                                      </p:cBhvr>
                                      <p:to>
                                        <p:strVal val="visible"/>
                                      </p:to>
                                    </p:set>
                                    <p:anim calcmode="lin" valueType="num">
                                      <p:cBhvr>
                                        <p:cTn id="35" dur="1000" fill="hold"/>
                                        <p:tgtEl>
                                          <p:spTgt spid="73757"/>
                                        </p:tgtEl>
                                        <p:attrNameLst>
                                          <p:attrName>ppt_w</p:attrName>
                                        </p:attrNameLst>
                                      </p:cBhvr>
                                      <p:tavLst>
                                        <p:tav tm="0">
                                          <p:val>
                                            <p:fltVal val="0.000000"/>
                                          </p:val>
                                        </p:tav>
                                        <p:tav tm="100000">
                                          <p:val>
                                            <p:strVal val="#ppt_w"/>
                                          </p:val>
                                        </p:tav>
                                      </p:tavLst>
                                    </p:anim>
                                    <p:anim calcmode="lin" valueType="num">
                                      <p:cBhvr>
                                        <p:cTn id="36" dur="1000" fill="hold"/>
                                        <p:tgtEl>
                                          <p:spTgt spid="73757"/>
                                        </p:tgtEl>
                                        <p:attrNameLst>
                                          <p:attrName>ppt_h</p:attrName>
                                        </p:attrNameLst>
                                      </p:cBhvr>
                                      <p:tavLst>
                                        <p:tav tm="0">
                                          <p:val>
                                            <p:fltVal val="0.000000"/>
                                          </p:val>
                                        </p:tav>
                                        <p:tav tm="100000">
                                          <p:val>
                                            <p:strVal val="#ppt_h"/>
                                          </p:val>
                                        </p:tav>
                                      </p:tavLst>
                                    </p:anim>
                                    <p:anim calcmode="lin" valueType="num">
                                      <p:cBhvr>
                                        <p:cTn id="37" dur="1000" fill="hold"/>
                                        <p:tgtEl>
                                          <p:spTgt spid="73757"/>
                                        </p:tgtEl>
                                        <p:attrNameLst>
                                          <p:attrName>ppt_x</p:attrName>
                                        </p:attrNameLst>
                                      </p:cBhvr>
                                      <p:tavLst>
                                        <p:tav tm="0" fmla="#ppt_x+(cos(-2*pi*(1-$))*-#ppt_x-sin(-2*pi*(1-$))*(1-#ppt_y))*(1-$)">
                                          <p:val>
                                            <p:fltVal val="0.000000"/>
                                          </p:val>
                                        </p:tav>
                                        <p:tav tm="100000">
                                          <p:val>
                                            <p:fltVal val="1.000000"/>
                                          </p:val>
                                        </p:tav>
                                      </p:tavLst>
                                    </p:anim>
                                    <p:anim calcmode="lin" valueType="num">
                                      <p:cBhvr>
                                        <p:cTn id="38" dur="1000" fill="hold"/>
                                        <p:tgtEl>
                                          <p:spTgt spid="73757"/>
                                        </p:tgtEl>
                                        <p:attrNameLst>
                                          <p:attrName>ppt_y</p:attrName>
                                        </p:attrNameLst>
                                      </p:cBhvr>
                                      <p:tavLst>
                                        <p:tav tm="0" fmla="#ppt_y+(sin(-2*pi*(1-$))*-#ppt_x+cos(-2*pi*(1-$))*(1-#ppt_y))*(1-$)">
                                          <p:val>
                                            <p:fltVal val="0.000000"/>
                                          </p:val>
                                        </p:tav>
                                        <p:tav tm="100000">
                                          <p:val>
                                            <p:fltVal val="1.00000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74754" name="组合 61"/>
          <p:cNvGrpSpPr/>
          <p:nvPr/>
        </p:nvGrpSpPr>
        <p:grpSpPr>
          <a:xfrm>
            <a:off x="4198620" y="1776095"/>
            <a:ext cx="3980180" cy="3394710"/>
            <a:chOff x="0" y="0"/>
            <a:chExt cx="3135342" cy="2837126"/>
          </a:xfrm>
        </p:grpSpPr>
        <p:sp>
          <p:nvSpPr>
            <p:cNvPr id="74755" name="等腰三角形 62"/>
            <p:cNvSpPr/>
            <p:nvPr>
              <p:custDataLst>
                <p:tags r:id="rId4"/>
              </p:custDataLst>
            </p:nvPr>
          </p:nvSpPr>
          <p:spPr>
            <a:xfrm rot="10800000">
              <a:off x="62512" y="202788"/>
              <a:ext cx="2948688" cy="2541972"/>
            </a:xfrm>
            <a:prstGeom prst="triangle">
              <a:avLst>
                <a:gd name="adj" fmla="val 50000"/>
              </a:avLst>
            </a:prstGeom>
            <a:noFill/>
            <a:ln w="12700" cap="flat" cmpd="sng">
              <a:solidFill>
                <a:srgbClr val="A5A5A5"/>
              </a:solidFill>
              <a:prstDash val="sysDot"/>
              <a:miter/>
              <a:headEnd type="none" w="med" len="med"/>
              <a:tailEnd type="none" w="med" len="med"/>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74756" name="Freeform 33"/>
            <p:cNvSpPr>
              <a:spLocks noEditPoints="1"/>
            </p:cNvSpPr>
            <p:nvPr>
              <p:custDataLst>
                <p:tags r:id="rId5"/>
              </p:custDataLst>
            </p:nvPr>
          </p:nvSpPr>
          <p:spPr>
            <a:xfrm>
              <a:off x="2861022" y="0"/>
              <a:ext cx="274320" cy="448256"/>
            </a:xfrm>
            <a:custGeom>
              <a:avLst/>
              <a:gdLst>
                <a:gd name="txL" fmla="*/ 0 w 117"/>
                <a:gd name="txT" fmla="*/ 0 h 191"/>
                <a:gd name="txR" fmla="*/ 117 w 117"/>
                <a:gd name="txB" fmla="*/ 191 h 191"/>
              </a:gdLst>
              <a:ahLst/>
              <a:cxnLst>
                <a:cxn ang="0">
                  <a:pos x="58" y="0"/>
                </a:cxn>
                <a:cxn ang="0">
                  <a:pos x="77" y="19"/>
                </a:cxn>
                <a:cxn ang="0">
                  <a:pos x="58" y="38"/>
                </a:cxn>
                <a:cxn ang="0">
                  <a:pos x="39" y="19"/>
                </a:cxn>
                <a:cxn ang="0">
                  <a:pos x="58" y="0"/>
                </a:cxn>
                <a:cxn ang="0">
                  <a:pos x="31" y="77"/>
                </a:cxn>
                <a:cxn ang="0">
                  <a:pos x="17" y="101"/>
                </a:cxn>
                <a:cxn ang="0">
                  <a:pos x="5" y="104"/>
                </a:cxn>
                <a:cxn ang="0">
                  <a:pos x="5" y="104"/>
                </a:cxn>
                <a:cxn ang="0">
                  <a:pos x="2" y="92"/>
                </a:cxn>
                <a:cxn ang="0">
                  <a:pos x="27" y="49"/>
                </a:cxn>
                <a:cxn ang="0">
                  <a:pos x="41" y="43"/>
                </a:cxn>
                <a:cxn ang="0">
                  <a:pos x="46" y="43"/>
                </a:cxn>
                <a:cxn ang="0">
                  <a:pos x="50" y="49"/>
                </a:cxn>
                <a:cxn ang="0">
                  <a:pos x="54" y="56"/>
                </a:cxn>
                <a:cxn ang="0">
                  <a:pos x="58" y="59"/>
                </a:cxn>
                <a:cxn ang="0">
                  <a:pos x="62" y="56"/>
                </a:cxn>
                <a:cxn ang="0">
                  <a:pos x="66" y="49"/>
                </a:cxn>
                <a:cxn ang="0">
                  <a:pos x="70" y="43"/>
                </a:cxn>
                <a:cxn ang="0">
                  <a:pos x="75" y="43"/>
                </a:cxn>
                <a:cxn ang="0">
                  <a:pos x="89" y="49"/>
                </a:cxn>
                <a:cxn ang="0">
                  <a:pos x="114" y="92"/>
                </a:cxn>
                <a:cxn ang="0">
                  <a:pos x="111" y="104"/>
                </a:cxn>
                <a:cxn ang="0">
                  <a:pos x="111" y="104"/>
                </a:cxn>
                <a:cxn ang="0">
                  <a:pos x="99" y="101"/>
                </a:cxn>
                <a:cxn ang="0">
                  <a:pos x="85" y="77"/>
                </a:cxn>
                <a:cxn ang="0">
                  <a:pos x="85" y="180"/>
                </a:cxn>
                <a:cxn ang="0">
                  <a:pos x="75" y="191"/>
                </a:cxn>
                <a:cxn ang="0">
                  <a:pos x="75" y="191"/>
                </a:cxn>
                <a:cxn ang="0">
                  <a:pos x="64" y="180"/>
                </a:cxn>
                <a:cxn ang="0">
                  <a:pos x="64" y="120"/>
                </a:cxn>
                <a:cxn ang="0">
                  <a:pos x="52" y="120"/>
                </a:cxn>
                <a:cxn ang="0">
                  <a:pos x="52" y="180"/>
                </a:cxn>
                <a:cxn ang="0">
                  <a:pos x="42" y="191"/>
                </a:cxn>
                <a:cxn ang="0">
                  <a:pos x="42" y="191"/>
                </a:cxn>
                <a:cxn ang="0">
                  <a:pos x="31" y="180"/>
                </a:cxn>
                <a:cxn ang="0">
                  <a:pos x="31" y="77"/>
                </a:cxn>
              </a:cxnLst>
              <a:rect l="txL" t="txT" r="txR" b="txB"/>
              <a:pathLst>
                <a:path w="117" h="191">
                  <a:moveTo>
                    <a:pt x="58" y="0"/>
                  </a:moveTo>
                  <a:cubicBezTo>
                    <a:pt x="69" y="0"/>
                    <a:pt x="77" y="9"/>
                    <a:pt x="77" y="19"/>
                  </a:cubicBezTo>
                  <a:cubicBezTo>
                    <a:pt x="77" y="30"/>
                    <a:pt x="69" y="38"/>
                    <a:pt x="58" y="38"/>
                  </a:cubicBezTo>
                  <a:cubicBezTo>
                    <a:pt x="48" y="38"/>
                    <a:pt x="39" y="30"/>
                    <a:pt x="39" y="19"/>
                  </a:cubicBezTo>
                  <a:cubicBezTo>
                    <a:pt x="39" y="9"/>
                    <a:pt x="48" y="0"/>
                    <a:pt x="58" y="0"/>
                  </a:cubicBezTo>
                  <a:close/>
                  <a:moveTo>
                    <a:pt x="31" y="77"/>
                  </a:moveTo>
                  <a:cubicBezTo>
                    <a:pt x="17" y="101"/>
                    <a:pt x="17" y="101"/>
                    <a:pt x="17" y="101"/>
                  </a:cubicBezTo>
                  <a:cubicBezTo>
                    <a:pt x="15" y="105"/>
                    <a:pt x="10" y="107"/>
                    <a:pt x="5" y="104"/>
                  </a:cubicBezTo>
                  <a:cubicBezTo>
                    <a:pt x="5" y="104"/>
                    <a:pt x="5" y="104"/>
                    <a:pt x="5" y="104"/>
                  </a:cubicBezTo>
                  <a:cubicBezTo>
                    <a:pt x="1" y="102"/>
                    <a:pt x="0" y="96"/>
                    <a:pt x="2" y="92"/>
                  </a:cubicBezTo>
                  <a:cubicBezTo>
                    <a:pt x="27" y="49"/>
                    <a:pt x="27" y="49"/>
                    <a:pt x="27" y="49"/>
                  </a:cubicBezTo>
                  <a:cubicBezTo>
                    <a:pt x="31" y="43"/>
                    <a:pt x="34" y="43"/>
                    <a:pt x="41" y="43"/>
                  </a:cubicBezTo>
                  <a:cubicBezTo>
                    <a:pt x="46" y="43"/>
                    <a:pt x="46" y="43"/>
                    <a:pt x="46" y="43"/>
                  </a:cubicBezTo>
                  <a:cubicBezTo>
                    <a:pt x="50" y="49"/>
                    <a:pt x="50" y="49"/>
                    <a:pt x="50" y="49"/>
                  </a:cubicBezTo>
                  <a:cubicBezTo>
                    <a:pt x="54" y="56"/>
                    <a:pt x="54" y="56"/>
                    <a:pt x="54" y="56"/>
                  </a:cubicBezTo>
                  <a:cubicBezTo>
                    <a:pt x="55" y="57"/>
                    <a:pt x="56" y="59"/>
                    <a:pt x="58" y="59"/>
                  </a:cubicBezTo>
                  <a:cubicBezTo>
                    <a:pt x="60" y="59"/>
                    <a:pt x="61" y="58"/>
                    <a:pt x="62" y="56"/>
                  </a:cubicBezTo>
                  <a:cubicBezTo>
                    <a:pt x="66" y="49"/>
                    <a:pt x="66" y="49"/>
                    <a:pt x="66" y="49"/>
                  </a:cubicBezTo>
                  <a:cubicBezTo>
                    <a:pt x="70" y="43"/>
                    <a:pt x="70" y="43"/>
                    <a:pt x="70" y="43"/>
                  </a:cubicBezTo>
                  <a:cubicBezTo>
                    <a:pt x="75" y="43"/>
                    <a:pt x="75" y="43"/>
                    <a:pt x="75" y="43"/>
                  </a:cubicBezTo>
                  <a:cubicBezTo>
                    <a:pt x="83" y="43"/>
                    <a:pt x="86" y="43"/>
                    <a:pt x="89" y="49"/>
                  </a:cubicBezTo>
                  <a:cubicBezTo>
                    <a:pt x="114" y="92"/>
                    <a:pt x="114" y="92"/>
                    <a:pt x="114" y="92"/>
                  </a:cubicBezTo>
                  <a:cubicBezTo>
                    <a:pt x="117" y="96"/>
                    <a:pt x="115" y="102"/>
                    <a:pt x="111" y="104"/>
                  </a:cubicBezTo>
                  <a:cubicBezTo>
                    <a:pt x="111" y="104"/>
                    <a:pt x="111" y="104"/>
                    <a:pt x="111" y="104"/>
                  </a:cubicBezTo>
                  <a:cubicBezTo>
                    <a:pt x="107" y="107"/>
                    <a:pt x="102" y="105"/>
                    <a:pt x="99" y="101"/>
                  </a:cubicBezTo>
                  <a:cubicBezTo>
                    <a:pt x="85" y="77"/>
                    <a:pt x="85" y="77"/>
                    <a:pt x="85" y="77"/>
                  </a:cubicBezTo>
                  <a:cubicBezTo>
                    <a:pt x="85" y="180"/>
                    <a:pt x="85" y="180"/>
                    <a:pt x="85" y="180"/>
                  </a:cubicBezTo>
                  <a:cubicBezTo>
                    <a:pt x="85" y="186"/>
                    <a:pt x="80" y="191"/>
                    <a:pt x="75" y="191"/>
                  </a:cubicBezTo>
                  <a:cubicBezTo>
                    <a:pt x="75" y="191"/>
                    <a:pt x="75" y="191"/>
                    <a:pt x="75" y="191"/>
                  </a:cubicBezTo>
                  <a:cubicBezTo>
                    <a:pt x="69" y="191"/>
                    <a:pt x="64" y="186"/>
                    <a:pt x="64" y="180"/>
                  </a:cubicBezTo>
                  <a:cubicBezTo>
                    <a:pt x="64" y="120"/>
                    <a:pt x="64" y="120"/>
                    <a:pt x="64" y="120"/>
                  </a:cubicBezTo>
                  <a:cubicBezTo>
                    <a:pt x="52" y="120"/>
                    <a:pt x="52" y="120"/>
                    <a:pt x="52" y="120"/>
                  </a:cubicBezTo>
                  <a:cubicBezTo>
                    <a:pt x="52" y="180"/>
                    <a:pt x="52" y="180"/>
                    <a:pt x="52" y="180"/>
                  </a:cubicBezTo>
                  <a:cubicBezTo>
                    <a:pt x="52" y="186"/>
                    <a:pt x="48" y="191"/>
                    <a:pt x="42" y="191"/>
                  </a:cubicBezTo>
                  <a:cubicBezTo>
                    <a:pt x="42" y="191"/>
                    <a:pt x="42" y="191"/>
                    <a:pt x="42" y="191"/>
                  </a:cubicBezTo>
                  <a:cubicBezTo>
                    <a:pt x="36" y="191"/>
                    <a:pt x="31" y="186"/>
                    <a:pt x="31" y="180"/>
                  </a:cubicBezTo>
                  <a:cubicBezTo>
                    <a:pt x="31" y="77"/>
                    <a:pt x="31" y="77"/>
                    <a:pt x="31" y="77"/>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57" name="Freeform 34"/>
            <p:cNvSpPr>
              <a:spLocks noEditPoints="1"/>
            </p:cNvSpPr>
            <p:nvPr>
              <p:custDataLst>
                <p:tags r:id="rId6"/>
              </p:custDataLst>
            </p:nvPr>
          </p:nvSpPr>
          <p:spPr>
            <a:xfrm>
              <a:off x="0" y="22826"/>
              <a:ext cx="243552" cy="399104"/>
            </a:xfrm>
            <a:custGeom>
              <a:avLst/>
              <a:gdLst>
                <a:gd name="txL" fmla="*/ 0 w 116"/>
                <a:gd name="txT" fmla="*/ 0 h 190"/>
                <a:gd name="txR" fmla="*/ 116 w 116"/>
                <a:gd name="txB" fmla="*/ 190 h 190"/>
              </a:gdLst>
              <a:ahLst/>
              <a:cxnLst>
                <a:cxn ang="0">
                  <a:pos x="58" y="0"/>
                </a:cxn>
                <a:cxn ang="0">
                  <a:pos x="77" y="19"/>
                </a:cxn>
                <a:cxn ang="0">
                  <a:pos x="58" y="38"/>
                </a:cxn>
                <a:cxn ang="0">
                  <a:pos x="39" y="19"/>
                </a:cxn>
                <a:cxn ang="0">
                  <a:pos x="58" y="0"/>
                </a:cxn>
                <a:cxn ang="0">
                  <a:pos x="80" y="89"/>
                </a:cxn>
                <a:cxn ang="0">
                  <a:pos x="96" y="133"/>
                </a:cxn>
                <a:cxn ang="0">
                  <a:pos x="80" y="133"/>
                </a:cxn>
                <a:cxn ang="0">
                  <a:pos x="80" y="181"/>
                </a:cxn>
                <a:cxn ang="0">
                  <a:pos x="71" y="190"/>
                </a:cxn>
                <a:cxn ang="0">
                  <a:pos x="71" y="190"/>
                </a:cxn>
                <a:cxn ang="0">
                  <a:pos x="61" y="181"/>
                </a:cxn>
                <a:cxn ang="0">
                  <a:pos x="61" y="133"/>
                </a:cxn>
                <a:cxn ang="0">
                  <a:pos x="58" y="133"/>
                </a:cxn>
                <a:cxn ang="0">
                  <a:pos x="55" y="133"/>
                </a:cxn>
                <a:cxn ang="0">
                  <a:pos x="55" y="181"/>
                </a:cxn>
                <a:cxn ang="0">
                  <a:pos x="45" y="190"/>
                </a:cxn>
                <a:cxn ang="0">
                  <a:pos x="45" y="190"/>
                </a:cxn>
                <a:cxn ang="0">
                  <a:pos x="36" y="181"/>
                </a:cxn>
                <a:cxn ang="0">
                  <a:pos x="36" y="133"/>
                </a:cxn>
                <a:cxn ang="0">
                  <a:pos x="20" y="133"/>
                </a:cxn>
                <a:cxn ang="0">
                  <a:pos x="36" y="89"/>
                </a:cxn>
                <a:cxn ang="0">
                  <a:pos x="35" y="71"/>
                </a:cxn>
                <a:cxn ang="0">
                  <a:pos x="17" y="100"/>
                </a:cxn>
                <a:cxn ang="0">
                  <a:pos x="5" y="104"/>
                </a:cxn>
                <a:cxn ang="0">
                  <a:pos x="5" y="104"/>
                </a:cxn>
                <a:cxn ang="0">
                  <a:pos x="2" y="92"/>
                </a:cxn>
                <a:cxn ang="0">
                  <a:pos x="27" y="48"/>
                </a:cxn>
                <a:cxn ang="0">
                  <a:pos x="41" y="42"/>
                </a:cxn>
                <a:cxn ang="0">
                  <a:pos x="46" y="42"/>
                </a:cxn>
                <a:cxn ang="0">
                  <a:pos x="50" y="49"/>
                </a:cxn>
                <a:cxn ang="0">
                  <a:pos x="54" y="55"/>
                </a:cxn>
                <a:cxn ang="0">
                  <a:pos x="58" y="58"/>
                </a:cxn>
                <a:cxn ang="0">
                  <a:pos x="62" y="55"/>
                </a:cxn>
                <a:cxn ang="0">
                  <a:pos x="66" y="49"/>
                </a:cxn>
                <a:cxn ang="0">
                  <a:pos x="70" y="42"/>
                </a:cxn>
                <a:cxn ang="0">
                  <a:pos x="75" y="42"/>
                </a:cxn>
                <a:cxn ang="0">
                  <a:pos x="89" y="48"/>
                </a:cxn>
                <a:cxn ang="0">
                  <a:pos x="114" y="92"/>
                </a:cxn>
                <a:cxn ang="0">
                  <a:pos x="111" y="104"/>
                </a:cxn>
                <a:cxn ang="0">
                  <a:pos x="111" y="104"/>
                </a:cxn>
                <a:cxn ang="0">
                  <a:pos x="99" y="100"/>
                </a:cxn>
                <a:cxn ang="0">
                  <a:pos x="81" y="71"/>
                </a:cxn>
                <a:cxn ang="0">
                  <a:pos x="80" y="89"/>
                </a:cxn>
              </a:cxnLst>
              <a:rect l="txL" t="txT" r="txR" b="txB"/>
              <a:pathLst>
                <a:path w="116" h="190">
                  <a:moveTo>
                    <a:pt x="58" y="0"/>
                  </a:moveTo>
                  <a:cubicBezTo>
                    <a:pt x="68" y="0"/>
                    <a:pt x="77" y="8"/>
                    <a:pt x="77" y="19"/>
                  </a:cubicBezTo>
                  <a:cubicBezTo>
                    <a:pt x="77" y="29"/>
                    <a:pt x="68" y="38"/>
                    <a:pt x="58" y="38"/>
                  </a:cubicBezTo>
                  <a:cubicBezTo>
                    <a:pt x="48" y="38"/>
                    <a:pt x="39" y="29"/>
                    <a:pt x="39" y="19"/>
                  </a:cubicBezTo>
                  <a:cubicBezTo>
                    <a:pt x="39" y="8"/>
                    <a:pt x="48" y="0"/>
                    <a:pt x="58" y="0"/>
                  </a:cubicBezTo>
                  <a:close/>
                  <a:moveTo>
                    <a:pt x="80" y="89"/>
                  </a:moveTo>
                  <a:cubicBezTo>
                    <a:pt x="96" y="133"/>
                    <a:pt x="96" y="133"/>
                    <a:pt x="96" y="133"/>
                  </a:cubicBezTo>
                  <a:cubicBezTo>
                    <a:pt x="80" y="133"/>
                    <a:pt x="80" y="133"/>
                    <a:pt x="80" y="133"/>
                  </a:cubicBezTo>
                  <a:cubicBezTo>
                    <a:pt x="80" y="181"/>
                    <a:pt x="80" y="181"/>
                    <a:pt x="80" y="181"/>
                  </a:cubicBezTo>
                  <a:cubicBezTo>
                    <a:pt x="80" y="186"/>
                    <a:pt x="76" y="190"/>
                    <a:pt x="71" y="190"/>
                  </a:cubicBezTo>
                  <a:cubicBezTo>
                    <a:pt x="71" y="190"/>
                    <a:pt x="71" y="190"/>
                    <a:pt x="71" y="190"/>
                  </a:cubicBezTo>
                  <a:cubicBezTo>
                    <a:pt x="65" y="190"/>
                    <a:pt x="61" y="186"/>
                    <a:pt x="61" y="181"/>
                  </a:cubicBezTo>
                  <a:cubicBezTo>
                    <a:pt x="61" y="133"/>
                    <a:pt x="61" y="133"/>
                    <a:pt x="61" y="133"/>
                  </a:cubicBezTo>
                  <a:cubicBezTo>
                    <a:pt x="58" y="133"/>
                    <a:pt x="58" y="133"/>
                    <a:pt x="58" y="133"/>
                  </a:cubicBezTo>
                  <a:cubicBezTo>
                    <a:pt x="55" y="133"/>
                    <a:pt x="55" y="133"/>
                    <a:pt x="55" y="133"/>
                  </a:cubicBezTo>
                  <a:cubicBezTo>
                    <a:pt x="55" y="181"/>
                    <a:pt x="55" y="181"/>
                    <a:pt x="55" y="181"/>
                  </a:cubicBezTo>
                  <a:cubicBezTo>
                    <a:pt x="55" y="186"/>
                    <a:pt x="51" y="190"/>
                    <a:pt x="45" y="190"/>
                  </a:cubicBezTo>
                  <a:cubicBezTo>
                    <a:pt x="45" y="190"/>
                    <a:pt x="45" y="190"/>
                    <a:pt x="45" y="190"/>
                  </a:cubicBezTo>
                  <a:cubicBezTo>
                    <a:pt x="40" y="190"/>
                    <a:pt x="36" y="186"/>
                    <a:pt x="36" y="181"/>
                  </a:cubicBezTo>
                  <a:cubicBezTo>
                    <a:pt x="36" y="133"/>
                    <a:pt x="36" y="133"/>
                    <a:pt x="36" y="133"/>
                  </a:cubicBezTo>
                  <a:cubicBezTo>
                    <a:pt x="20" y="133"/>
                    <a:pt x="20" y="133"/>
                    <a:pt x="20" y="133"/>
                  </a:cubicBezTo>
                  <a:cubicBezTo>
                    <a:pt x="36" y="89"/>
                    <a:pt x="36" y="89"/>
                    <a:pt x="36" y="89"/>
                  </a:cubicBezTo>
                  <a:cubicBezTo>
                    <a:pt x="35" y="71"/>
                    <a:pt x="35" y="71"/>
                    <a:pt x="35" y="71"/>
                  </a:cubicBezTo>
                  <a:cubicBezTo>
                    <a:pt x="17" y="100"/>
                    <a:pt x="17" y="100"/>
                    <a:pt x="17" y="100"/>
                  </a:cubicBezTo>
                  <a:cubicBezTo>
                    <a:pt x="15" y="105"/>
                    <a:pt x="9" y="106"/>
                    <a:pt x="5" y="104"/>
                  </a:cubicBezTo>
                  <a:cubicBezTo>
                    <a:pt x="5" y="104"/>
                    <a:pt x="5" y="104"/>
                    <a:pt x="5" y="104"/>
                  </a:cubicBezTo>
                  <a:cubicBezTo>
                    <a:pt x="1" y="101"/>
                    <a:pt x="0" y="96"/>
                    <a:pt x="2" y="92"/>
                  </a:cubicBezTo>
                  <a:cubicBezTo>
                    <a:pt x="27" y="48"/>
                    <a:pt x="27" y="48"/>
                    <a:pt x="27" y="48"/>
                  </a:cubicBezTo>
                  <a:cubicBezTo>
                    <a:pt x="31" y="42"/>
                    <a:pt x="34" y="42"/>
                    <a:pt x="41" y="42"/>
                  </a:cubicBezTo>
                  <a:cubicBezTo>
                    <a:pt x="46" y="42"/>
                    <a:pt x="46" y="42"/>
                    <a:pt x="46" y="42"/>
                  </a:cubicBezTo>
                  <a:cubicBezTo>
                    <a:pt x="50" y="49"/>
                    <a:pt x="50" y="49"/>
                    <a:pt x="50" y="49"/>
                  </a:cubicBezTo>
                  <a:cubicBezTo>
                    <a:pt x="54" y="55"/>
                    <a:pt x="54" y="55"/>
                    <a:pt x="54" y="55"/>
                  </a:cubicBezTo>
                  <a:cubicBezTo>
                    <a:pt x="55" y="57"/>
                    <a:pt x="56" y="58"/>
                    <a:pt x="58" y="58"/>
                  </a:cubicBezTo>
                  <a:cubicBezTo>
                    <a:pt x="60" y="58"/>
                    <a:pt x="61" y="57"/>
                    <a:pt x="62" y="55"/>
                  </a:cubicBezTo>
                  <a:cubicBezTo>
                    <a:pt x="66" y="49"/>
                    <a:pt x="66" y="49"/>
                    <a:pt x="66" y="49"/>
                  </a:cubicBezTo>
                  <a:cubicBezTo>
                    <a:pt x="70" y="42"/>
                    <a:pt x="70" y="42"/>
                    <a:pt x="70" y="42"/>
                  </a:cubicBezTo>
                  <a:cubicBezTo>
                    <a:pt x="75" y="42"/>
                    <a:pt x="75" y="42"/>
                    <a:pt x="75" y="42"/>
                  </a:cubicBezTo>
                  <a:cubicBezTo>
                    <a:pt x="82" y="42"/>
                    <a:pt x="85" y="42"/>
                    <a:pt x="89" y="48"/>
                  </a:cubicBezTo>
                  <a:cubicBezTo>
                    <a:pt x="114" y="92"/>
                    <a:pt x="114" y="92"/>
                    <a:pt x="114" y="92"/>
                  </a:cubicBezTo>
                  <a:cubicBezTo>
                    <a:pt x="116" y="96"/>
                    <a:pt x="115" y="101"/>
                    <a:pt x="111" y="104"/>
                  </a:cubicBezTo>
                  <a:cubicBezTo>
                    <a:pt x="111" y="104"/>
                    <a:pt x="111" y="104"/>
                    <a:pt x="111" y="104"/>
                  </a:cubicBezTo>
                  <a:cubicBezTo>
                    <a:pt x="107" y="106"/>
                    <a:pt x="101" y="105"/>
                    <a:pt x="99" y="100"/>
                  </a:cubicBezTo>
                  <a:cubicBezTo>
                    <a:pt x="81" y="71"/>
                    <a:pt x="81" y="71"/>
                    <a:pt x="81" y="71"/>
                  </a:cubicBezTo>
                  <a:cubicBezTo>
                    <a:pt x="80" y="89"/>
                    <a:pt x="80" y="89"/>
                    <a:pt x="80" y="89"/>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58" name="Freeform 33"/>
            <p:cNvSpPr>
              <a:spLocks noEditPoints="1"/>
            </p:cNvSpPr>
            <p:nvPr>
              <p:custDataLst>
                <p:tags r:id="rId7"/>
              </p:custDataLst>
            </p:nvPr>
          </p:nvSpPr>
          <p:spPr>
            <a:xfrm>
              <a:off x="1397982" y="2388870"/>
              <a:ext cx="274320" cy="448256"/>
            </a:xfrm>
            <a:custGeom>
              <a:avLst/>
              <a:gdLst>
                <a:gd name="txL" fmla="*/ 0 w 117"/>
                <a:gd name="txT" fmla="*/ 0 h 191"/>
                <a:gd name="txR" fmla="*/ 117 w 117"/>
                <a:gd name="txB" fmla="*/ 191 h 191"/>
              </a:gdLst>
              <a:ahLst/>
              <a:cxnLst>
                <a:cxn ang="0">
                  <a:pos x="58" y="0"/>
                </a:cxn>
                <a:cxn ang="0">
                  <a:pos x="77" y="19"/>
                </a:cxn>
                <a:cxn ang="0">
                  <a:pos x="58" y="38"/>
                </a:cxn>
                <a:cxn ang="0">
                  <a:pos x="39" y="19"/>
                </a:cxn>
                <a:cxn ang="0">
                  <a:pos x="58" y="0"/>
                </a:cxn>
                <a:cxn ang="0">
                  <a:pos x="31" y="77"/>
                </a:cxn>
                <a:cxn ang="0">
                  <a:pos x="17" y="101"/>
                </a:cxn>
                <a:cxn ang="0">
                  <a:pos x="5" y="104"/>
                </a:cxn>
                <a:cxn ang="0">
                  <a:pos x="5" y="104"/>
                </a:cxn>
                <a:cxn ang="0">
                  <a:pos x="2" y="92"/>
                </a:cxn>
                <a:cxn ang="0">
                  <a:pos x="27" y="49"/>
                </a:cxn>
                <a:cxn ang="0">
                  <a:pos x="41" y="43"/>
                </a:cxn>
                <a:cxn ang="0">
                  <a:pos x="46" y="43"/>
                </a:cxn>
                <a:cxn ang="0">
                  <a:pos x="50" y="49"/>
                </a:cxn>
                <a:cxn ang="0">
                  <a:pos x="54" y="56"/>
                </a:cxn>
                <a:cxn ang="0">
                  <a:pos x="58" y="59"/>
                </a:cxn>
                <a:cxn ang="0">
                  <a:pos x="62" y="56"/>
                </a:cxn>
                <a:cxn ang="0">
                  <a:pos x="66" y="49"/>
                </a:cxn>
                <a:cxn ang="0">
                  <a:pos x="70" y="43"/>
                </a:cxn>
                <a:cxn ang="0">
                  <a:pos x="75" y="43"/>
                </a:cxn>
                <a:cxn ang="0">
                  <a:pos x="89" y="49"/>
                </a:cxn>
                <a:cxn ang="0">
                  <a:pos x="114" y="92"/>
                </a:cxn>
                <a:cxn ang="0">
                  <a:pos x="111" y="104"/>
                </a:cxn>
                <a:cxn ang="0">
                  <a:pos x="111" y="104"/>
                </a:cxn>
                <a:cxn ang="0">
                  <a:pos x="99" y="101"/>
                </a:cxn>
                <a:cxn ang="0">
                  <a:pos x="85" y="77"/>
                </a:cxn>
                <a:cxn ang="0">
                  <a:pos x="85" y="180"/>
                </a:cxn>
                <a:cxn ang="0">
                  <a:pos x="75" y="191"/>
                </a:cxn>
                <a:cxn ang="0">
                  <a:pos x="75" y="191"/>
                </a:cxn>
                <a:cxn ang="0">
                  <a:pos x="64" y="180"/>
                </a:cxn>
                <a:cxn ang="0">
                  <a:pos x="64" y="120"/>
                </a:cxn>
                <a:cxn ang="0">
                  <a:pos x="52" y="120"/>
                </a:cxn>
                <a:cxn ang="0">
                  <a:pos x="52" y="180"/>
                </a:cxn>
                <a:cxn ang="0">
                  <a:pos x="42" y="191"/>
                </a:cxn>
                <a:cxn ang="0">
                  <a:pos x="42" y="191"/>
                </a:cxn>
                <a:cxn ang="0">
                  <a:pos x="31" y="180"/>
                </a:cxn>
                <a:cxn ang="0">
                  <a:pos x="31" y="77"/>
                </a:cxn>
              </a:cxnLst>
              <a:rect l="txL" t="txT" r="txR" b="txB"/>
              <a:pathLst>
                <a:path w="117" h="191">
                  <a:moveTo>
                    <a:pt x="58" y="0"/>
                  </a:moveTo>
                  <a:cubicBezTo>
                    <a:pt x="69" y="0"/>
                    <a:pt x="77" y="9"/>
                    <a:pt x="77" y="19"/>
                  </a:cubicBezTo>
                  <a:cubicBezTo>
                    <a:pt x="77" y="30"/>
                    <a:pt x="69" y="38"/>
                    <a:pt x="58" y="38"/>
                  </a:cubicBezTo>
                  <a:cubicBezTo>
                    <a:pt x="48" y="38"/>
                    <a:pt x="39" y="30"/>
                    <a:pt x="39" y="19"/>
                  </a:cubicBezTo>
                  <a:cubicBezTo>
                    <a:pt x="39" y="9"/>
                    <a:pt x="48" y="0"/>
                    <a:pt x="58" y="0"/>
                  </a:cubicBezTo>
                  <a:close/>
                  <a:moveTo>
                    <a:pt x="31" y="77"/>
                  </a:moveTo>
                  <a:cubicBezTo>
                    <a:pt x="17" y="101"/>
                    <a:pt x="17" y="101"/>
                    <a:pt x="17" y="101"/>
                  </a:cubicBezTo>
                  <a:cubicBezTo>
                    <a:pt x="15" y="105"/>
                    <a:pt x="10" y="107"/>
                    <a:pt x="5" y="104"/>
                  </a:cubicBezTo>
                  <a:cubicBezTo>
                    <a:pt x="5" y="104"/>
                    <a:pt x="5" y="104"/>
                    <a:pt x="5" y="104"/>
                  </a:cubicBezTo>
                  <a:cubicBezTo>
                    <a:pt x="1" y="102"/>
                    <a:pt x="0" y="96"/>
                    <a:pt x="2" y="92"/>
                  </a:cubicBezTo>
                  <a:cubicBezTo>
                    <a:pt x="27" y="49"/>
                    <a:pt x="27" y="49"/>
                    <a:pt x="27" y="49"/>
                  </a:cubicBezTo>
                  <a:cubicBezTo>
                    <a:pt x="31" y="43"/>
                    <a:pt x="34" y="43"/>
                    <a:pt x="41" y="43"/>
                  </a:cubicBezTo>
                  <a:cubicBezTo>
                    <a:pt x="46" y="43"/>
                    <a:pt x="46" y="43"/>
                    <a:pt x="46" y="43"/>
                  </a:cubicBezTo>
                  <a:cubicBezTo>
                    <a:pt x="50" y="49"/>
                    <a:pt x="50" y="49"/>
                    <a:pt x="50" y="49"/>
                  </a:cubicBezTo>
                  <a:cubicBezTo>
                    <a:pt x="54" y="56"/>
                    <a:pt x="54" y="56"/>
                    <a:pt x="54" y="56"/>
                  </a:cubicBezTo>
                  <a:cubicBezTo>
                    <a:pt x="55" y="57"/>
                    <a:pt x="56" y="59"/>
                    <a:pt x="58" y="59"/>
                  </a:cubicBezTo>
                  <a:cubicBezTo>
                    <a:pt x="60" y="59"/>
                    <a:pt x="61" y="58"/>
                    <a:pt x="62" y="56"/>
                  </a:cubicBezTo>
                  <a:cubicBezTo>
                    <a:pt x="66" y="49"/>
                    <a:pt x="66" y="49"/>
                    <a:pt x="66" y="49"/>
                  </a:cubicBezTo>
                  <a:cubicBezTo>
                    <a:pt x="70" y="43"/>
                    <a:pt x="70" y="43"/>
                    <a:pt x="70" y="43"/>
                  </a:cubicBezTo>
                  <a:cubicBezTo>
                    <a:pt x="75" y="43"/>
                    <a:pt x="75" y="43"/>
                    <a:pt x="75" y="43"/>
                  </a:cubicBezTo>
                  <a:cubicBezTo>
                    <a:pt x="83" y="43"/>
                    <a:pt x="86" y="43"/>
                    <a:pt x="89" y="49"/>
                  </a:cubicBezTo>
                  <a:cubicBezTo>
                    <a:pt x="114" y="92"/>
                    <a:pt x="114" y="92"/>
                    <a:pt x="114" y="92"/>
                  </a:cubicBezTo>
                  <a:cubicBezTo>
                    <a:pt x="117" y="96"/>
                    <a:pt x="115" y="102"/>
                    <a:pt x="111" y="104"/>
                  </a:cubicBezTo>
                  <a:cubicBezTo>
                    <a:pt x="111" y="104"/>
                    <a:pt x="111" y="104"/>
                    <a:pt x="111" y="104"/>
                  </a:cubicBezTo>
                  <a:cubicBezTo>
                    <a:pt x="107" y="107"/>
                    <a:pt x="102" y="105"/>
                    <a:pt x="99" y="101"/>
                  </a:cubicBezTo>
                  <a:cubicBezTo>
                    <a:pt x="85" y="77"/>
                    <a:pt x="85" y="77"/>
                    <a:pt x="85" y="77"/>
                  </a:cubicBezTo>
                  <a:cubicBezTo>
                    <a:pt x="85" y="180"/>
                    <a:pt x="85" y="180"/>
                    <a:pt x="85" y="180"/>
                  </a:cubicBezTo>
                  <a:cubicBezTo>
                    <a:pt x="85" y="186"/>
                    <a:pt x="80" y="191"/>
                    <a:pt x="75" y="191"/>
                  </a:cubicBezTo>
                  <a:cubicBezTo>
                    <a:pt x="75" y="191"/>
                    <a:pt x="75" y="191"/>
                    <a:pt x="75" y="191"/>
                  </a:cubicBezTo>
                  <a:cubicBezTo>
                    <a:pt x="69" y="191"/>
                    <a:pt x="64" y="186"/>
                    <a:pt x="64" y="180"/>
                  </a:cubicBezTo>
                  <a:cubicBezTo>
                    <a:pt x="64" y="120"/>
                    <a:pt x="64" y="120"/>
                    <a:pt x="64" y="120"/>
                  </a:cubicBezTo>
                  <a:cubicBezTo>
                    <a:pt x="52" y="120"/>
                    <a:pt x="52" y="120"/>
                    <a:pt x="52" y="120"/>
                  </a:cubicBezTo>
                  <a:cubicBezTo>
                    <a:pt x="52" y="180"/>
                    <a:pt x="52" y="180"/>
                    <a:pt x="52" y="180"/>
                  </a:cubicBezTo>
                  <a:cubicBezTo>
                    <a:pt x="52" y="186"/>
                    <a:pt x="48" y="191"/>
                    <a:pt x="42" y="191"/>
                  </a:cubicBezTo>
                  <a:cubicBezTo>
                    <a:pt x="42" y="191"/>
                    <a:pt x="42" y="191"/>
                    <a:pt x="42" y="191"/>
                  </a:cubicBezTo>
                  <a:cubicBezTo>
                    <a:pt x="36" y="191"/>
                    <a:pt x="31" y="186"/>
                    <a:pt x="31" y="180"/>
                  </a:cubicBezTo>
                  <a:cubicBezTo>
                    <a:pt x="31" y="77"/>
                    <a:pt x="31" y="77"/>
                    <a:pt x="31" y="77"/>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74759" name="组合 66"/>
          <p:cNvGrpSpPr/>
          <p:nvPr/>
        </p:nvGrpSpPr>
        <p:grpSpPr>
          <a:xfrm>
            <a:off x="4749800" y="2267585"/>
            <a:ext cx="2640330" cy="2148840"/>
            <a:chOff x="0" y="0"/>
            <a:chExt cx="2309813" cy="1976437"/>
          </a:xfrm>
        </p:grpSpPr>
        <p:sp>
          <p:nvSpPr>
            <p:cNvPr id="74760" name="Freeform 8"/>
            <p:cNvSpPr/>
            <p:nvPr>
              <p:custDataLst>
                <p:tags r:id="rId8"/>
              </p:custDataLst>
            </p:nvPr>
          </p:nvSpPr>
          <p:spPr>
            <a:xfrm>
              <a:off x="1136650" y="0"/>
              <a:ext cx="33338" cy="704850"/>
            </a:xfrm>
            <a:custGeom>
              <a:avLst/>
              <a:gdLst>
                <a:gd name="txL" fmla="*/ 0 w 21"/>
                <a:gd name="txT" fmla="*/ 0 h 444"/>
                <a:gd name="txR" fmla="*/ 21 w 21"/>
                <a:gd name="txB" fmla="*/ 444 h 444"/>
              </a:gdLst>
              <a:ahLst/>
              <a:cxnLst>
                <a:cxn ang="0">
                  <a:pos x="0" y="444"/>
                </a:cxn>
                <a:cxn ang="0">
                  <a:pos x="0" y="0"/>
                </a:cxn>
                <a:cxn ang="0">
                  <a:pos x="21" y="0"/>
                </a:cxn>
                <a:cxn ang="0">
                  <a:pos x="21" y="444"/>
                </a:cxn>
                <a:cxn ang="0">
                  <a:pos x="0" y="444"/>
                </a:cxn>
                <a:cxn ang="0">
                  <a:pos x="0" y="444"/>
                </a:cxn>
              </a:cxnLst>
              <a:rect l="txL" t="txT" r="txR" b="txB"/>
              <a:pathLst>
                <a:path w="21" h="444">
                  <a:moveTo>
                    <a:pt x="0" y="444"/>
                  </a:moveTo>
                  <a:lnTo>
                    <a:pt x="0" y="0"/>
                  </a:lnTo>
                  <a:lnTo>
                    <a:pt x="21" y="0"/>
                  </a:lnTo>
                  <a:lnTo>
                    <a:pt x="21" y="444"/>
                  </a:lnTo>
                  <a:lnTo>
                    <a:pt x="0" y="444"/>
                  </a:lnTo>
                  <a:lnTo>
                    <a:pt x="0" y="444"/>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61" name="Freeform 9"/>
            <p:cNvSpPr/>
            <p:nvPr>
              <p:custDataLst>
                <p:tags r:id="rId9"/>
              </p:custDataLst>
            </p:nvPr>
          </p:nvSpPr>
          <p:spPr>
            <a:xfrm>
              <a:off x="0" y="1589088"/>
              <a:ext cx="625475" cy="382587"/>
            </a:xfrm>
            <a:custGeom>
              <a:avLst/>
              <a:gdLst>
                <a:gd name="txL" fmla="*/ 0 w 394"/>
                <a:gd name="txT" fmla="*/ 0 h 241"/>
                <a:gd name="txR" fmla="*/ 394 w 394"/>
                <a:gd name="txB" fmla="*/ 241 h 241"/>
              </a:gdLst>
              <a:ahLst/>
              <a:cxnLst>
                <a:cxn ang="0">
                  <a:pos x="0" y="222"/>
                </a:cxn>
                <a:cxn ang="0">
                  <a:pos x="382" y="0"/>
                </a:cxn>
                <a:cxn ang="0">
                  <a:pos x="394" y="22"/>
                </a:cxn>
                <a:cxn ang="0">
                  <a:pos x="9" y="241"/>
                </a:cxn>
                <a:cxn ang="0">
                  <a:pos x="0" y="222"/>
                </a:cxn>
                <a:cxn ang="0">
                  <a:pos x="0" y="222"/>
                </a:cxn>
              </a:cxnLst>
              <a:rect l="txL" t="txT" r="txR" b="txB"/>
              <a:pathLst>
                <a:path w="394" h="241">
                  <a:moveTo>
                    <a:pt x="0" y="222"/>
                  </a:moveTo>
                  <a:lnTo>
                    <a:pt x="382" y="0"/>
                  </a:lnTo>
                  <a:lnTo>
                    <a:pt x="394" y="22"/>
                  </a:lnTo>
                  <a:lnTo>
                    <a:pt x="9" y="241"/>
                  </a:lnTo>
                  <a:lnTo>
                    <a:pt x="0" y="222"/>
                  </a:lnTo>
                  <a:lnTo>
                    <a:pt x="0" y="222"/>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62" name="Freeform 10"/>
            <p:cNvSpPr/>
            <p:nvPr>
              <p:custDataLst>
                <p:tags r:id="rId10"/>
              </p:custDataLst>
            </p:nvPr>
          </p:nvSpPr>
          <p:spPr>
            <a:xfrm>
              <a:off x="1679575" y="1593850"/>
              <a:ext cx="630238" cy="382587"/>
            </a:xfrm>
            <a:custGeom>
              <a:avLst/>
              <a:gdLst>
                <a:gd name="txL" fmla="*/ 0 w 397"/>
                <a:gd name="txT" fmla="*/ 0 h 241"/>
                <a:gd name="txR" fmla="*/ 397 w 397"/>
                <a:gd name="txB" fmla="*/ 241 h 241"/>
              </a:gdLst>
              <a:ahLst/>
              <a:cxnLst>
                <a:cxn ang="0">
                  <a:pos x="397" y="222"/>
                </a:cxn>
                <a:cxn ang="0">
                  <a:pos x="12" y="0"/>
                </a:cxn>
                <a:cxn ang="0">
                  <a:pos x="0" y="19"/>
                </a:cxn>
                <a:cxn ang="0">
                  <a:pos x="385" y="241"/>
                </a:cxn>
                <a:cxn ang="0">
                  <a:pos x="397" y="222"/>
                </a:cxn>
                <a:cxn ang="0">
                  <a:pos x="397" y="222"/>
                </a:cxn>
              </a:cxnLst>
              <a:rect l="txL" t="txT" r="txR" b="txB"/>
              <a:pathLst>
                <a:path w="397" h="241">
                  <a:moveTo>
                    <a:pt x="397" y="222"/>
                  </a:moveTo>
                  <a:lnTo>
                    <a:pt x="12" y="0"/>
                  </a:lnTo>
                  <a:lnTo>
                    <a:pt x="0" y="19"/>
                  </a:lnTo>
                  <a:lnTo>
                    <a:pt x="385" y="241"/>
                  </a:lnTo>
                  <a:lnTo>
                    <a:pt x="397" y="222"/>
                  </a:lnTo>
                  <a:lnTo>
                    <a:pt x="397" y="222"/>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74763" name="组合 70"/>
            <p:cNvGrpSpPr/>
            <p:nvPr/>
          </p:nvGrpSpPr>
          <p:grpSpPr>
            <a:xfrm>
              <a:off x="404813" y="465138"/>
              <a:ext cx="1500187" cy="1352550"/>
              <a:chOff x="0" y="0"/>
              <a:chExt cx="1500187" cy="1352550"/>
            </a:xfrm>
          </p:grpSpPr>
          <p:sp>
            <p:nvSpPr>
              <p:cNvPr id="74764" name="Freeform 7"/>
              <p:cNvSpPr>
                <a:spLocks noEditPoints="1"/>
              </p:cNvSpPr>
              <p:nvPr>
                <p:custDataLst>
                  <p:tags r:id="rId11"/>
                </p:custDataLst>
              </p:nvPr>
            </p:nvSpPr>
            <p:spPr>
              <a:xfrm>
                <a:off x="190500" y="198437"/>
                <a:ext cx="1114425" cy="963612"/>
              </a:xfrm>
              <a:custGeom>
                <a:avLst/>
                <a:gdLst>
                  <a:gd name="txL" fmla="*/ 0 w 702"/>
                  <a:gd name="txT" fmla="*/ 0 h 607"/>
                  <a:gd name="txR" fmla="*/ 702 w 702"/>
                  <a:gd name="txB" fmla="*/ 607 h 607"/>
                </a:gdLst>
                <a:ahLst/>
                <a:cxnLst>
                  <a:cxn ang="0">
                    <a:pos x="693" y="607"/>
                  </a:cxn>
                  <a:cxn ang="0">
                    <a:pos x="10" y="607"/>
                  </a:cxn>
                  <a:cxn ang="0">
                    <a:pos x="10" y="598"/>
                  </a:cxn>
                  <a:cxn ang="0">
                    <a:pos x="0" y="591"/>
                  </a:cxn>
                  <a:cxn ang="0">
                    <a:pos x="343" y="0"/>
                  </a:cxn>
                  <a:cxn ang="0">
                    <a:pos x="352" y="5"/>
                  </a:cxn>
                  <a:cxn ang="0">
                    <a:pos x="362" y="0"/>
                  </a:cxn>
                  <a:cxn ang="0">
                    <a:pos x="702" y="591"/>
                  </a:cxn>
                  <a:cxn ang="0">
                    <a:pos x="693" y="598"/>
                  </a:cxn>
                  <a:cxn ang="0">
                    <a:pos x="693" y="607"/>
                  </a:cxn>
                  <a:cxn ang="0">
                    <a:pos x="693" y="607"/>
                  </a:cxn>
                  <a:cxn ang="0">
                    <a:pos x="29" y="586"/>
                  </a:cxn>
                  <a:cxn ang="0">
                    <a:pos x="674" y="586"/>
                  </a:cxn>
                  <a:cxn ang="0">
                    <a:pos x="352" y="26"/>
                  </a:cxn>
                  <a:cxn ang="0">
                    <a:pos x="29" y="586"/>
                  </a:cxn>
                  <a:cxn ang="0">
                    <a:pos x="29" y="586"/>
                  </a:cxn>
                </a:cxnLst>
                <a:rect l="txL" t="txT" r="txR" b="txB"/>
                <a:pathLst>
                  <a:path w="702" h="607">
                    <a:moveTo>
                      <a:pt x="693" y="607"/>
                    </a:moveTo>
                    <a:lnTo>
                      <a:pt x="10" y="607"/>
                    </a:lnTo>
                    <a:lnTo>
                      <a:pt x="10" y="598"/>
                    </a:lnTo>
                    <a:lnTo>
                      <a:pt x="0" y="591"/>
                    </a:lnTo>
                    <a:lnTo>
                      <a:pt x="343" y="0"/>
                    </a:lnTo>
                    <a:lnTo>
                      <a:pt x="352" y="5"/>
                    </a:lnTo>
                    <a:lnTo>
                      <a:pt x="362" y="0"/>
                    </a:lnTo>
                    <a:lnTo>
                      <a:pt x="702" y="591"/>
                    </a:lnTo>
                    <a:lnTo>
                      <a:pt x="693" y="598"/>
                    </a:lnTo>
                    <a:lnTo>
                      <a:pt x="693" y="607"/>
                    </a:lnTo>
                    <a:lnTo>
                      <a:pt x="693" y="607"/>
                    </a:lnTo>
                    <a:close/>
                    <a:moveTo>
                      <a:pt x="29" y="586"/>
                    </a:moveTo>
                    <a:lnTo>
                      <a:pt x="674" y="586"/>
                    </a:lnTo>
                    <a:lnTo>
                      <a:pt x="352" y="26"/>
                    </a:lnTo>
                    <a:lnTo>
                      <a:pt x="29" y="586"/>
                    </a:lnTo>
                    <a:lnTo>
                      <a:pt x="29" y="586"/>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74765" name="组合 72"/>
              <p:cNvGrpSpPr/>
              <p:nvPr/>
            </p:nvGrpSpPr>
            <p:grpSpPr>
              <a:xfrm>
                <a:off x="544512" y="0"/>
                <a:ext cx="411163" cy="412750"/>
                <a:chOff x="0" y="0"/>
                <a:chExt cx="411163" cy="412750"/>
              </a:xfrm>
            </p:grpSpPr>
            <p:sp>
              <p:nvSpPr>
                <p:cNvPr id="74766" name="Freeform 11"/>
                <p:cNvSpPr/>
                <p:nvPr>
                  <p:custDataLst>
                    <p:tags r:id="rId12"/>
                  </p:custDataLst>
                </p:nvPr>
              </p:nvSpPr>
              <p:spPr>
                <a:xfrm>
                  <a:off x="0" y="0"/>
                  <a:ext cx="411163" cy="412750"/>
                </a:xfrm>
                <a:custGeom>
                  <a:avLst/>
                  <a:gdLst>
                    <a:gd name="txL" fmla="*/ 0 w 110"/>
                    <a:gd name="txT" fmla="*/ 0 h 110"/>
                    <a:gd name="txR" fmla="*/ 110 w 110"/>
                    <a:gd name="txB" fmla="*/ 110 h 110"/>
                  </a:gdLst>
                  <a:ahLst/>
                  <a:cxnLst>
                    <a:cxn ang="0">
                      <a:pos x="102" y="28"/>
                    </a:cxn>
                    <a:cxn ang="0">
                      <a:pos x="105" y="33"/>
                    </a:cxn>
                    <a:cxn ang="0">
                      <a:pos x="109" y="59"/>
                    </a:cxn>
                    <a:cxn ang="0">
                      <a:pos x="105" y="77"/>
                    </a:cxn>
                    <a:cxn ang="0">
                      <a:pos x="103" y="82"/>
                    </a:cxn>
                    <a:cxn ang="0">
                      <a:pos x="84" y="101"/>
                    </a:cxn>
                    <a:cxn ang="0">
                      <a:pos x="80" y="104"/>
                    </a:cxn>
                    <a:cxn ang="0">
                      <a:pos x="53" y="110"/>
                    </a:cxn>
                    <a:cxn ang="0">
                      <a:pos x="35" y="107"/>
                    </a:cxn>
                    <a:cxn ang="0">
                      <a:pos x="31" y="104"/>
                    </a:cxn>
                    <a:cxn ang="0">
                      <a:pos x="10" y="87"/>
                    </a:cxn>
                    <a:cxn ang="0">
                      <a:pos x="7" y="83"/>
                    </a:cxn>
                    <a:cxn ang="0">
                      <a:pos x="0" y="57"/>
                    </a:cxn>
                    <a:cxn ang="0">
                      <a:pos x="0" y="51"/>
                    </a:cxn>
                    <a:cxn ang="0">
                      <a:pos x="8" y="26"/>
                    </a:cxn>
                    <a:cxn ang="0">
                      <a:pos x="11" y="22"/>
                    </a:cxn>
                    <a:cxn ang="0">
                      <a:pos x="32" y="5"/>
                    </a:cxn>
                    <a:cxn ang="0">
                      <a:pos x="37" y="3"/>
                    </a:cxn>
                    <a:cxn ang="0">
                      <a:pos x="64" y="1"/>
                    </a:cxn>
                    <a:cxn ang="0">
                      <a:pos x="81" y="7"/>
                    </a:cxn>
                    <a:cxn ang="0">
                      <a:pos x="94" y="17"/>
                    </a:cxn>
                    <a:cxn ang="0">
                      <a:pos x="102" y="28"/>
                    </a:cxn>
                  </a:cxnLst>
                  <a:rect l="txL" t="txT" r="txR" b="txB"/>
                  <a:pathLst>
                    <a:path w="110" h="110">
                      <a:moveTo>
                        <a:pt x="102" y="28"/>
                      </a:moveTo>
                      <a:cubicBezTo>
                        <a:pt x="105" y="33"/>
                        <a:pt x="105" y="33"/>
                        <a:pt x="105" y="33"/>
                      </a:cubicBezTo>
                      <a:cubicBezTo>
                        <a:pt x="108" y="41"/>
                        <a:pt x="110" y="49"/>
                        <a:pt x="109" y="59"/>
                      </a:cubicBezTo>
                      <a:cubicBezTo>
                        <a:pt x="109" y="65"/>
                        <a:pt x="107" y="71"/>
                        <a:pt x="105" y="77"/>
                      </a:cubicBezTo>
                      <a:cubicBezTo>
                        <a:pt x="103" y="82"/>
                        <a:pt x="103" y="82"/>
                        <a:pt x="103" y="82"/>
                      </a:cubicBezTo>
                      <a:cubicBezTo>
                        <a:pt x="98" y="90"/>
                        <a:pt x="92" y="96"/>
                        <a:pt x="84" y="101"/>
                      </a:cubicBezTo>
                      <a:cubicBezTo>
                        <a:pt x="80" y="104"/>
                        <a:pt x="80" y="104"/>
                        <a:pt x="80" y="104"/>
                      </a:cubicBezTo>
                      <a:cubicBezTo>
                        <a:pt x="71" y="108"/>
                        <a:pt x="63" y="110"/>
                        <a:pt x="53" y="110"/>
                      </a:cubicBezTo>
                      <a:cubicBezTo>
                        <a:pt x="47" y="110"/>
                        <a:pt x="41" y="109"/>
                        <a:pt x="35" y="107"/>
                      </a:cubicBezTo>
                      <a:cubicBezTo>
                        <a:pt x="31" y="104"/>
                        <a:pt x="31" y="104"/>
                        <a:pt x="31" y="104"/>
                      </a:cubicBezTo>
                      <a:cubicBezTo>
                        <a:pt x="22" y="100"/>
                        <a:pt x="16" y="95"/>
                        <a:pt x="10" y="87"/>
                      </a:cubicBezTo>
                      <a:cubicBezTo>
                        <a:pt x="7" y="83"/>
                        <a:pt x="7" y="83"/>
                        <a:pt x="7" y="83"/>
                      </a:cubicBezTo>
                      <a:cubicBezTo>
                        <a:pt x="2" y="74"/>
                        <a:pt x="0" y="66"/>
                        <a:pt x="0" y="57"/>
                      </a:cubicBezTo>
                      <a:cubicBezTo>
                        <a:pt x="0" y="51"/>
                        <a:pt x="0" y="51"/>
                        <a:pt x="0" y="51"/>
                      </a:cubicBezTo>
                      <a:cubicBezTo>
                        <a:pt x="1" y="42"/>
                        <a:pt x="3" y="34"/>
                        <a:pt x="8" y="26"/>
                      </a:cubicBezTo>
                      <a:cubicBezTo>
                        <a:pt x="11" y="22"/>
                        <a:pt x="11" y="22"/>
                        <a:pt x="11" y="22"/>
                      </a:cubicBezTo>
                      <a:cubicBezTo>
                        <a:pt x="17" y="14"/>
                        <a:pt x="23" y="9"/>
                        <a:pt x="32" y="5"/>
                      </a:cubicBezTo>
                      <a:cubicBezTo>
                        <a:pt x="37" y="3"/>
                        <a:pt x="37" y="3"/>
                        <a:pt x="37" y="3"/>
                      </a:cubicBezTo>
                      <a:cubicBezTo>
                        <a:pt x="46" y="0"/>
                        <a:pt x="54" y="0"/>
                        <a:pt x="64" y="1"/>
                      </a:cubicBezTo>
                      <a:cubicBezTo>
                        <a:pt x="70" y="2"/>
                        <a:pt x="75" y="4"/>
                        <a:pt x="81" y="7"/>
                      </a:cubicBezTo>
                      <a:cubicBezTo>
                        <a:pt x="86" y="10"/>
                        <a:pt x="90" y="13"/>
                        <a:pt x="94" y="17"/>
                      </a:cubicBezTo>
                      <a:cubicBezTo>
                        <a:pt x="97" y="20"/>
                        <a:pt x="100" y="24"/>
                        <a:pt x="102" y="28"/>
                      </a:cubicBezTo>
                      <a:close/>
                    </a:path>
                  </a:pathLst>
                </a:custGeom>
                <a:solidFill>
                  <a:srgbClr val="CAB9A6"/>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67" name="Freeform 12"/>
                <p:cNvSpPr/>
                <p:nvPr>
                  <p:custDataLst>
                    <p:tags r:id="rId13"/>
                  </p:custDataLst>
                </p:nvPr>
              </p:nvSpPr>
              <p:spPr>
                <a:xfrm>
                  <a:off x="22225" y="25400"/>
                  <a:ext cx="363538" cy="360362"/>
                </a:xfrm>
                <a:custGeom>
                  <a:avLst/>
                  <a:gdLst>
                    <a:gd name="txL" fmla="*/ 0 w 97"/>
                    <a:gd name="txT" fmla="*/ 0 h 96"/>
                    <a:gd name="txR" fmla="*/ 97 w 97"/>
                    <a:gd name="txB" fmla="*/ 96 h 96"/>
                  </a:gdLst>
                  <a:ahLst/>
                  <a:cxnLst>
                    <a:cxn ang="0">
                      <a:pos x="85" y="27"/>
                    </a:cxn>
                    <a:cxn ang="0">
                      <a:pos x="70" y="85"/>
                    </a:cxn>
                    <a:cxn ang="0">
                      <a:pos x="12" y="69"/>
                    </a:cxn>
                    <a:cxn ang="0">
                      <a:pos x="27" y="11"/>
                    </a:cxn>
                    <a:cxn ang="0">
                      <a:pos x="85" y="27"/>
                    </a:cxn>
                  </a:cxnLst>
                  <a:rect l="txL" t="txT" r="txR" b="txB"/>
                  <a:pathLst>
                    <a:path w="97" h="96">
                      <a:moveTo>
                        <a:pt x="85" y="27"/>
                      </a:moveTo>
                      <a:cubicBezTo>
                        <a:pt x="97" y="47"/>
                        <a:pt x="90" y="73"/>
                        <a:pt x="70" y="85"/>
                      </a:cubicBezTo>
                      <a:cubicBezTo>
                        <a:pt x="50" y="96"/>
                        <a:pt x="24" y="89"/>
                        <a:pt x="12" y="69"/>
                      </a:cubicBezTo>
                      <a:cubicBezTo>
                        <a:pt x="0" y="49"/>
                        <a:pt x="7" y="23"/>
                        <a:pt x="27" y="11"/>
                      </a:cubicBezTo>
                      <a:cubicBezTo>
                        <a:pt x="48" y="0"/>
                        <a:pt x="74" y="7"/>
                        <a:pt x="85" y="27"/>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74768" name="组合 73"/>
              <p:cNvGrpSpPr/>
              <p:nvPr/>
            </p:nvGrpSpPr>
            <p:grpSpPr>
              <a:xfrm>
                <a:off x="1084262" y="936625"/>
                <a:ext cx="415925" cy="415925"/>
                <a:chOff x="0" y="0"/>
                <a:chExt cx="415925" cy="415925"/>
              </a:xfrm>
            </p:grpSpPr>
            <p:sp>
              <p:nvSpPr>
                <p:cNvPr id="74769" name="Freeform 13"/>
                <p:cNvSpPr/>
                <p:nvPr>
                  <p:custDataLst>
                    <p:tags r:id="rId14"/>
                  </p:custDataLst>
                </p:nvPr>
              </p:nvSpPr>
              <p:spPr>
                <a:xfrm>
                  <a:off x="0" y="0"/>
                  <a:ext cx="415925" cy="415925"/>
                </a:xfrm>
                <a:custGeom>
                  <a:avLst/>
                  <a:gdLst>
                    <a:gd name="txL" fmla="*/ 0 w 111"/>
                    <a:gd name="txT" fmla="*/ 0 h 111"/>
                    <a:gd name="txR" fmla="*/ 111 w 111"/>
                    <a:gd name="txB" fmla="*/ 111 h 111"/>
                  </a:gdLst>
                  <a:ahLst/>
                  <a:cxnLst>
                    <a:cxn ang="0">
                      <a:pos x="103" y="83"/>
                    </a:cxn>
                    <a:cxn ang="0">
                      <a:pos x="100" y="88"/>
                    </a:cxn>
                    <a:cxn ang="0">
                      <a:pos x="79" y="105"/>
                    </a:cxn>
                    <a:cxn ang="0">
                      <a:pos x="75" y="107"/>
                    </a:cxn>
                    <a:cxn ang="0">
                      <a:pos x="46" y="110"/>
                    </a:cxn>
                    <a:cxn ang="0">
                      <a:pos x="41" y="109"/>
                    </a:cxn>
                    <a:cxn ang="0">
                      <a:pos x="17" y="95"/>
                    </a:cxn>
                    <a:cxn ang="0">
                      <a:pos x="13" y="91"/>
                    </a:cxn>
                    <a:cxn ang="0">
                      <a:pos x="1" y="65"/>
                    </a:cxn>
                    <a:cxn ang="0">
                      <a:pos x="1" y="60"/>
                    </a:cxn>
                    <a:cxn ang="0">
                      <a:pos x="5" y="33"/>
                    </a:cxn>
                    <a:cxn ang="0">
                      <a:pos x="8" y="28"/>
                    </a:cxn>
                    <a:cxn ang="0">
                      <a:pos x="27" y="9"/>
                    </a:cxn>
                    <a:cxn ang="0">
                      <a:pos x="44" y="2"/>
                    </a:cxn>
                    <a:cxn ang="0">
                      <a:pos x="49" y="1"/>
                    </a:cxn>
                    <a:cxn ang="0">
                      <a:pos x="75" y="5"/>
                    </a:cxn>
                    <a:cxn ang="0">
                      <a:pos x="90" y="13"/>
                    </a:cxn>
                    <a:cxn ang="0">
                      <a:pos x="94" y="16"/>
                    </a:cxn>
                    <a:cxn ang="0">
                      <a:pos x="108" y="39"/>
                    </a:cxn>
                    <a:cxn ang="0">
                      <a:pos x="109" y="44"/>
                    </a:cxn>
                    <a:cxn ang="0">
                      <a:pos x="108" y="70"/>
                    </a:cxn>
                    <a:cxn ang="0">
                      <a:pos x="103" y="83"/>
                    </a:cxn>
                  </a:cxnLst>
                  <a:rect l="txL" t="txT" r="txR" b="txB"/>
                  <a:pathLst>
                    <a:path w="111" h="111">
                      <a:moveTo>
                        <a:pt x="103" y="83"/>
                      </a:moveTo>
                      <a:cubicBezTo>
                        <a:pt x="100" y="88"/>
                        <a:pt x="100" y="88"/>
                        <a:pt x="100" y="88"/>
                      </a:cubicBezTo>
                      <a:cubicBezTo>
                        <a:pt x="94" y="95"/>
                        <a:pt x="88" y="101"/>
                        <a:pt x="79" y="105"/>
                      </a:cubicBezTo>
                      <a:cubicBezTo>
                        <a:pt x="75" y="107"/>
                        <a:pt x="75" y="107"/>
                        <a:pt x="75" y="107"/>
                      </a:cubicBezTo>
                      <a:cubicBezTo>
                        <a:pt x="65" y="110"/>
                        <a:pt x="56" y="111"/>
                        <a:pt x="46" y="110"/>
                      </a:cubicBezTo>
                      <a:cubicBezTo>
                        <a:pt x="41" y="109"/>
                        <a:pt x="41" y="109"/>
                        <a:pt x="41" y="109"/>
                      </a:cubicBezTo>
                      <a:cubicBezTo>
                        <a:pt x="31" y="106"/>
                        <a:pt x="24" y="102"/>
                        <a:pt x="17" y="95"/>
                      </a:cubicBezTo>
                      <a:cubicBezTo>
                        <a:pt x="13" y="91"/>
                        <a:pt x="13" y="91"/>
                        <a:pt x="13" y="91"/>
                      </a:cubicBezTo>
                      <a:cubicBezTo>
                        <a:pt x="7" y="83"/>
                        <a:pt x="3" y="75"/>
                        <a:pt x="1" y="65"/>
                      </a:cubicBezTo>
                      <a:cubicBezTo>
                        <a:pt x="1" y="60"/>
                        <a:pt x="1" y="60"/>
                        <a:pt x="1" y="60"/>
                      </a:cubicBezTo>
                      <a:cubicBezTo>
                        <a:pt x="0" y="50"/>
                        <a:pt x="1" y="42"/>
                        <a:pt x="5" y="33"/>
                      </a:cubicBezTo>
                      <a:cubicBezTo>
                        <a:pt x="8" y="28"/>
                        <a:pt x="8" y="28"/>
                        <a:pt x="8" y="28"/>
                      </a:cubicBezTo>
                      <a:cubicBezTo>
                        <a:pt x="13" y="20"/>
                        <a:pt x="18" y="14"/>
                        <a:pt x="27" y="9"/>
                      </a:cubicBezTo>
                      <a:cubicBezTo>
                        <a:pt x="32" y="6"/>
                        <a:pt x="37" y="4"/>
                        <a:pt x="44" y="2"/>
                      </a:cubicBezTo>
                      <a:cubicBezTo>
                        <a:pt x="49" y="1"/>
                        <a:pt x="49" y="1"/>
                        <a:pt x="49" y="1"/>
                      </a:cubicBezTo>
                      <a:cubicBezTo>
                        <a:pt x="58" y="0"/>
                        <a:pt x="66" y="1"/>
                        <a:pt x="75" y="5"/>
                      </a:cubicBezTo>
                      <a:cubicBezTo>
                        <a:pt x="81" y="7"/>
                        <a:pt x="85" y="9"/>
                        <a:pt x="90" y="13"/>
                      </a:cubicBezTo>
                      <a:cubicBezTo>
                        <a:pt x="94" y="16"/>
                        <a:pt x="94" y="16"/>
                        <a:pt x="94" y="16"/>
                      </a:cubicBezTo>
                      <a:cubicBezTo>
                        <a:pt x="100" y="23"/>
                        <a:pt x="105" y="30"/>
                        <a:pt x="108" y="39"/>
                      </a:cubicBezTo>
                      <a:cubicBezTo>
                        <a:pt x="109" y="44"/>
                        <a:pt x="109" y="44"/>
                        <a:pt x="109" y="44"/>
                      </a:cubicBezTo>
                      <a:cubicBezTo>
                        <a:pt x="111" y="53"/>
                        <a:pt x="110" y="61"/>
                        <a:pt x="108" y="70"/>
                      </a:cubicBezTo>
                      <a:cubicBezTo>
                        <a:pt x="107" y="75"/>
                        <a:pt x="105" y="79"/>
                        <a:pt x="103" y="83"/>
                      </a:cubicBezTo>
                      <a:close/>
                    </a:path>
                  </a:pathLst>
                </a:custGeom>
                <a:solidFill>
                  <a:srgbClr val="C6D1E2"/>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70" name="Freeform 14"/>
                <p:cNvSpPr/>
                <p:nvPr>
                  <p:custDataLst>
                    <p:tags r:id="rId15"/>
                  </p:custDataLst>
                </p:nvPr>
              </p:nvSpPr>
              <p:spPr>
                <a:xfrm>
                  <a:off x="25400" y="26987"/>
                  <a:ext cx="363538" cy="363537"/>
                </a:xfrm>
                <a:custGeom>
                  <a:avLst/>
                  <a:gdLst>
                    <a:gd name="txL" fmla="*/ 0 w 97"/>
                    <a:gd name="txT" fmla="*/ 0 h 97"/>
                    <a:gd name="txR" fmla="*/ 97 w 97"/>
                    <a:gd name="txB" fmla="*/ 97 h 97"/>
                  </a:gdLst>
                  <a:ahLst/>
                  <a:cxnLst>
                    <a:cxn ang="0">
                      <a:pos x="85" y="70"/>
                    </a:cxn>
                    <a:cxn ang="0">
                      <a:pos x="27" y="85"/>
                    </a:cxn>
                    <a:cxn ang="0">
                      <a:pos x="12" y="28"/>
                    </a:cxn>
                    <a:cxn ang="0">
                      <a:pos x="69" y="12"/>
                    </a:cxn>
                    <a:cxn ang="0">
                      <a:pos x="85" y="70"/>
                    </a:cxn>
                  </a:cxnLst>
                  <a:rect l="txL" t="txT" r="txR" b="txB"/>
                  <a:pathLst>
                    <a:path w="97" h="97">
                      <a:moveTo>
                        <a:pt x="85" y="70"/>
                      </a:moveTo>
                      <a:cubicBezTo>
                        <a:pt x="73" y="90"/>
                        <a:pt x="47" y="97"/>
                        <a:pt x="27" y="85"/>
                      </a:cubicBezTo>
                      <a:cubicBezTo>
                        <a:pt x="7" y="74"/>
                        <a:pt x="0" y="48"/>
                        <a:pt x="12" y="28"/>
                      </a:cubicBezTo>
                      <a:cubicBezTo>
                        <a:pt x="23" y="7"/>
                        <a:pt x="49" y="0"/>
                        <a:pt x="69" y="12"/>
                      </a:cubicBezTo>
                      <a:cubicBezTo>
                        <a:pt x="90" y="24"/>
                        <a:pt x="97" y="50"/>
                        <a:pt x="85" y="70"/>
                      </a:cubicBezTo>
                      <a:close/>
                    </a:path>
                  </a:pathLst>
                </a:custGeom>
                <a:solidFill>
                  <a:srgbClr val="17365D"/>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74771" name="组合 74"/>
              <p:cNvGrpSpPr/>
              <p:nvPr/>
            </p:nvGrpSpPr>
            <p:grpSpPr>
              <a:xfrm>
                <a:off x="0" y="936625"/>
                <a:ext cx="412750" cy="415925"/>
                <a:chOff x="0" y="0"/>
                <a:chExt cx="412750" cy="415925"/>
              </a:xfrm>
            </p:grpSpPr>
            <p:sp>
              <p:nvSpPr>
                <p:cNvPr id="74772" name="Freeform 15"/>
                <p:cNvSpPr/>
                <p:nvPr>
                  <p:custDataLst>
                    <p:tags r:id="rId16"/>
                  </p:custDataLst>
                </p:nvPr>
              </p:nvSpPr>
              <p:spPr>
                <a:xfrm>
                  <a:off x="0" y="0"/>
                  <a:ext cx="412750" cy="415925"/>
                </a:xfrm>
                <a:custGeom>
                  <a:avLst/>
                  <a:gdLst>
                    <a:gd name="txL" fmla="*/ 0 w 110"/>
                    <a:gd name="txT" fmla="*/ 0 h 111"/>
                    <a:gd name="txR" fmla="*/ 110 w 110"/>
                    <a:gd name="txB" fmla="*/ 111 h 111"/>
                  </a:gdLst>
                  <a:ahLst/>
                  <a:cxnLst>
                    <a:cxn ang="0">
                      <a:pos x="102" y="83"/>
                    </a:cxn>
                    <a:cxn ang="0">
                      <a:pos x="99" y="88"/>
                    </a:cxn>
                    <a:cxn ang="0">
                      <a:pos x="79" y="105"/>
                    </a:cxn>
                    <a:cxn ang="0">
                      <a:pos x="74" y="107"/>
                    </a:cxn>
                    <a:cxn ang="0">
                      <a:pos x="45" y="110"/>
                    </a:cxn>
                    <a:cxn ang="0">
                      <a:pos x="40" y="109"/>
                    </a:cxn>
                    <a:cxn ang="0">
                      <a:pos x="16" y="95"/>
                    </a:cxn>
                    <a:cxn ang="0">
                      <a:pos x="13" y="91"/>
                    </a:cxn>
                    <a:cxn ang="0">
                      <a:pos x="1" y="65"/>
                    </a:cxn>
                    <a:cxn ang="0">
                      <a:pos x="0" y="60"/>
                    </a:cxn>
                    <a:cxn ang="0">
                      <a:pos x="5" y="33"/>
                    </a:cxn>
                    <a:cxn ang="0">
                      <a:pos x="7" y="28"/>
                    </a:cxn>
                    <a:cxn ang="0">
                      <a:pos x="26" y="9"/>
                    </a:cxn>
                    <a:cxn ang="0">
                      <a:pos x="43" y="2"/>
                    </a:cxn>
                    <a:cxn ang="0">
                      <a:pos x="48" y="1"/>
                    </a:cxn>
                    <a:cxn ang="0">
                      <a:pos x="75" y="5"/>
                    </a:cxn>
                    <a:cxn ang="0">
                      <a:pos x="80" y="7"/>
                    </a:cxn>
                    <a:cxn ang="0">
                      <a:pos x="100" y="25"/>
                    </a:cxn>
                    <a:cxn ang="0">
                      <a:pos x="103" y="29"/>
                    </a:cxn>
                    <a:cxn ang="0">
                      <a:pos x="110" y="55"/>
                    </a:cxn>
                    <a:cxn ang="0">
                      <a:pos x="110" y="60"/>
                    </a:cxn>
                    <a:cxn ang="0">
                      <a:pos x="102" y="83"/>
                    </a:cxn>
                  </a:cxnLst>
                  <a:rect l="txL" t="txT" r="txR" b="txB"/>
                  <a:pathLst>
                    <a:path w="110" h="111">
                      <a:moveTo>
                        <a:pt x="102" y="83"/>
                      </a:moveTo>
                      <a:cubicBezTo>
                        <a:pt x="99" y="88"/>
                        <a:pt x="99" y="88"/>
                        <a:pt x="99" y="88"/>
                      </a:cubicBezTo>
                      <a:cubicBezTo>
                        <a:pt x="94" y="95"/>
                        <a:pt x="87" y="101"/>
                        <a:pt x="79" y="105"/>
                      </a:cubicBezTo>
                      <a:cubicBezTo>
                        <a:pt x="74" y="107"/>
                        <a:pt x="74" y="107"/>
                        <a:pt x="74" y="107"/>
                      </a:cubicBezTo>
                      <a:cubicBezTo>
                        <a:pt x="64" y="110"/>
                        <a:pt x="56" y="111"/>
                        <a:pt x="45" y="110"/>
                      </a:cubicBezTo>
                      <a:cubicBezTo>
                        <a:pt x="40" y="109"/>
                        <a:pt x="40" y="109"/>
                        <a:pt x="40" y="109"/>
                      </a:cubicBezTo>
                      <a:cubicBezTo>
                        <a:pt x="31" y="106"/>
                        <a:pt x="24" y="102"/>
                        <a:pt x="16" y="95"/>
                      </a:cubicBezTo>
                      <a:cubicBezTo>
                        <a:pt x="13" y="91"/>
                        <a:pt x="13" y="91"/>
                        <a:pt x="13" y="91"/>
                      </a:cubicBezTo>
                      <a:cubicBezTo>
                        <a:pt x="6" y="83"/>
                        <a:pt x="3" y="75"/>
                        <a:pt x="1" y="65"/>
                      </a:cubicBezTo>
                      <a:cubicBezTo>
                        <a:pt x="0" y="60"/>
                        <a:pt x="0" y="60"/>
                        <a:pt x="0" y="60"/>
                      </a:cubicBezTo>
                      <a:cubicBezTo>
                        <a:pt x="0" y="50"/>
                        <a:pt x="1" y="42"/>
                        <a:pt x="5" y="33"/>
                      </a:cubicBezTo>
                      <a:cubicBezTo>
                        <a:pt x="7" y="28"/>
                        <a:pt x="7" y="28"/>
                        <a:pt x="7" y="28"/>
                      </a:cubicBezTo>
                      <a:cubicBezTo>
                        <a:pt x="12" y="20"/>
                        <a:pt x="18" y="14"/>
                        <a:pt x="26" y="9"/>
                      </a:cubicBezTo>
                      <a:cubicBezTo>
                        <a:pt x="32" y="6"/>
                        <a:pt x="37" y="4"/>
                        <a:pt x="43" y="2"/>
                      </a:cubicBezTo>
                      <a:cubicBezTo>
                        <a:pt x="48" y="1"/>
                        <a:pt x="48" y="1"/>
                        <a:pt x="48" y="1"/>
                      </a:cubicBezTo>
                      <a:cubicBezTo>
                        <a:pt x="58" y="0"/>
                        <a:pt x="66" y="1"/>
                        <a:pt x="75" y="5"/>
                      </a:cubicBezTo>
                      <a:cubicBezTo>
                        <a:pt x="80" y="7"/>
                        <a:pt x="80" y="7"/>
                        <a:pt x="80" y="7"/>
                      </a:cubicBezTo>
                      <a:cubicBezTo>
                        <a:pt x="88" y="11"/>
                        <a:pt x="95" y="17"/>
                        <a:pt x="100" y="25"/>
                      </a:cubicBezTo>
                      <a:cubicBezTo>
                        <a:pt x="103" y="29"/>
                        <a:pt x="103" y="29"/>
                        <a:pt x="103" y="29"/>
                      </a:cubicBezTo>
                      <a:cubicBezTo>
                        <a:pt x="107" y="38"/>
                        <a:pt x="109" y="45"/>
                        <a:pt x="110" y="55"/>
                      </a:cubicBezTo>
                      <a:cubicBezTo>
                        <a:pt x="110" y="60"/>
                        <a:pt x="110" y="60"/>
                        <a:pt x="110" y="60"/>
                      </a:cubicBezTo>
                      <a:cubicBezTo>
                        <a:pt x="109" y="68"/>
                        <a:pt x="107" y="76"/>
                        <a:pt x="102" y="83"/>
                      </a:cubicBezTo>
                      <a:close/>
                    </a:path>
                  </a:pathLst>
                </a:custGeom>
                <a:solidFill>
                  <a:srgbClr val="E7E5A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73" name="Freeform 16"/>
                <p:cNvSpPr/>
                <p:nvPr>
                  <p:custDataLst>
                    <p:tags r:id="rId17"/>
                  </p:custDataLst>
                </p:nvPr>
              </p:nvSpPr>
              <p:spPr>
                <a:xfrm>
                  <a:off x="25400" y="26987"/>
                  <a:ext cx="360363" cy="363537"/>
                </a:xfrm>
                <a:custGeom>
                  <a:avLst/>
                  <a:gdLst>
                    <a:gd name="txL" fmla="*/ 0 w 96"/>
                    <a:gd name="txT" fmla="*/ 0 h 97"/>
                    <a:gd name="txR" fmla="*/ 96 w 96"/>
                    <a:gd name="txB" fmla="*/ 97 h 97"/>
                  </a:gdLst>
                  <a:ahLst/>
                  <a:cxnLst>
                    <a:cxn ang="0">
                      <a:pos x="85" y="70"/>
                    </a:cxn>
                    <a:cxn ang="0">
                      <a:pos x="27" y="85"/>
                    </a:cxn>
                    <a:cxn ang="0">
                      <a:pos x="11" y="28"/>
                    </a:cxn>
                    <a:cxn ang="0">
                      <a:pos x="69" y="12"/>
                    </a:cxn>
                    <a:cxn ang="0">
                      <a:pos x="85" y="70"/>
                    </a:cxn>
                  </a:cxnLst>
                  <a:rect l="txL" t="txT" r="txR" b="txB"/>
                  <a:pathLst>
                    <a:path w="96" h="97">
                      <a:moveTo>
                        <a:pt x="85" y="70"/>
                      </a:moveTo>
                      <a:cubicBezTo>
                        <a:pt x="73" y="90"/>
                        <a:pt x="47" y="97"/>
                        <a:pt x="27" y="85"/>
                      </a:cubicBezTo>
                      <a:cubicBezTo>
                        <a:pt x="7" y="74"/>
                        <a:pt x="0" y="48"/>
                        <a:pt x="11" y="28"/>
                      </a:cubicBezTo>
                      <a:cubicBezTo>
                        <a:pt x="23" y="7"/>
                        <a:pt x="49" y="0"/>
                        <a:pt x="69" y="12"/>
                      </a:cubicBezTo>
                      <a:cubicBezTo>
                        <a:pt x="89" y="24"/>
                        <a:pt x="96" y="50"/>
                        <a:pt x="85" y="70"/>
                      </a:cubicBezTo>
                      <a:close/>
                    </a:path>
                  </a:pathLst>
                </a:custGeom>
                <a:solidFill>
                  <a:srgbClr val="EB6F23"/>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grpSp>
        <p:nvGrpSpPr>
          <p:cNvPr id="74774" name="组合 84"/>
          <p:cNvGrpSpPr/>
          <p:nvPr/>
        </p:nvGrpSpPr>
        <p:grpSpPr>
          <a:xfrm>
            <a:off x="4227830" y="1614170"/>
            <a:ext cx="3726815" cy="3255645"/>
            <a:chOff x="0" y="0"/>
            <a:chExt cx="3014663" cy="2711449"/>
          </a:xfrm>
        </p:grpSpPr>
        <p:sp>
          <p:nvSpPr>
            <p:cNvPr id="74775" name="Freeform 6"/>
            <p:cNvSpPr>
              <a:spLocks noEditPoints="1"/>
            </p:cNvSpPr>
            <p:nvPr>
              <p:custDataLst>
                <p:tags r:id="rId18"/>
              </p:custDataLst>
            </p:nvPr>
          </p:nvSpPr>
          <p:spPr>
            <a:xfrm>
              <a:off x="344488" y="357187"/>
              <a:ext cx="2322513" cy="2012950"/>
            </a:xfrm>
            <a:custGeom>
              <a:avLst/>
              <a:gdLst>
                <a:gd name="txL" fmla="*/ 0 w 1463"/>
                <a:gd name="txT" fmla="*/ 0 h 1268"/>
                <a:gd name="txR" fmla="*/ 1463 w 1463"/>
                <a:gd name="txB" fmla="*/ 1268 h 1268"/>
              </a:gdLst>
              <a:ahLst/>
              <a:cxnLst>
                <a:cxn ang="0">
                  <a:pos x="1444" y="1268"/>
                </a:cxn>
                <a:cxn ang="0">
                  <a:pos x="19" y="1268"/>
                </a:cxn>
                <a:cxn ang="0">
                  <a:pos x="19" y="1244"/>
                </a:cxn>
                <a:cxn ang="0">
                  <a:pos x="0" y="1232"/>
                </a:cxn>
                <a:cxn ang="0">
                  <a:pos x="711" y="0"/>
                </a:cxn>
                <a:cxn ang="0">
                  <a:pos x="732" y="11"/>
                </a:cxn>
                <a:cxn ang="0">
                  <a:pos x="751" y="0"/>
                </a:cxn>
                <a:cxn ang="0">
                  <a:pos x="1463" y="1232"/>
                </a:cxn>
                <a:cxn ang="0">
                  <a:pos x="1444" y="1244"/>
                </a:cxn>
                <a:cxn ang="0">
                  <a:pos x="1444" y="1268"/>
                </a:cxn>
                <a:cxn ang="0">
                  <a:pos x="1444" y="1268"/>
                </a:cxn>
                <a:cxn ang="0">
                  <a:pos x="59" y="1223"/>
                </a:cxn>
                <a:cxn ang="0">
                  <a:pos x="1404" y="1223"/>
                </a:cxn>
                <a:cxn ang="0">
                  <a:pos x="732" y="59"/>
                </a:cxn>
                <a:cxn ang="0">
                  <a:pos x="59" y="1223"/>
                </a:cxn>
                <a:cxn ang="0">
                  <a:pos x="59" y="1223"/>
                </a:cxn>
              </a:cxnLst>
              <a:rect l="txL" t="txT" r="txR" b="txB"/>
              <a:pathLst>
                <a:path w="1463" h="1268">
                  <a:moveTo>
                    <a:pt x="1444" y="1268"/>
                  </a:moveTo>
                  <a:lnTo>
                    <a:pt x="19" y="1268"/>
                  </a:lnTo>
                  <a:lnTo>
                    <a:pt x="19" y="1244"/>
                  </a:lnTo>
                  <a:lnTo>
                    <a:pt x="0" y="1232"/>
                  </a:lnTo>
                  <a:lnTo>
                    <a:pt x="711" y="0"/>
                  </a:lnTo>
                  <a:lnTo>
                    <a:pt x="732" y="11"/>
                  </a:lnTo>
                  <a:lnTo>
                    <a:pt x="751" y="0"/>
                  </a:lnTo>
                  <a:lnTo>
                    <a:pt x="1463" y="1232"/>
                  </a:lnTo>
                  <a:lnTo>
                    <a:pt x="1444" y="1244"/>
                  </a:lnTo>
                  <a:lnTo>
                    <a:pt x="1444" y="1268"/>
                  </a:lnTo>
                  <a:lnTo>
                    <a:pt x="1444" y="1268"/>
                  </a:lnTo>
                  <a:close/>
                  <a:moveTo>
                    <a:pt x="59" y="1223"/>
                  </a:moveTo>
                  <a:lnTo>
                    <a:pt x="1404" y="1223"/>
                  </a:lnTo>
                  <a:lnTo>
                    <a:pt x="732" y="59"/>
                  </a:lnTo>
                  <a:lnTo>
                    <a:pt x="59" y="1223"/>
                  </a:lnTo>
                  <a:lnTo>
                    <a:pt x="59" y="1223"/>
                  </a:lnTo>
                  <a:close/>
                </a:path>
              </a:pathLst>
            </a:custGeom>
            <a:solidFill>
              <a:srgbClr val="BCBEC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74776" name="组合 86"/>
            <p:cNvGrpSpPr/>
            <p:nvPr/>
          </p:nvGrpSpPr>
          <p:grpSpPr>
            <a:xfrm>
              <a:off x="1128713" y="0"/>
              <a:ext cx="754063" cy="754062"/>
              <a:chOff x="0" y="0"/>
              <a:chExt cx="754063" cy="754062"/>
            </a:xfrm>
          </p:grpSpPr>
          <p:sp>
            <p:nvSpPr>
              <p:cNvPr id="74777" name="Freeform 19"/>
              <p:cNvSpPr/>
              <p:nvPr>
                <p:custDataLst>
                  <p:tags r:id="rId19"/>
                </p:custDataLst>
              </p:nvPr>
            </p:nvSpPr>
            <p:spPr>
              <a:xfrm>
                <a:off x="0" y="0"/>
                <a:ext cx="754063" cy="754062"/>
              </a:xfrm>
              <a:custGeom>
                <a:avLst/>
                <a:gdLst>
                  <a:gd name="txL" fmla="*/ 0 w 201"/>
                  <a:gd name="txT" fmla="*/ 0 h 201"/>
                  <a:gd name="txR" fmla="*/ 201 w 201"/>
                  <a:gd name="txB" fmla="*/ 201 h 201"/>
                </a:gdLst>
                <a:ahLst/>
                <a:cxnLst>
                  <a:cxn ang="0">
                    <a:pos x="177" y="56"/>
                  </a:cxn>
                  <a:cxn ang="0">
                    <a:pos x="145" y="177"/>
                  </a:cxn>
                  <a:cxn ang="0">
                    <a:pos x="24" y="144"/>
                  </a:cxn>
                  <a:cxn ang="0">
                    <a:pos x="57" y="24"/>
                  </a:cxn>
                  <a:cxn ang="0">
                    <a:pos x="177" y="56"/>
                  </a:cxn>
                </a:cxnLst>
                <a:rect l="txL" t="txT" r="txR" b="txB"/>
                <a:pathLst>
                  <a:path w="201" h="201">
                    <a:moveTo>
                      <a:pt x="177" y="56"/>
                    </a:moveTo>
                    <a:cubicBezTo>
                      <a:pt x="201" y="98"/>
                      <a:pt x="187" y="152"/>
                      <a:pt x="145" y="177"/>
                    </a:cubicBezTo>
                    <a:cubicBezTo>
                      <a:pt x="103" y="201"/>
                      <a:pt x="49" y="186"/>
                      <a:pt x="24" y="144"/>
                    </a:cubicBezTo>
                    <a:cubicBezTo>
                      <a:pt x="0" y="102"/>
                      <a:pt x="14" y="48"/>
                      <a:pt x="57" y="24"/>
                    </a:cubicBezTo>
                    <a:cubicBezTo>
                      <a:pt x="99" y="0"/>
                      <a:pt x="153" y="14"/>
                      <a:pt x="177" y="56"/>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74778" name="组合 97"/>
              <p:cNvGrpSpPr/>
              <p:nvPr/>
            </p:nvGrpSpPr>
            <p:grpSpPr>
              <a:xfrm>
                <a:off x="60325" y="60325"/>
                <a:ext cx="633413" cy="630237"/>
                <a:chOff x="0" y="0"/>
                <a:chExt cx="633413" cy="630237"/>
              </a:xfrm>
            </p:grpSpPr>
            <p:sp>
              <p:nvSpPr>
                <p:cNvPr id="74779" name="Freeform 20"/>
                <p:cNvSpPr>
                  <a:spLocks noEditPoints="1"/>
                </p:cNvSpPr>
                <p:nvPr>
                  <p:custDataLst>
                    <p:tags r:id="rId20"/>
                  </p:custDataLst>
                </p:nvPr>
              </p:nvSpPr>
              <p:spPr>
                <a:xfrm>
                  <a:off x="0" y="0"/>
                  <a:ext cx="633413" cy="630237"/>
                </a:xfrm>
                <a:custGeom>
                  <a:avLst/>
                  <a:gdLst>
                    <a:gd name="txL" fmla="*/ 0 w 169"/>
                    <a:gd name="txT" fmla="*/ 0 h 168"/>
                    <a:gd name="txR" fmla="*/ 169 w 169"/>
                    <a:gd name="txB" fmla="*/ 168 h 168"/>
                  </a:gdLst>
                  <a:ahLst/>
                  <a:cxnLst>
                    <a:cxn ang="0">
                      <a:pos x="144" y="50"/>
                    </a:cxn>
                    <a:cxn ang="0">
                      <a:pos x="119" y="144"/>
                    </a:cxn>
                    <a:cxn ang="0">
                      <a:pos x="25" y="119"/>
                    </a:cxn>
                    <a:cxn ang="0">
                      <a:pos x="50" y="24"/>
                    </a:cxn>
                    <a:cxn ang="0">
                      <a:pos x="144" y="50"/>
                    </a:cxn>
                    <a:cxn ang="0">
                      <a:pos x="149" y="47"/>
                    </a:cxn>
                    <a:cxn ang="0">
                      <a:pos x="121" y="148"/>
                    </a:cxn>
                    <a:cxn ang="0">
                      <a:pos x="21" y="121"/>
                    </a:cxn>
                    <a:cxn ang="0">
                      <a:pos x="48" y="20"/>
                    </a:cxn>
                    <a:cxn ang="0">
                      <a:pos x="149" y="47"/>
                    </a:cxn>
                  </a:cxnLst>
                  <a:rect l="txL" t="txT" r="txR" b="txB"/>
                  <a:pathLst>
                    <a:path w="169" h="168">
                      <a:moveTo>
                        <a:pt x="144" y="50"/>
                      </a:moveTo>
                      <a:cubicBezTo>
                        <a:pt x="163" y="83"/>
                        <a:pt x="152" y="125"/>
                        <a:pt x="119" y="144"/>
                      </a:cubicBezTo>
                      <a:cubicBezTo>
                        <a:pt x="86" y="163"/>
                        <a:pt x="44" y="152"/>
                        <a:pt x="25" y="119"/>
                      </a:cubicBezTo>
                      <a:cubicBezTo>
                        <a:pt x="6" y="86"/>
                        <a:pt x="17" y="43"/>
                        <a:pt x="50" y="24"/>
                      </a:cubicBezTo>
                      <a:cubicBezTo>
                        <a:pt x="83" y="5"/>
                        <a:pt x="125" y="17"/>
                        <a:pt x="144" y="50"/>
                      </a:cubicBezTo>
                      <a:close/>
                      <a:moveTo>
                        <a:pt x="149" y="47"/>
                      </a:moveTo>
                      <a:cubicBezTo>
                        <a:pt x="169" y="83"/>
                        <a:pt x="157" y="128"/>
                        <a:pt x="121" y="148"/>
                      </a:cubicBezTo>
                      <a:cubicBezTo>
                        <a:pt x="86" y="168"/>
                        <a:pt x="41" y="156"/>
                        <a:pt x="21" y="121"/>
                      </a:cubicBezTo>
                      <a:cubicBezTo>
                        <a:pt x="0" y="86"/>
                        <a:pt x="13" y="41"/>
                        <a:pt x="48" y="20"/>
                      </a:cubicBezTo>
                      <a:cubicBezTo>
                        <a:pt x="83" y="0"/>
                        <a:pt x="128" y="12"/>
                        <a:pt x="149" y="4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80" name="Freeform 23"/>
                <p:cNvSpPr>
                  <a:spLocks noEditPoints="1"/>
                </p:cNvSpPr>
                <p:nvPr>
                  <p:custDataLst>
                    <p:tags r:id="rId21"/>
                  </p:custDataLst>
                </p:nvPr>
              </p:nvSpPr>
              <p:spPr>
                <a:xfrm>
                  <a:off x="149225" y="149225"/>
                  <a:ext cx="333375" cy="334962"/>
                </a:xfrm>
                <a:custGeom>
                  <a:avLst/>
                  <a:gdLst>
                    <a:gd name="txL" fmla="*/ 0 w 89"/>
                    <a:gd name="txT" fmla="*/ 0 h 89"/>
                    <a:gd name="txR" fmla="*/ 89 w 89"/>
                    <a:gd name="txB" fmla="*/ 89 h 89"/>
                  </a:gdLst>
                  <a:ahLst/>
                  <a:cxnLst>
                    <a:cxn ang="0">
                      <a:pos x="64" y="23"/>
                    </a:cxn>
                    <a:cxn ang="0">
                      <a:pos x="65" y="24"/>
                    </a:cxn>
                    <a:cxn ang="0">
                      <a:pos x="66" y="25"/>
                    </a:cxn>
                    <a:cxn ang="0">
                      <a:pos x="73" y="44"/>
                    </a:cxn>
                    <a:cxn ang="0">
                      <a:pos x="64" y="65"/>
                    </a:cxn>
                    <a:cxn ang="0">
                      <a:pos x="25" y="65"/>
                    </a:cxn>
                    <a:cxn ang="0">
                      <a:pos x="23" y="63"/>
                    </a:cxn>
                    <a:cxn ang="0">
                      <a:pos x="23" y="25"/>
                    </a:cxn>
                    <a:cxn ang="0">
                      <a:pos x="24" y="24"/>
                    </a:cxn>
                    <a:cxn ang="0">
                      <a:pos x="25" y="24"/>
                    </a:cxn>
                    <a:cxn ang="0">
                      <a:pos x="45" y="16"/>
                    </a:cxn>
                    <a:cxn ang="0">
                      <a:pos x="32" y="60"/>
                    </a:cxn>
                    <a:cxn ang="0">
                      <a:pos x="40" y="69"/>
                    </a:cxn>
                    <a:cxn ang="0">
                      <a:pos x="20" y="46"/>
                    </a:cxn>
                    <a:cxn ang="0">
                      <a:pos x="31" y="56"/>
                    </a:cxn>
                    <a:cxn ang="0">
                      <a:pos x="25" y="28"/>
                    </a:cxn>
                    <a:cxn ang="0">
                      <a:pos x="32" y="29"/>
                    </a:cxn>
                    <a:cxn ang="0">
                      <a:pos x="32" y="29"/>
                    </a:cxn>
                    <a:cxn ang="0">
                      <a:pos x="57" y="29"/>
                    </a:cxn>
                    <a:cxn ang="0">
                      <a:pos x="49" y="19"/>
                    </a:cxn>
                    <a:cxn ang="0">
                      <a:pos x="70" y="43"/>
                    </a:cxn>
                    <a:cxn ang="0">
                      <a:pos x="58" y="32"/>
                    </a:cxn>
                    <a:cxn ang="0">
                      <a:pos x="64" y="60"/>
                    </a:cxn>
                    <a:cxn ang="0">
                      <a:pos x="57" y="60"/>
                    </a:cxn>
                    <a:cxn ang="0">
                      <a:pos x="57" y="60"/>
                    </a:cxn>
                    <a:cxn ang="0">
                      <a:pos x="41" y="22"/>
                    </a:cxn>
                    <a:cxn ang="0">
                      <a:pos x="35" y="30"/>
                    </a:cxn>
                    <a:cxn ang="0">
                      <a:pos x="34" y="33"/>
                    </a:cxn>
                    <a:cxn ang="0">
                      <a:pos x="32" y="43"/>
                    </a:cxn>
                    <a:cxn ang="0">
                      <a:pos x="34" y="33"/>
                    </a:cxn>
                    <a:cxn ang="0">
                      <a:pos x="32" y="48"/>
                    </a:cxn>
                    <a:cxn ang="0">
                      <a:pos x="43" y="53"/>
                    </a:cxn>
                    <a:cxn ang="0">
                      <a:pos x="35" y="58"/>
                    </a:cxn>
                    <a:cxn ang="0">
                      <a:pos x="41" y="66"/>
                    </a:cxn>
                    <a:cxn ang="0">
                      <a:pos x="35" y="58"/>
                    </a:cxn>
                    <a:cxn ang="0">
                      <a:pos x="48" y="66"/>
                    </a:cxn>
                    <a:cxn ang="0">
                      <a:pos x="54" y="58"/>
                    </a:cxn>
                    <a:cxn ang="0">
                      <a:pos x="55" y="55"/>
                    </a:cxn>
                    <a:cxn ang="0">
                      <a:pos x="57" y="46"/>
                    </a:cxn>
                    <a:cxn ang="0">
                      <a:pos x="55" y="55"/>
                    </a:cxn>
                    <a:cxn ang="0">
                      <a:pos x="57" y="40"/>
                    </a:cxn>
                    <a:cxn ang="0">
                      <a:pos x="46" y="35"/>
                    </a:cxn>
                    <a:cxn ang="0">
                      <a:pos x="54" y="30"/>
                    </a:cxn>
                    <a:cxn ang="0">
                      <a:pos x="48" y="22"/>
                    </a:cxn>
                    <a:cxn ang="0">
                      <a:pos x="54" y="30"/>
                    </a:cxn>
                    <a:cxn ang="0">
                      <a:pos x="24" y="0"/>
                    </a:cxn>
                    <a:cxn ang="0">
                      <a:pos x="9" y="41"/>
                    </a:cxn>
                    <a:cxn ang="0">
                      <a:pos x="45" y="0"/>
                    </a:cxn>
                    <a:cxn ang="0">
                      <a:pos x="63" y="84"/>
                    </a:cxn>
                    <a:cxn ang="0">
                      <a:pos x="60" y="77"/>
                    </a:cxn>
                    <a:cxn ang="0">
                      <a:pos x="88" y="44"/>
                    </a:cxn>
                    <a:cxn ang="0">
                      <a:pos x="49" y="1"/>
                    </a:cxn>
                    <a:cxn ang="0">
                      <a:pos x="72" y="31"/>
                    </a:cxn>
                    <a:cxn ang="0">
                      <a:pos x="0" y="65"/>
                    </a:cxn>
                    <a:cxn ang="0">
                      <a:pos x="41" y="80"/>
                    </a:cxn>
                    <a:cxn ang="0">
                      <a:pos x="1" y="44"/>
                    </a:cxn>
                  </a:cxnLst>
                  <a:rect l="txL" t="txT" r="txR" b="txB"/>
                  <a:pathLst>
                    <a:path w="89" h="89">
                      <a:moveTo>
                        <a:pt x="45" y="16"/>
                      </a:moveTo>
                      <a:cubicBezTo>
                        <a:pt x="52" y="16"/>
                        <a:pt x="59" y="18"/>
                        <a:pt x="64" y="23"/>
                      </a:cubicBezTo>
                      <a:cubicBezTo>
                        <a:pt x="64" y="23"/>
                        <a:pt x="64" y="23"/>
                        <a:pt x="64" y="23"/>
                      </a:cubicBezTo>
                      <a:cubicBezTo>
                        <a:pt x="64" y="23"/>
                        <a:pt x="64" y="23"/>
                        <a:pt x="64" y="24"/>
                      </a:cubicBezTo>
                      <a:cubicBezTo>
                        <a:pt x="65" y="24"/>
                        <a:pt x="65" y="24"/>
                        <a:pt x="65" y="24"/>
                      </a:cubicBezTo>
                      <a:cubicBezTo>
                        <a:pt x="65" y="24"/>
                        <a:pt x="65" y="24"/>
                        <a:pt x="65" y="24"/>
                      </a:cubicBezTo>
                      <a:cubicBezTo>
                        <a:pt x="65" y="24"/>
                        <a:pt x="65" y="24"/>
                        <a:pt x="65" y="24"/>
                      </a:cubicBezTo>
                      <a:cubicBezTo>
                        <a:pt x="65" y="25"/>
                        <a:pt x="65" y="25"/>
                        <a:pt x="65" y="25"/>
                      </a:cubicBezTo>
                      <a:cubicBezTo>
                        <a:pt x="66" y="25"/>
                        <a:pt x="66" y="25"/>
                        <a:pt x="66" y="25"/>
                      </a:cubicBezTo>
                      <a:cubicBezTo>
                        <a:pt x="66" y="25"/>
                        <a:pt x="66" y="25"/>
                        <a:pt x="66" y="25"/>
                      </a:cubicBezTo>
                      <a:cubicBezTo>
                        <a:pt x="66" y="25"/>
                        <a:pt x="66" y="25"/>
                        <a:pt x="66" y="25"/>
                      </a:cubicBezTo>
                      <a:cubicBezTo>
                        <a:pt x="71" y="31"/>
                        <a:pt x="73" y="37"/>
                        <a:pt x="73" y="44"/>
                      </a:cubicBezTo>
                      <a:cubicBezTo>
                        <a:pt x="73" y="51"/>
                        <a:pt x="71" y="58"/>
                        <a:pt x="66" y="63"/>
                      </a:cubicBezTo>
                      <a:cubicBezTo>
                        <a:pt x="66" y="63"/>
                        <a:pt x="66" y="63"/>
                        <a:pt x="66" y="63"/>
                      </a:cubicBezTo>
                      <a:cubicBezTo>
                        <a:pt x="66" y="64"/>
                        <a:pt x="65" y="65"/>
                        <a:pt x="64" y="65"/>
                      </a:cubicBezTo>
                      <a:cubicBezTo>
                        <a:pt x="64" y="65"/>
                        <a:pt x="64" y="65"/>
                        <a:pt x="64" y="65"/>
                      </a:cubicBezTo>
                      <a:cubicBezTo>
                        <a:pt x="59" y="70"/>
                        <a:pt x="52" y="73"/>
                        <a:pt x="45" y="73"/>
                      </a:cubicBezTo>
                      <a:cubicBezTo>
                        <a:pt x="37" y="73"/>
                        <a:pt x="30" y="70"/>
                        <a:pt x="25" y="65"/>
                      </a:cubicBezTo>
                      <a:cubicBezTo>
                        <a:pt x="25" y="65"/>
                        <a:pt x="25" y="65"/>
                        <a:pt x="25" y="65"/>
                      </a:cubicBezTo>
                      <a:cubicBezTo>
                        <a:pt x="25" y="65"/>
                        <a:pt x="24" y="64"/>
                        <a:pt x="23" y="63"/>
                      </a:cubicBezTo>
                      <a:cubicBezTo>
                        <a:pt x="23" y="63"/>
                        <a:pt x="23" y="63"/>
                        <a:pt x="23" y="63"/>
                      </a:cubicBezTo>
                      <a:cubicBezTo>
                        <a:pt x="19" y="58"/>
                        <a:pt x="16" y="51"/>
                        <a:pt x="16" y="44"/>
                      </a:cubicBezTo>
                      <a:cubicBezTo>
                        <a:pt x="16" y="37"/>
                        <a:pt x="19" y="31"/>
                        <a:pt x="23" y="25"/>
                      </a:cubicBezTo>
                      <a:cubicBezTo>
                        <a:pt x="23" y="25"/>
                        <a:pt x="23" y="25"/>
                        <a:pt x="23" y="25"/>
                      </a:cubicBezTo>
                      <a:cubicBezTo>
                        <a:pt x="23" y="25"/>
                        <a:pt x="23" y="25"/>
                        <a:pt x="23" y="25"/>
                      </a:cubicBezTo>
                      <a:cubicBezTo>
                        <a:pt x="23" y="25"/>
                        <a:pt x="24" y="25"/>
                        <a:pt x="24" y="25"/>
                      </a:cubicBezTo>
                      <a:cubicBezTo>
                        <a:pt x="24" y="25"/>
                        <a:pt x="24" y="25"/>
                        <a:pt x="24" y="24"/>
                      </a:cubicBezTo>
                      <a:cubicBezTo>
                        <a:pt x="24" y="24"/>
                        <a:pt x="24" y="24"/>
                        <a:pt x="24" y="24"/>
                      </a:cubicBezTo>
                      <a:cubicBezTo>
                        <a:pt x="24" y="24"/>
                        <a:pt x="24" y="24"/>
                        <a:pt x="24" y="24"/>
                      </a:cubicBezTo>
                      <a:cubicBezTo>
                        <a:pt x="25" y="24"/>
                        <a:pt x="25" y="24"/>
                        <a:pt x="25" y="24"/>
                      </a:cubicBezTo>
                      <a:cubicBezTo>
                        <a:pt x="25" y="23"/>
                        <a:pt x="25" y="23"/>
                        <a:pt x="25" y="23"/>
                      </a:cubicBezTo>
                      <a:cubicBezTo>
                        <a:pt x="25" y="23"/>
                        <a:pt x="25" y="23"/>
                        <a:pt x="25" y="23"/>
                      </a:cubicBezTo>
                      <a:cubicBezTo>
                        <a:pt x="30" y="18"/>
                        <a:pt x="37" y="16"/>
                        <a:pt x="45" y="16"/>
                      </a:cubicBezTo>
                      <a:cubicBezTo>
                        <a:pt x="45" y="16"/>
                        <a:pt x="45" y="16"/>
                        <a:pt x="45" y="16"/>
                      </a:cubicBezTo>
                      <a:close/>
                      <a:moveTo>
                        <a:pt x="40" y="69"/>
                      </a:moveTo>
                      <a:cubicBezTo>
                        <a:pt x="37" y="66"/>
                        <a:pt x="34" y="63"/>
                        <a:pt x="32" y="60"/>
                      </a:cubicBezTo>
                      <a:cubicBezTo>
                        <a:pt x="31" y="60"/>
                        <a:pt x="29" y="62"/>
                        <a:pt x="28" y="63"/>
                      </a:cubicBezTo>
                      <a:cubicBezTo>
                        <a:pt x="31" y="66"/>
                        <a:pt x="35" y="68"/>
                        <a:pt x="40" y="69"/>
                      </a:cubicBezTo>
                      <a:cubicBezTo>
                        <a:pt x="40" y="69"/>
                        <a:pt x="40" y="69"/>
                        <a:pt x="40" y="69"/>
                      </a:cubicBezTo>
                      <a:close/>
                      <a:moveTo>
                        <a:pt x="31" y="56"/>
                      </a:moveTo>
                      <a:cubicBezTo>
                        <a:pt x="30" y="53"/>
                        <a:pt x="29" y="50"/>
                        <a:pt x="28" y="46"/>
                      </a:cubicBezTo>
                      <a:cubicBezTo>
                        <a:pt x="20" y="46"/>
                        <a:pt x="20" y="46"/>
                        <a:pt x="20" y="46"/>
                      </a:cubicBezTo>
                      <a:cubicBezTo>
                        <a:pt x="20" y="51"/>
                        <a:pt x="22" y="56"/>
                        <a:pt x="25" y="60"/>
                      </a:cubicBezTo>
                      <a:cubicBezTo>
                        <a:pt x="27" y="59"/>
                        <a:pt x="29" y="58"/>
                        <a:pt x="31" y="56"/>
                      </a:cubicBezTo>
                      <a:cubicBezTo>
                        <a:pt x="31" y="56"/>
                        <a:pt x="31" y="56"/>
                        <a:pt x="31" y="56"/>
                      </a:cubicBezTo>
                      <a:close/>
                      <a:moveTo>
                        <a:pt x="28" y="43"/>
                      </a:moveTo>
                      <a:cubicBezTo>
                        <a:pt x="29" y="39"/>
                        <a:pt x="30" y="35"/>
                        <a:pt x="31" y="32"/>
                      </a:cubicBezTo>
                      <a:cubicBezTo>
                        <a:pt x="29" y="31"/>
                        <a:pt x="27" y="29"/>
                        <a:pt x="25" y="28"/>
                      </a:cubicBezTo>
                      <a:cubicBezTo>
                        <a:pt x="22" y="32"/>
                        <a:pt x="20" y="37"/>
                        <a:pt x="20" y="43"/>
                      </a:cubicBezTo>
                      <a:cubicBezTo>
                        <a:pt x="28" y="43"/>
                        <a:pt x="28" y="43"/>
                        <a:pt x="28" y="43"/>
                      </a:cubicBezTo>
                      <a:close/>
                      <a:moveTo>
                        <a:pt x="32" y="29"/>
                      </a:moveTo>
                      <a:cubicBezTo>
                        <a:pt x="34" y="25"/>
                        <a:pt x="37" y="22"/>
                        <a:pt x="40" y="19"/>
                      </a:cubicBezTo>
                      <a:cubicBezTo>
                        <a:pt x="35" y="20"/>
                        <a:pt x="31" y="22"/>
                        <a:pt x="28" y="25"/>
                      </a:cubicBezTo>
                      <a:cubicBezTo>
                        <a:pt x="29" y="27"/>
                        <a:pt x="31" y="28"/>
                        <a:pt x="32" y="29"/>
                      </a:cubicBezTo>
                      <a:cubicBezTo>
                        <a:pt x="32" y="29"/>
                        <a:pt x="32" y="29"/>
                        <a:pt x="32" y="29"/>
                      </a:cubicBezTo>
                      <a:close/>
                      <a:moveTo>
                        <a:pt x="49" y="19"/>
                      </a:moveTo>
                      <a:cubicBezTo>
                        <a:pt x="52" y="22"/>
                        <a:pt x="55" y="25"/>
                        <a:pt x="57" y="29"/>
                      </a:cubicBezTo>
                      <a:cubicBezTo>
                        <a:pt x="59" y="28"/>
                        <a:pt x="60" y="27"/>
                        <a:pt x="61" y="25"/>
                      </a:cubicBezTo>
                      <a:cubicBezTo>
                        <a:pt x="58" y="22"/>
                        <a:pt x="54" y="20"/>
                        <a:pt x="49" y="19"/>
                      </a:cubicBezTo>
                      <a:cubicBezTo>
                        <a:pt x="49" y="19"/>
                        <a:pt x="49" y="19"/>
                        <a:pt x="49" y="19"/>
                      </a:cubicBezTo>
                      <a:close/>
                      <a:moveTo>
                        <a:pt x="58" y="32"/>
                      </a:moveTo>
                      <a:cubicBezTo>
                        <a:pt x="60" y="35"/>
                        <a:pt x="61" y="39"/>
                        <a:pt x="61" y="43"/>
                      </a:cubicBezTo>
                      <a:cubicBezTo>
                        <a:pt x="70" y="43"/>
                        <a:pt x="70" y="43"/>
                        <a:pt x="70" y="43"/>
                      </a:cubicBezTo>
                      <a:cubicBezTo>
                        <a:pt x="70" y="37"/>
                        <a:pt x="67" y="32"/>
                        <a:pt x="64" y="28"/>
                      </a:cubicBezTo>
                      <a:cubicBezTo>
                        <a:pt x="62" y="29"/>
                        <a:pt x="60" y="31"/>
                        <a:pt x="58" y="32"/>
                      </a:cubicBezTo>
                      <a:cubicBezTo>
                        <a:pt x="58" y="32"/>
                        <a:pt x="58" y="32"/>
                        <a:pt x="58" y="32"/>
                      </a:cubicBezTo>
                      <a:close/>
                      <a:moveTo>
                        <a:pt x="61" y="46"/>
                      </a:moveTo>
                      <a:cubicBezTo>
                        <a:pt x="61" y="50"/>
                        <a:pt x="60" y="53"/>
                        <a:pt x="58" y="56"/>
                      </a:cubicBezTo>
                      <a:cubicBezTo>
                        <a:pt x="60" y="58"/>
                        <a:pt x="62" y="59"/>
                        <a:pt x="64" y="60"/>
                      </a:cubicBezTo>
                      <a:cubicBezTo>
                        <a:pt x="67" y="56"/>
                        <a:pt x="70" y="51"/>
                        <a:pt x="70" y="46"/>
                      </a:cubicBezTo>
                      <a:cubicBezTo>
                        <a:pt x="61" y="46"/>
                        <a:pt x="61" y="46"/>
                        <a:pt x="61" y="46"/>
                      </a:cubicBezTo>
                      <a:close/>
                      <a:moveTo>
                        <a:pt x="57" y="60"/>
                      </a:moveTo>
                      <a:cubicBezTo>
                        <a:pt x="55" y="63"/>
                        <a:pt x="52" y="66"/>
                        <a:pt x="49" y="69"/>
                      </a:cubicBezTo>
                      <a:cubicBezTo>
                        <a:pt x="54" y="68"/>
                        <a:pt x="58" y="66"/>
                        <a:pt x="61" y="63"/>
                      </a:cubicBezTo>
                      <a:cubicBezTo>
                        <a:pt x="60" y="62"/>
                        <a:pt x="59" y="60"/>
                        <a:pt x="57" y="60"/>
                      </a:cubicBezTo>
                      <a:cubicBezTo>
                        <a:pt x="57" y="60"/>
                        <a:pt x="57" y="60"/>
                        <a:pt x="57" y="60"/>
                      </a:cubicBezTo>
                      <a:close/>
                      <a:moveTo>
                        <a:pt x="43" y="21"/>
                      </a:moveTo>
                      <a:cubicBezTo>
                        <a:pt x="43" y="22"/>
                        <a:pt x="42" y="22"/>
                        <a:pt x="41" y="22"/>
                      </a:cubicBezTo>
                      <a:cubicBezTo>
                        <a:pt x="41" y="23"/>
                        <a:pt x="40" y="24"/>
                        <a:pt x="39" y="25"/>
                      </a:cubicBezTo>
                      <a:cubicBezTo>
                        <a:pt x="38" y="26"/>
                        <a:pt x="37" y="27"/>
                        <a:pt x="36" y="28"/>
                      </a:cubicBezTo>
                      <a:cubicBezTo>
                        <a:pt x="36" y="29"/>
                        <a:pt x="36" y="30"/>
                        <a:pt x="35" y="30"/>
                      </a:cubicBezTo>
                      <a:cubicBezTo>
                        <a:pt x="38" y="31"/>
                        <a:pt x="40" y="32"/>
                        <a:pt x="43" y="32"/>
                      </a:cubicBezTo>
                      <a:cubicBezTo>
                        <a:pt x="43" y="21"/>
                        <a:pt x="43" y="21"/>
                        <a:pt x="43" y="21"/>
                      </a:cubicBezTo>
                      <a:close/>
                      <a:moveTo>
                        <a:pt x="34" y="33"/>
                      </a:moveTo>
                      <a:cubicBezTo>
                        <a:pt x="34" y="34"/>
                        <a:pt x="33" y="35"/>
                        <a:pt x="33" y="36"/>
                      </a:cubicBezTo>
                      <a:cubicBezTo>
                        <a:pt x="32" y="37"/>
                        <a:pt x="32" y="38"/>
                        <a:pt x="32" y="40"/>
                      </a:cubicBezTo>
                      <a:cubicBezTo>
                        <a:pt x="32" y="41"/>
                        <a:pt x="32" y="42"/>
                        <a:pt x="32" y="43"/>
                      </a:cubicBezTo>
                      <a:cubicBezTo>
                        <a:pt x="43" y="43"/>
                        <a:pt x="43" y="43"/>
                        <a:pt x="43" y="43"/>
                      </a:cubicBezTo>
                      <a:cubicBezTo>
                        <a:pt x="43" y="35"/>
                        <a:pt x="43" y="35"/>
                        <a:pt x="43" y="35"/>
                      </a:cubicBezTo>
                      <a:cubicBezTo>
                        <a:pt x="40" y="35"/>
                        <a:pt x="37" y="34"/>
                        <a:pt x="34" y="33"/>
                      </a:cubicBezTo>
                      <a:cubicBezTo>
                        <a:pt x="34" y="33"/>
                        <a:pt x="34" y="33"/>
                        <a:pt x="34" y="33"/>
                      </a:cubicBezTo>
                      <a:close/>
                      <a:moveTo>
                        <a:pt x="32" y="46"/>
                      </a:moveTo>
                      <a:cubicBezTo>
                        <a:pt x="32" y="47"/>
                        <a:pt x="32" y="48"/>
                        <a:pt x="32" y="48"/>
                      </a:cubicBezTo>
                      <a:cubicBezTo>
                        <a:pt x="32" y="50"/>
                        <a:pt x="32" y="51"/>
                        <a:pt x="33" y="53"/>
                      </a:cubicBezTo>
                      <a:cubicBezTo>
                        <a:pt x="33" y="53"/>
                        <a:pt x="34" y="54"/>
                        <a:pt x="34" y="55"/>
                      </a:cubicBezTo>
                      <a:cubicBezTo>
                        <a:pt x="37" y="54"/>
                        <a:pt x="40" y="53"/>
                        <a:pt x="43" y="53"/>
                      </a:cubicBezTo>
                      <a:cubicBezTo>
                        <a:pt x="43" y="46"/>
                        <a:pt x="43" y="46"/>
                        <a:pt x="43" y="46"/>
                      </a:cubicBezTo>
                      <a:cubicBezTo>
                        <a:pt x="32" y="46"/>
                        <a:pt x="32" y="46"/>
                        <a:pt x="32" y="46"/>
                      </a:cubicBezTo>
                      <a:close/>
                      <a:moveTo>
                        <a:pt x="35" y="58"/>
                      </a:moveTo>
                      <a:cubicBezTo>
                        <a:pt x="36" y="59"/>
                        <a:pt x="36" y="59"/>
                        <a:pt x="36" y="60"/>
                      </a:cubicBezTo>
                      <a:cubicBezTo>
                        <a:pt x="37" y="61"/>
                        <a:pt x="38" y="62"/>
                        <a:pt x="39" y="63"/>
                      </a:cubicBezTo>
                      <a:cubicBezTo>
                        <a:pt x="40" y="64"/>
                        <a:pt x="41" y="65"/>
                        <a:pt x="41" y="66"/>
                      </a:cubicBezTo>
                      <a:cubicBezTo>
                        <a:pt x="42" y="66"/>
                        <a:pt x="43" y="67"/>
                        <a:pt x="43" y="67"/>
                      </a:cubicBezTo>
                      <a:cubicBezTo>
                        <a:pt x="43" y="56"/>
                        <a:pt x="43" y="56"/>
                        <a:pt x="43" y="56"/>
                      </a:cubicBezTo>
                      <a:cubicBezTo>
                        <a:pt x="40" y="57"/>
                        <a:pt x="38" y="57"/>
                        <a:pt x="35" y="58"/>
                      </a:cubicBezTo>
                      <a:cubicBezTo>
                        <a:pt x="35" y="58"/>
                        <a:pt x="35" y="58"/>
                        <a:pt x="35" y="58"/>
                      </a:cubicBezTo>
                      <a:close/>
                      <a:moveTo>
                        <a:pt x="46" y="67"/>
                      </a:moveTo>
                      <a:cubicBezTo>
                        <a:pt x="47" y="67"/>
                        <a:pt x="47" y="66"/>
                        <a:pt x="48" y="66"/>
                      </a:cubicBezTo>
                      <a:cubicBezTo>
                        <a:pt x="49" y="65"/>
                        <a:pt x="50" y="64"/>
                        <a:pt x="51" y="63"/>
                      </a:cubicBezTo>
                      <a:cubicBezTo>
                        <a:pt x="51" y="62"/>
                        <a:pt x="52" y="61"/>
                        <a:pt x="53" y="60"/>
                      </a:cubicBezTo>
                      <a:cubicBezTo>
                        <a:pt x="53" y="59"/>
                        <a:pt x="54" y="59"/>
                        <a:pt x="54" y="58"/>
                      </a:cubicBezTo>
                      <a:cubicBezTo>
                        <a:pt x="52" y="57"/>
                        <a:pt x="49" y="57"/>
                        <a:pt x="46" y="56"/>
                      </a:cubicBezTo>
                      <a:cubicBezTo>
                        <a:pt x="46" y="67"/>
                        <a:pt x="46" y="67"/>
                        <a:pt x="46" y="67"/>
                      </a:cubicBezTo>
                      <a:close/>
                      <a:moveTo>
                        <a:pt x="55" y="55"/>
                      </a:moveTo>
                      <a:cubicBezTo>
                        <a:pt x="56" y="54"/>
                        <a:pt x="56" y="53"/>
                        <a:pt x="56" y="53"/>
                      </a:cubicBezTo>
                      <a:cubicBezTo>
                        <a:pt x="57" y="51"/>
                        <a:pt x="57" y="50"/>
                        <a:pt x="57" y="48"/>
                      </a:cubicBezTo>
                      <a:cubicBezTo>
                        <a:pt x="57" y="48"/>
                        <a:pt x="57" y="47"/>
                        <a:pt x="57" y="46"/>
                      </a:cubicBezTo>
                      <a:cubicBezTo>
                        <a:pt x="46" y="46"/>
                        <a:pt x="46" y="46"/>
                        <a:pt x="46" y="46"/>
                      </a:cubicBezTo>
                      <a:cubicBezTo>
                        <a:pt x="46" y="53"/>
                        <a:pt x="46" y="53"/>
                        <a:pt x="46" y="53"/>
                      </a:cubicBezTo>
                      <a:cubicBezTo>
                        <a:pt x="49" y="53"/>
                        <a:pt x="53" y="54"/>
                        <a:pt x="55" y="55"/>
                      </a:cubicBezTo>
                      <a:cubicBezTo>
                        <a:pt x="55" y="55"/>
                        <a:pt x="55" y="55"/>
                        <a:pt x="55" y="55"/>
                      </a:cubicBezTo>
                      <a:close/>
                      <a:moveTo>
                        <a:pt x="57" y="43"/>
                      </a:moveTo>
                      <a:cubicBezTo>
                        <a:pt x="57" y="42"/>
                        <a:pt x="57" y="41"/>
                        <a:pt x="57" y="40"/>
                      </a:cubicBezTo>
                      <a:cubicBezTo>
                        <a:pt x="57" y="38"/>
                        <a:pt x="57" y="37"/>
                        <a:pt x="56" y="36"/>
                      </a:cubicBezTo>
                      <a:cubicBezTo>
                        <a:pt x="56" y="35"/>
                        <a:pt x="56" y="34"/>
                        <a:pt x="55" y="33"/>
                      </a:cubicBezTo>
                      <a:cubicBezTo>
                        <a:pt x="53" y="34"/>
                        <a:pt x="49" y="35"/>
                        <a:pt x="46" y="35"/>
                      </a:cubicBezTo>
                      <a:cubicBezTo>
                        <a:pt x="46" y="43"/>
                        <a:pt x="46" y="43"/>
                        <a:pt x="46" y="43"/>
                      </a:cubicBezTo>
                      <a:cubicBezTo>
                        <a:pt x="57" y="43"/>
                        <a:pt x="57" y="43"/>
                        <a:pt x="57" y="43"/>
                      </a:cubicBezTo>
                      <a:close/>
                      <a:moveTo>
                        <a:pt x="54" y="30"/>
                      </a:moveTo>
                      <a:cubicBezTo>
                        <a:pt x="54" y="30"/>
                        <a:pt x="53" y="29"/>
                        <a:pt x="53" y="28"/>
                      </a:cubicBezTo>
                      <a:cubicBezTo>
                        <a:pt x="52" y="27"/>
                        <a:pt x="51" y="26"/>
                        <a:pt x="51" y="25"/>
                      </a:cubicBezTo>
                      <a:cubicBezTo>
                        <a:pt x="50" y="24"/>
                        <a:pt x="49" y="23"/>
                        <a:pt x="48" y="22"/>
                      </a:cubicBezTo>
                      <a:cubicBezTo>
                        <a:pt x="47" y="22"/>
                        <a:pt x="47" y="22"/>
                        <a:pt x="46" y="21"/>
                      </a:cubicBezTo>
                      <a:cubicBezTo>
                        <a:pt x="46" y="32"/>
                        <a:pt x="46" y="32"/>
                        <a:pt x="46" y="32"/>
                      </a:cubicBezTo>
                      <a:cubicBezTo>
                        <a:pt x="49" y="32"/>
                        <a:pt x="52" y="31"/>
                        <a:pt x="54" y="30"/>
                      </a:cubicBezTo>
                      <a:cubicBezTo>
                        <a:pt x="54" y="30"/>
                        <a:pt x="54" y="30"/>
                        <a:pt x="54" y="30"/>
                      </a:cubicBezTo>
                      <a:close/>
                      <a:moveTo>
                        <a:pt x="45" y="0"/>
                      </a:moveTo>
                      <a:cubicBezTo>
                        <a:pt x="24" y="0"/>
                        <a:pt x="24" y="0"/>
                        <a:pt x="24" y="0"/>
                      </a:cubicBezTo>
                      <a:cubicBezTo>
                        <a:pt x="26" y="5"/>
                        <a:pt x="26" y="5"/>
                        <a:pt x="26" y="5"/>
                      </a:cubicBezTo>
                      <a:cubicBezTo>
                        <a:pt x="12" y="11"/>
                        <a:pt x="3" y="24"/>
                        <a:pt x="1" y="40"/>
                      </a:cubicBezTo>
                      <a:cubicBezTo>
                        <a:pt x="9" y="41"/>
                        <a:pt x="9" y="41"/>
                        <a:pt x="9" y="41"/>
                      </a:cubicBezTo>
                      <a:cubicBezTo>
                        <a:pt x="10" y="28"/>
                        <a:pt x="18" y="17"/>
                        <a:pt x="29" y="12"/>
                      </a:cubicBezTo>
                      <a:cubicBezTo>
                        <a:pt x="32" y="17"/>
                        <a:pt x="32" y="17"/>
                        <a:pt x="32" y="17"/>
                      </a:cubicBezTo>
                      <a:cubicBezTo>
                        <a:pt x="45" y="0"/>
                        <a:pt x="45" y="0"/>
                        <a:pt x="45" y="0"/>
                      </a:cubicBezTo>
                      <a:close/>
                      <a:moveTo>
                        <a:pt x="45" y="88"/>
                      </a:moveTo>
                      <a:cubicBezTo>
                        <a:pt x="66" y="89"/>
                        <a:pt x="66" y="89"/>
                        <a:pt x="66" y="89"/>
                      </a:cubicBezTo>
                      <a:cubicBezTo>
                        <a:pt x="63" y="84"/>
                        <a:pt x="63" y="84"/>
                        <a:pt x="63" y="84"/>
                      </a:cubicBezTo>
                      <a:cubicBezTo>
                        <a:pt x="77" y="77"/>
                        <a:pt x="87" y="64"/>
                        <a:pt x="88" y="48"/>
                      </a:cubicBezTo>
                      <a:cubicBezTo>
                        <a:pt x="80" y="48"/>
                        <a:pt x="80" y="48"/>
                        <a:pt x="80" y="48"/>
                      </a:cubicBezTo>
                      <a:cubicBezTo>
                        <a:pt x="79" y="60"/>
                        <a:pt x="71" y="71"/>
                        <a:pt x="60" y="77"/>
                      </a:cubicBezTo>
                      <a:cubicBezTo>
                        <a:pt x="57" y="72"/>
                        <a:pt x="57" y="72"/>
                        <a:pt x="57" y="72"/>
                      </a:cubicBezTo>
                      <a:cubicBezTo>
                        <a:pt x="45" y="88"/>
                        <a:pt x="45" y="88"/>
                        <a:pt x="45" y="88"/>
                      </a:cubicBezTo>
                      <a:close/>
                      <a:moveTo>
                        <a:pt x="88" y="44"/>
                      </a:moveTo>
                      <a:cubicBezTo>
                        <a:pt x="89" y="23"/>
                        <a:pt x="89" y="23"/>
                        <a:pt x="89" y="23"/>
                      </a:cubicBezTo>
                      <a:cubicBezTo>
                        <a:pt x="84" y="26"/>
                        <a:pt x="84" y="26"/>
                        <a:pt x="84" y="26"/>
                      </a:cubicBezTo>
                      <a:cubicBezTo>
                        <a:pt x="78" y="12"/>
                        <a:pt x="64" y="2"/>
                        <a:pt x="49" y="1"/>
                      </a:cubicBezTo>
                      <a:cubicBezTo>
                        <a:pt x="48" y="9"/>
                        <a:pt x="48" y="9"/>
                        <a:pt x="48" y="9"/>
                      </a:cubicBezTo>
                      <a:cubicBezTo>
                        <a:pt x="61" y="10"/>
                        <a:pt x="72" y="18"/>
                        <a:pt x="77" y="29"/>
                      </a:cubicBezTo>
                      <a:cubicBezTo>
                        <a:pt x="72" y="31"/>
                        <a:pt x="72" y="31"/>
                        <a:pt x="72" y="31"/>
                      </a:cubicBezTo>
                      <a:cubicBezTo>
                        <a:pt x="88" y="44"/>
                        <a:pt x="88" y="44"/>
                        <a:pt x="88" y="44"/>
                      </a:cubicBezTo>
                      <a:close/>
                      <a:moveTo>
                        <a:pt x="1" y="44"/>
                      </a:moveTo>
                      <a:cubicBezTo>
                        <a:pt x="0" y="65"/>
                        <a:pt x="0" y="65"/>
                        <a:pt x="0" y="65"/>
                      </a:cubicBezTo>
                      <a:cubicBezTo>
                        <a:pt x="5" y="63"/>
                        <a:pt x="5" y="63"/>
                        <a:pt x="5" y="63"/>
                      </a:cubicBezTo>
                      <a:cubicBezTo>
                        <a:pt x="12" y="76"/>
                        <a:pt x="25" y="86"/>
                        <a:pt x="40" y="88"/>
                      </a:cubicBezTo>
                      <a:cubicBezTo>
                        <a:pt x="41" y="80"/>
                        <a:pt x="41" y="80"/>
                        <a:pt x="41" y="80"/>
                      </a:cubicBezTo>
                      <a:cubicBezTo>
                        <a:pt x="28" y="79"/>
                        <a:pt x="18" y="71"/>
                        <a:pt x="12" y="59"/>
                      </a:cubicBezTo>
                      <a:cubicBezTo>
                        <a:pt x="17" y="57"/>
                        <a:pt x="17" y="57"/>
                        <a:pt x="17" y="57"/>
                      </a:cubicBezTo>
                      <a:cubicBezTo>
                        <a:pt x="1" y="44"/>
                        <a:pt x="1" y="44"/>
                        <a:pt x="1" y="44"/>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nvGrpSpPr>
            <p:cNvPr id="74781" name="组合 87"/>
            <p:cNvGrpSpPr/>
            <p:nvPr/>
          </p:nvGrpSpPr>
          <p:grpSpPr>
            <a:xfrm>
              <a:off x="2257425" y="1957387"/>
              <a:ext cx="757238" cy="754062"/>
              <a:chOff x="0" y="0"/>
              <a:chExt cx="757238" cy="754062"/>
            </a:xfrm>
          </p:grpSpPr>
          <p:sp>
            <p:nvSpPr>
              <p:cNvPr id="74782" name="Freeform 18"/>
              <p:cNvSpPr/>
              <p:nvPr>
                <p:custDataLst>
                  <p:tags r:id="rId22"/>
                </p:custDataLst>
              </p:nvPr>
            </p:nvSpPr>
            <p:spPr>
              <a:xfrm>
                <a:off x="0" y="0"/>
                <a:ext cx="757238" cy="754062"/>
              </a:xfrm>
              <a:custGeom>
                <a:avLst/>
                <a:gdLst>
                  <a:gd name="txL" fmla="*/ 0 w 202"/>
                  <a:gd name="txT" fmla="*/ 0 h 201"/>
                  <a:gd name="txR" fmla="*/ 202 w 202"/>
                  <a:gd name="txB" fmla="*/ 201 h 201"/>
                </a:gdLst>
                <a:ahLst/>
                <a:cxnLst>
                  <a:cxn ang="0">
                    <a:pos x="177" y="144"/>
                  </a:cxn>
                  <a:cxn ang="0">
                    <a:pos x="57" y="177"/>
                  </a:cxn>
                  <a:cxn ang="0">
                    <a:pos x="25" y="56"/>
                  </a:cxn>
                  <a:cxn ang="0">
                    <a:pos x="145" y="24"/>
                  </a:cxn>
                  <a:cxn ang="0">
                    <a:pos x="177" y="144"/>
                  </a:cxn>
                </a:cxnLst>
                <a:rect l="txL" t="txT" r="txR" b="txB"/>
                <a:pathLst>
                  <a:path w="202" h="201">
                    <a:moveTo>
                      <a:pt x="177" y="144"/>
                    </a:moveTo>
                    <a:cubicBezTo>
                      <a:pt x="153" y="186"/>
                      <a:pt x="99" y="201"/>
                      <a:pt x="57" y="177"/>
                    </a:cubicBezTo>
                    <a:cubicBezTo>
                      <a:pt x="15" y="152"/>
                      <a:pt x="0" y="98"/>
                      <a:pt x="25" y="56"/>
                    </a:cubicBezTo>
                    <a:cubicBezTo>
                      <a:pt x="49" y="14"/>
                      <a:pt x="103" y="0"/>
                      <a:pt x="145" y="24"/>
                    </a:cubicBezTo>
                    <a:cubicBezTo>
                      <a:pt x="187" y="48"/>
                      <a:pt x="202" y="102"/>
                      <a:pt x="177" y="14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83" name="Freeform 22"/>
              <p:cNvSpPr>
                <a:spLocks noEditPoints="1"/>
              </p:cNvSpPr>
              <p:nvPr>
                <p:custDataLst>
                  <p:tags r:id="rId23"/>
                </p:custDataLst>
              </p:nvPr>
            </p:nvSpPr>
            <p:spPr>
              <a:xfrm>
                <a:off x="63500" y="60325"/>
                <a:ext cx="630238" cy="630237"/>
              </a:xfrm>
              <a:custGeom>
                <a:avLst/>
                <a:gdLst>
                  <a:gd name="txL" fmla="*/ 0 w 168"/>
                  <a:gd name="txT" fmla="*/ 0 h 168"/>
                  <a:gd name="txR" fmla="*/ 168 w 168"/>
                  <a:gd name="txB" fmla="*/ 168 h 168"/>
                </a:gdLst>
                <a:ahLst/>
                <a:cxnLst>
                  <a:cxn ang="0">
                    <a:pos x="144" y="50"/>
                  </a:cxn>
                  <a:cxn ang="0">
                    <a:pos x="119" y="144"/>
                  </a:cxn>
                  <a:cxn ang="0">
                    <a:pos x="24" y="119"/>
                  </a:cxn>
                  <a:cxn ang="0">
                    <a:pos x="49" y="24"/>
                  </a:cxn>
                  <a:cxn ang="0">
                    <a:pos x="144" y="50"/>
                  </a:cxn>
                  <a:cxn ang="0">
                    <a:pos x="148" y="47"/>
                  </a:cxn>
                  <a:cxn ang="0">
                    <a:pos x="121" y="148"/>
                  </a:cxn>
                  <a:cxn ang="0">
                    <a:pos x="20" y="121"/>
                  </a:cxn>
                  <a:cxn ang="0">
                    <a:pos x="47" y="20"/>
                  </a:cxn>
                  <a:cxn ang="0">
                    <a:pos x="148" y="47"/>
                  </a:cxn>
                </a:cxnLst>
                <a:rect l="txL" t="txT" r="txR" b="txB"/>
                <a:pathLst>
                  <a:path w="168" h="168">
                    <a:moveTo>
                      <a:pt x="144" y="50"/>
                    </a:moveTo>
                    <a:cubicBezTo>
                      <a:pt x="163" y="83"/>
                      <a:pt x="152" y="125"/>
                      <a:pt x="119" y="144"/>
                    </a:cubicBezTo>
                    <a:cubicBezTo>
                      <a:pt x="86" y="163"/>
                      <a:pt x="43" y="152"/>
                      <a:pt x="24" y="119"/>
                    </a:cubicBezTo>
                    <a:cubicBezTo>
                      <a:pt x="5" y="86"/>
                      <a:pt x="16" y="43"/>
                      <a:pt x="49" y="24"/>
                    </a:cubicBezTo>
                    <a:cubicBezTo>
                      <a:pt x="82" y="5"/>
                      <a:pt x="125" y="17"/>
                      <a:pt x="144" y="50"/>
                    </a:cubicBezTo>
                    <a:close/>
                    <a:moveTo>
                      <a:pt x="148" y="47"/>
                    </a:moveTo>
                    <a:cubicBezTo>
                      <a:pt x="168" y="83"/>
                      <a:pt x="156" y="128"/>
                      <a:pt x="121" y="148"/>
                    </a:cubicBezTo>
                    <a:cubicBezTo>
                      <a:pt x="86" y="168"/>
                      <a:pt x="40" y="156"/>
                      <a:pt x="20" y="121"/>
                    </a:cubicBezTo>
                    <a:cubicBezTo>
                      <a:pt x="0" y="86"/>
                      <a:pt x="12" y="41"/>
                      <a:pt x="47" y="20"/>
                    </a:cubicBezTo>
                    <a:cubicBezTo>
                      <a:pt x="82" y="0"/>
                      <a:pt x="128" y="12"/>
                      <a:pt x="148" y="47"/>
                    </a:cubicBezTo>
                    <a:close/>
                  </a:path>
                </a:pathLst>
              </a:custGeom>
              <a:solidFill>
                <a:srgbClr val="C6D1E2"/>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84" name="Freeform 24"/>
              <p:cNvSpPr>
                <a:spLocks noEditPoints="1"/>
              </p:cNvSpPr>
              <p:nvPr>
                <p:custDataLst>
                  <p:tags r:id="rId24"/>
                </p:custDataLst>
              </p:nvPr>
            </p:nvSpPr>
            <p:spPr>
              <a:xfrm>
                <a:off x="209550" y="209550"/>
                <a:ext cx="338138" cy="333375"/>
              </a:xfrm>
              <a:custGeom>
                <a:avLst/>
                <a:gdLst>
                  <a:gd name="txL" fmla="*/ 0 w 90"/>
                  <a:gd name="txT" fmla="*/ 0 h 89"/>
                  <a:gd name="txR" fmla="*/ 90 w 90"/>
                  <a:gd name="txB" fmla="*/ 89 h 89"/>
                </a:gdLst>
                <a:ahLst/>
                <a:cxnLst>
                  <a:cxn ang="0">
                    <a:pos x="42" y="30"/>
                  </a:cxn>
                  <a:cxn ang="0">
                    <a:pos x="31" y="42"/>
                  </a:cxn>
                  <a:cxn ang="0">
                    <a:pos x="21" y="42"/>
                  </a:cxn>
                  <a:cxn ang="0">
                    <a:pos x="42" y="20"/>
                  </a:cxn>
                  <a:cxn ang="0">
                    <a:pos x="42" y="30"/>
                  </a:cxn>
                  <a:cxn ang="0">
                    <a:pos x="48" y="20"/>
                  </a:cxn>
                  <a:cxn ang="0">
                    <a:pos x="69" y="42"/>
                  </a:cxn>
                  <a:cxn ang="0">
                    <a:pos x="59" y="42"/>
                  </a:cxn>
                  <a:cxn ang="0">
                    <a:pos x="48" y="30"/>
                  </a:cxn>
                  <a:cxn ang="0">
                    <a:pos x="48" y="20"/>
                  </a:cxn>
                  <a:cxn ang="0">
                    <a:pos x="42" y="5"/>
                  </a:cxn>
                  <a:cxn ang="0">
                    <a:pos x="42" y="15"/>
                  </a:cxn>
                  <a:cxn ang="0">
                    <a:pos x="16" y="42"/>
                  </a:cxn>
                  <a:cxn ang="0">
                    <a:pos x="6" y="42"/>
                  </a:cxn>
                  <a:cxn ang="0">
                    <a:pos x="42" y="5"/>
                  </a:cxn>
                  <a:cxn ang="0">
                    <a:pos x="42" y="5"/>
                  </a:cxn>
                  <a:cxn ang="0">
                    <a:pos x="42" y="58"/>
                  </a:cxn>
                  <a:cxn ang="0">
                    <a:pos x="42" y="68"/>
                  </a:cxn>
                  <a:cxn ang="0">
                    <a:pos x="21" y="47"/>
                  </a:cxn>
                  <a:cxn ang="0">
                    <a:pos x="31" y="47"/>
                  </a:cxn>
                  <a:cxn ang="0">
                    <a:pos x="42" y="58"/>
                  </a:cxn>
                  <a:cxn ang="0">
                    <a:pos x="42" y="58"/>
                  </a:cxn>
                  <a:cxn ang="0">
                    <a:pos x="42" y="74"/>
                  </a:cxn>
                  <a:cxn ang="0">
                    <a:pos x="42" y="83"/>
                  </a:cxn>
                  <a:cxn ang="0">
                    <a:pos x="6" y="47"/>
                  </a:cxn>
                  <a:cxn ang="0">
                    <a:pos x="16" y="47"/>
                  </a:cxn>
                  <a:cxn ang="0">
                    <a:pos x="42" y="74"/>
                  </a:cxn>
                  <a:cxn ang="0">
                    <a:pos x="42" y="74"/>
                  </a:cxn>
                  <a:cxn ang="0">
                    <a:pos x="48" y="83"/>
                  </a:cxn>
                  <a:cxn ang="0">
                    <a:pos x="48" y="74"/>
                  </a:cxn>
                  <a:cxn ang="0">
                    <a:pos x="74" y="47"/>
                  </a:cxn>
                  <a:cxn ang="0">
                    <a:pos x="84" y="47"/>
                  </a:cxn>
                  <a:cxn ang="0">
                    <a:pos x="48" y="83"/>
                  </a:cxn>
                  <a:cxn ang="0">
                    <a:pos x="48" y="83"/>
                  </a:cxn>
                  <a:cxn ang="0">
                    <a:pos x="48" y="68"/>
                  </a:cxn>
                  <a:cxn ang="0">
                    <a:pos x="48" y="58"/>
                  </a:cxn>
                  <a:cxn ang="0">
                    <a:pos x="59" y="47"/>
                  </a:cxn>
                  <a:cxn ang="0">
                    <a:pos x="69" y="47"/>
                  </a:cxn>
                  <a:cxn ang="0">
                    <a:pos x="48" y="68"/>
                  </a:cxn>
                  <a:cxn ang="0">
                    <a:pos x="48" y="68"/>
                  </a:cxn>
                  <a:cxn ang="0">
                    <a:pos x="48" y="15"/>
                  </a:cxn>
                  <a:cxn ang="0">
                    <a:pos x="48" y="5"/>
                  </a:cxn>
                  <a:cxn ang="0">
                    <a:pos x="84" y="42"/>
                  </a:cxn>
                  <a:cxn ang="0">
                    <a:pos x="74" y="42"/>
                  </a:cxn>
                  <a:cxn ang="0">
                    <a:pos x="48" y="15"/>
                  </a:cxn>
                  <a:cxn ang="0">
                    <a:pos x="48" y="15"/>
                  </a:cxn>
                  <a:cxn ang="0">
                    <a:pos x="45" y="0"/>
                  </a:cxn>
                  <a:cxn ang="0">
                    <a:pos x="0" y="44"/>
                  </a:cxn>
                  <a:cxn ang="0">
                    <a:pos x="45" y="89"/>
                  </a:cxn>
                  <a:cxn ang="0">
                    <a:pos x="90" y="44"/>
                  </a:cxn>
                  <a:cxn ang="0">
                    <a:pos x="45" y="0"/>
                  </a:cxn>
                  <a:cxn ang="0">
                    <a:pos x="45" y="0"/>
                  </a:cxn>
                  <a:cxn ang="0">
                    <a:pos x="45" y="35"/>
                  </a:cxn>
                  <a:cxn ang="0">
                    <a:pos x="36" y="44"/>
                  </a:cxn>
                  <a:cxn ang="0">
                    <a:pos x="45" y="54"/>
                  </a:cxn>
                  <a:cxn ang="0">
                    <a:pos x="54" y="44"/>
                  </a:cxn>
                  <a:cxn ang="0">
                    <a:pos x="45" y="35"/>
                  </a:cxn>
                  <a:cxn ang="0">
                    <a:pos x="45" y="35"/>
                  </a:cxn>
                </a:cxnLst>
                <a:rect l="txL" t="txT" r="txR" b="txB"/>
                <a:pathLst>
                  <a:path w="90" h="89">
                    <a:moveTo>
                      <a:pt x="42" y="30"/>
                    </a:moveTo>
                    <a:cubicBezTo>
                      <a:pt x="36" y="31"/>
                      <a:pt x="32" y="36"/>
                      <a:pt x="31" y="42"/>
                    </a:cubicBezTo>
                    <a:cubicBezTo>
                      <a:pt x="21" y="42"/>
                      <a:pt x="21" y="42"/>
                      <a:pt x="21" y="42"/>
                    </a:cubicBezTo>
                    <a:cubicBezTo>
                      <a:pt x="22" y="30"/>
                      <a:pt x="31" y="21"/>
                      <a:pt x="42" y="20"/>
                    </a:cubicBezTo>
                    <a:cubicBezTo>
                      <a:pt x="42" y="30"/>
                      <a:pt x="42" y="30"/>
                      <a:pt x="42" y="30"/>
                    </a:cubicBezTo>
                    <a:close/>
                    <a:moveTo>
                      <a:pt x="48" y="20"/>
                    </a:moveTo>
                    <a:cubicBezTo>
                      <a:pt x="59" y="21"/>
                      <a:pt x="68" y="30"/>
                      <a:pt x="69" y="42"/>
                    </a:cubicBezTo>
                    <a:cubicBezTo>
                      <a:pt x="59" y="42"/>
                      <a:pt x="59" y="42"/>
                      <a:pt x="59" y="42"/>
                    </a:cubicBezTo>
                    <a:cubicBezTo>
                      <a:pt x="58" y="36"/>
                      <a:pt x="54" y="31"/>
                      <a:pt x="48" y="30"/>
                    </a:cubicBezTo>
                    <a:cubicBezTo>
                      <a:pt x="48" y="20"/>
                      <a:pt x="48" y="20"/>
                      <a:pt x="48" y="20"/>
                    </a:cubicBezTo>
                    <a:close/>
                    <a:moveTo>
                      <a:pt x="42" y="5"/>
                    </a:moveTo>
                    <a:cubicBezTo>
                      <a:pt x="42" y="15"/>
                      <a:pt x="42" y="15"/>
                      <a:pt x="42" y="15"/>
                    </a:cubicBezTo>
                    <a:cubicBezTo>
                      <a:pt x="28" y="16"/>
                      <a:pt x="17" y="28"/>
                      <a:pt x="16" y="42"/>
                    </a:cubicBezTo>
                    <a:cubicBezTo>
                      <a:pt x="6" y="42"/>
                      <a:pt x="6" y="42"/>
                      <a:pt x="6" y="42"/>
                    </a:cubicBezTo>
                    <a:cubicBezTo>
                      <a:pt x="7" y="22"/>
                      <a:pt x="23" y="6"/>
                      <a:pt x="42" y="5"/>
                    </a:cubicBezTo>
                    <a:cubicBezTo>
                      <a:pt x="42" y="5"/>
                      <a:pt x="42" y="5"/>
                      <a:pt x="42" y="5"/>
                    </a:cubicBezTo>
                    <a:close/>
                    <a:moveTo>
                      <a:pt x="42" y="58"/>
                    </a:moveTo>
                    <a:cubicBezTo>
                      <a:pt x="42" y="68"/>
                      <a:pt x="42" y="68"/>
                      <a:pt x="42" y="68"/>
                    </a:cubicBezTo>
                    <a:cubicBezTo>
                      <a:pt x="31" y="67"/>
                      <a:pt x="22" y="58"/>
                      <a:pt x="21" y="47"/>
                    </a:cubicBezTo>
                    <a:cubicBezTo>
                      <a:pt x="31" y="47"/>
                      <a:pt x="31" y="47"/>
                      <a:pt x="31" y="47"/>
                    </a:cubicBezTo>
                    <a:cubicBezTo>
                      <a:pt x="32" y="53"/>
                      <a:pt x="36" y="57"/>
                      <a:pt x="42" y="58"/>
                    </a:cubicBezTo>
                    <a:cubicBezTo>
                      <a:pt x="42" y="58"/>
                      <a:pt x="42" y="58"/>
                      <a:pt x="42" y="58"/>
                    </a:cubicBezTo>
                    <a:close/>
                    <a:moveTo>
                      <a:pt x="42" y="74"/>
                    </a:moveTo>
                    <a:cubicBezTo>
                      <a:pt x="42" y="83"/>
                      <a:pt x="42" y="83"/>
                      <a:pt x="42" y="83"/>
                    </a:cubicBezTo>
                    <a:cubicBezTo>
                      <a:pt x="23" y="82"/>
                      <a:pt x="7" y="66"/>
                      <a:pt x="6" y="47"/>
                    </a:cubicBezTo>
                    <a:cubicBezTo>
                      <a:pt x="16" y="47"/>
                      <a:pt x="16" y="47"/>
                      <a:pt x="16" y="47"/>
                    </a:cubicBezTo>
                    <a:cubicBezTo>
                      <a:pt x="17" y="61"/>
                      <a:pt x="28" y="72"/>
                      <a:pt x="42" y="74"/>
                    </a:cubicBezTo>
                    <a:cubicBezTo>
                      <a:pt x="42" y="74"/>
                      <a:pt x="42" y="74"/>
                      <a:pt x="42" y="74"/>
                    </a:cubicBezTo>
                    <a:close/>
                    <a:moveTo>
                      <a:pt x="48" y="83"/>
                    </a:moveTo>
                    <a:cubicBezTo>
                      <a:pt x="48" y="74"/>
                      <a:pt x="48" y="74"/>
                      <a:pt x="48" y="74"/>
                    </a:cubicBezTo>
                    <a:cubicBezTo>
                      <a:pt x="62" y="72"/>
                      <a:pt x="73" y="61"/>
                      <a:pt x="74" y="47"/>
                    </a:cubicBezTo>
                    <a:cubicBezTo>
                      <a:pt x="84" y="47"/>
                      <a:pt x="84" y="47"/>
                      <a:pt x="84" y="47"/>
                    </a:cubicBezTo>
                    <a:cubicBezTo>
                      <a:pt x="83" y="66"/>
                      <a:pt x="67" y="82"/>
                      <a:pt x="48" y="83"/>
                    </a:cubicBezTo>
                    <a:cubicBezTo>
                      <a:pt x="48" y="83"/>
                      <a:pt x="48" y="83"/>
                      <a:pt x="48" y="83"/>
                    </a:cubicBezTo>
                    <a:close/>
                    <a:moveTo>
                      <a:pt x="48" y="68"/>
                    </a:moveTo>
                    <a:cubicBezTo>
                      <a:pt x="48" y="58"/>
                      <a:pt x="48" y="58"/>
                      <a:pt x="48" y="58"/>
                    </a:cubicBezTo>
                    <a:cubicBezTo>
                      <a:pt x="54" y="57"/>
                      <a:pt x="58" y="53"/>
                      <a:pt x="59" y="47"/>
                    </a:cubicBezTo>
                    <a:cubicBezTo>
                      <a:pt x="69" y="47"/>
                      <a:pt x="69" y="47"/>
                      <a:pt x="69" y="47"/>
                    </a:cubicBezTo>
                    <a:cubicBezTo>
                      <a:pt x="68" y="58"/>
                      <a:pt x="59" y="67"/>
                      <a:pt x="48" y="68"/>
                    </a:cubicBezTo>
                    <a:cubicBezTo>
                      <a:pt x="48" y="68"/>
                      <a:pt x="48" y="68"/>
                      <a:pt x="48" y="68"/>
                    </a:cubicBezTo>
                    <a:close/>
                    <a:moveTo>
                      <a:pt x="48" y="15"/>
                    </a:moveTo>
                    <a:cubicBezTo>
                      <a:pt x="48" y="5"/>
                      <a:pt x="48" y="5"/>
                      <a:pt x="48" y="5"/>
                    </a:cubicBezTo>
                    <a:cubicBezTo>
                      <a:pt x="67" y="6"/>
                      <a:pt x="83" y="22"/>
                      <a:pt x="84" y="42"/>
                    </a:cubicBezTo>
                    <a:cubicBezTo>
                      <a:pt x="74" y="42"/>
                      <a:pt x="74" y="42"/>
                      <a:pt x="74" y="42"/>
                    </a:cubicBezTo>
                    <a:cubicBezTo>
                      <a:pt x="73" y="28"/>
                      <a:pt x="62" y="16"/>
                      <a:pt x="48" y="15"/>
                    </a:cubicBezTo>
                    <a:cubicBezTo>
                      <a:pt x="48" y="15"/>
                      <a:pt x="48" y="15"/>
                      <a:pt x="48" y="15"/>
                    </a:cubicBezTo>
                    <a:close/>
                    <a:moveTo>
                      <a:pt x="45" y="0"/>
                    </a:moveTo>
                    <a:cubicBezTo>
                      <a:pt x="21" y="0"/>
                      <a:pt x="0" y="20"/>
                      <a:pt x="0" y="44"/>
                    </a:cubicBezTo>
                    <a:cubicBezTo>
                      <a:pt x="0" y="69"/>
                      <a:pt x="21" y="89"/>
                      <a:pt x="45" y="89"/>
                    </a:cubicBezTo>
                    <a:cubicBezTo>
                      <a:pt x="69" y="89"/>
                      <a:pt x="90" y="69"/>
                      <a:pt x="90" y="44"/>
                    </a:cubicBezTo>
                    <a:cubicBezTo>
                      <a:pt x="90" y="20"/>
                      <a:pt x="69" y="0"/>
                      <a:pt x="45" y="0"/>
                    </a:cubicBezTo>
                    <a:cubicBezTo>
                      <a:pt x="45" y="0"/>
                      <a:pt x="45" y="0"/>
                      <a:pt x="45" y="0"/>
                    </a:cubicBezTo>
                    <a:close/>
                    <a:moveTo>
                      <a:pt x="45" y="35"/>
                    </a:moveTo>
                    <a:cubicBezTo>
                      <a:pt x="40" y="35"/>
                      <a:pt x="36" y="39"/>
                      <a:pt x="36" y="44"/>
                    </a:cubicBezTo>
                    <a:cubicBezTo>
                      <a:pt x="36" y="49"/>
                      <a:pt x="40" y="54"/>
                      <a:pt x="45" y="54"/>
                    </a:cubicBezTo>
                    <a:cubicBezTo>
                      <a:pt x="50" y="54"/>
                      <a:pt x="54" y="49"/>
                      <a:pt x="54" y="44"/>
                    </a:cubicBezTo>
                    <a:cubicBezTo>
                      <a:pt x="54" y="39"/>
                      <a:pt x="50" y="35"/>
                      <a:pt x="45" y="35"/>
                    </a:cubicBezTo>
                    <a:cubicBezTo>
                      <a:pt x="45" y="35"/>
                      <a:pt x="45" y="35"/>
                      <a:pt x="45" y="35"/>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74785" name="组合 88"/>
            <p:cNvGrpSpPr/>
            <p:nvPr/>
          </p:nvGrpSpPr>
          <p:grpSpPr>
            <a:xfrm>
              <a:off x="0" y="1957387"/>
              <a:ext cx="754063" cy="754062"/>
              <a:chOff x="0" y="0"/>
              <a:chExt cx="754063" cy="754062"/>
            </a:xfrm>
          </p:grpSpPr>
          <p:sp>
            <p:nvSpPr>
              <p:cNvPr id="74786" name="Freeform 17"/>
              <p:cNvSpPr/>
              <p:nvPr>
                <p:custDataLst>
                  <p:tags r:id="rId25"/>
                </p:custDataLst>
              </p:nvPr>
            </p:nvSpPr>
            <p:spPr>
              <a:xfrm>
                <a:off x="0" y="0"/>
                <a:ext cx="754063" cy="754062"/>
              </a:xfrm>
              <a:custGeom>
                <a:avLst/>
                <a:gdLst>
                  <a:gd name="txL" fmla="*/ 0 w 201"/>
                  <a:gd name="txT" fmla="*/ 0 h 201"/>
                  <a:gd name="txR" fmla="*/ 201 w 201"/>
                  <a:gd name="txB" fmla="*/ 201 h 201"/>
                </a:gdLst>
                <a:ahLst/>
                <a:cxnLst>
                  <a:cxn ang="0">
                    <a:pos x="177" y="144"/>
                  </a:cxn>
                  <a:cxn ang="0">
                    <a:pos x="56" y="177"/>
                  </a:cxn>
                  <a:cxn ang="0">
                    <a:pos x="24" y="56"/>
                  </a:cxn>
                  <a:cxn ang="0">
                    <a:pos x="144" y="24"/>
                  </a:cxn>
                  <a:cxn ang="0">
                    <a:pos x="177" y="144"/>
                  </a:cxn>
                </a:cxnLst>
                <a:rect l="txL" t="txT" r="txR" b="txB"/>
                <a:pathLst>
                  <a:path w="201" h="201">
                    <a:moveTo>
                      <a:pt x="177" y="144"/>
                    </a:moveTo>
                    <a:cubicBezTo>
                      <a:pt x="152" y="186"/>
                      <a:pt x="98" y="201"/>
                      <a:pt x="56" y="177"/>
                    </a:cubicBezTo>
                    <a:cubicBezTo>
                      <a:pt x="14" y="152"/>
                      <a:pt x="0" y="98"/>
                      <a:pt x="24" y="56"/>
                    </a:cubicBezTo>
                    <a:cubicBezTo>
                      <a:pt x="48" y="14"/>
                      <a:pt x="102" y="0"/>
                      <a:pt x="144" y="24"/>
                    </a:cubicBezTo>
                    <a:cubicBezTo>
                      <a:pt x="186" y="48"/>
                      <a:pt x="201" y="102"/>
                      <a:pt x="177" y="144"/>
                    </a:cubicBezTo>
                    <a:close/>
                  </a:path>
                </a:pathLst>
              </a:custGeom>
              <a:solidFill>
                <a:srgbClr val="E74C2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74787" name="组合 90"/>
              <p:cNvGrpSpPr/>
              <p:nvPr/>
            </p:nvGrpSpPr>
            <p:grpSpPr>
              <a:xfrm>
                <a:off x="58738" y="60325"/>
                <a:ext cx="630238" cy="630237"/>
                <a:chOff x="0" y="0"/>
                <a:chExt cx="630238" cy="630237"/>
              </a:xfrm>
            </p:grpSpPr>
            <p:sp>
              <p:nvSpPr>
                <p:cNvPr id="74788" name="Freeform 21"/>
                <p:cNvSpPr>
                  <a:spLocks noEditPoints="1"/>
                </p:cNvSpPr>
                <p:nvPr>
                  <p:custDataLst>
                    <p:tags r:id="rId26"/>
                  </p:custDataLst>
                </p:nvPr>
              </p:nvSpPr>
              <p:spPr>
                <a:xfrm>
                  <a:off x="0" y="0"/>
                  <a:ext cx="630238" cy="630237"/>
                </a:xfrm>
                <a:custGeom>
                  <a:avLst/>
                  <a:gdLst>
                    <a:gd name="txL" fmla="*/ 0 w 168"/>
                    <a:gd name="txT" fmla="*/ 0 h 168"/>
                    <a:gd name="txR" fmla="*/ 168 w 168"/>
                    <a:gd name="txB" fmla="*/ 168 h 168"/>
                  </a:gdLst>
                  <a:ahLst/>
                  <a:cxnLst>
                    <a:cxn ang="0">
                      <a:pos x="144" y="50"/>
                    </a:cxn>
                    <a:cxn ang="0">
                      <a:pos x="119" y="144"/>
                    </a:cxn>
                    <a:cxn ang="0">
                      <a:pos x="24" y="119"/>
                    </a:cxn>
                    <a:cxn ang="0">
                      <a:pos x="50" y="24"/>
                    </a:cxn>
                    <a:cxn ang="0">
                      <a:pos x="144" y="50"/>
                    </a:cxn>
                    <a:cxn ang="0">
                      <a:pos x="148" y="47"/>
                    </a:cxn>
                    <a:cxn ang="0">
                      <a:pos x="121" y="148"/>
                    </a:cxn>
                    <a:cxn ang="0">
                      <a:pos x="20" y="121"/>
                    </a:cxn>
                    <a:cxn ang="0">
                      <a:pos x="47" y="20"/>
                    </a:cxn>
                    <a:cxn ang="0">
                      <a:pos x="148" y="47"/>
                    </a:cxn>
                  </a:cxnLst>
                  <a:rect l="txL" t="txT" r="txR" b="txB"/>
                  <a:pathLst>
                    <a:path w="168" h="168">
                      <a:moveTo>
                        <a:pt x="144" y="50"/>
                      </a:moveTo>
                      <a:cubicBezTo>
                        <a:pt x="163" y="83"/>
                        <a:pt x="152" y="125"/>
                        <a:pt x="119" y="144"/>
                      </a:cubicBezTo>
                      <a:cubicBezTo>
                        <a:pt x="86" y="163"/>
                        <a:pt x="43" y="152"/>
                        <a:pt x="24" y="119"/>
                      </a:cubicBezTo>
                      <a:cubicBezTo>
                        <a:pt x="5" y="86"/>
                        <a:pt x="17" y="43"/>
                        <a:pt x="50" y="24"/>
                      </a:cubicBezTo>
                      <a:cubicBezTo>
                        <a:pt x="83" y="5"/>
                        <a:pt x="125" y="17"/>
                        <a:pt x="144" y="50"/>
                      </a:cubicBezTo>
                      <a:close/>
                      <a:moveTo>
                        <a:pt x="148" y="47"/>
                      </a:moveTo>
                      <a:cubicBezTo>
                        <a:pt x="168" y="83"/>
                        <a:pt x="156" y="128"/>
                        <a:pt x="121" y="148"/>
                      </a:cubicBezTo>
                      <a:cubicBezTo>
                        <a:pt x="86" y="168"/>
                        <a:pt x="41" y="156"/>
                        <a:pt x="20" y="121"/>
                      </a:cubicBezTo>
                      <a:cubicBezTo>
                        <a:pt x="0" y="86"/>
                        <a:pt x="12" y="41"/>
                        <a:pt x="47" y="20"/>
                      </a:cubicBezTo>
                      <a:cubicBezTo>
                        <a:pt x="82" y="0"/>
                        <a:pt x="128" y="12"/>
                        <a:pt x="148" y="47"/>
                      </a:cubicBezTo>
                      <a:close/>
                    </a:path>
                  </a:pathLst>
                </a:custGeom>
                <a:solidFill>
                  <a:srgbClr val="E7E5A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74789" name="Freeform 25"/>
                <p:cNvSpPr>
                  <a:spLocks noEditPoints="1"/>
                </p:cNvSpPr>
                <p:nvPr>
                  <p:custDataLst>
                    <p:tags r:id="rId27"/>
                  </p:custDataLst>
                </p:nvPr>
              </p:nvSpPr>
              <p:spPr>
                <a:xfrm>
                  <a:off x="150812" y="149225"/>
                  <a:ext cx="333375" cy="333375"/>
                </a:xfrm>
                <a:custGeom>
                  <a:avLst/>
                  <a:gdLst>
                    <a:gd name="txL" fmla="*/ 0 w 89"/>
                    <a:gd name="txT" fmla="*/ 0 h 89"/>
                    <a:gd name="txR" fmla="*/ 89 w 89"/>
                    <a:gd name="txB" fmla="*/ 89 h 89"/>
                  </a:gdLst>
                  <a:ahLst/>
                  <a:cxnLst>
                    <a:cxn ang="0">
                      <a:pos x="23" y="47"/>
                    </a:cxn>
                    <a:cxn ang="0">
                      <a:pos x="34" y="47"/>
                    </a:cxn>
                    <a:cxn ang="0">
                      <a:pos x="34" y="58"/>
                    </a:cxn>
                    <a:cxn ang="0">
                      <a:pos x="23" y="58"/>
                    </a:cxn>
                    <a:cxn ang="0">
                      <a:pos x="23" y="47"/>
                    </a:cxn>
                    <a:cxn ang="0">
                      <a:pos x="54" y="30"/>
                    </a:cxn>
                    <a:cxn ang="0">
                      <a:pos x="65" y="30"/>
                    </a:cxn>
                    <a:cxn ang="0">
                      <a:pos x="65" y="58"/>
                    </a:cxn>
                    <a:cxn ang="0">
                      <a:pos x="54" y="58"/>
                    </a:cxn>
                    <a:cxn ang="0">
                      <a:pos x="54" y="30"/>
                    </a:cxn>
                    <a:cxn ang="0">
                      <a:pos x="42" y="0"/>
                    </a:cxn>
                    <a:cxn ang="0">
                      <a:pos x="15" y="11"/>
                    </a:cxn>
                    <a:cxn ang="0">
                      <a:pos x="27" y="23"/>
                    </a:cxn>
                    <a:cxn ang="0">
                      <a:pos x="42" y="17"/>
                    </a:cxn>
                    <a:cxn ang="0">
                      <a:pos x="42" y="0"/>
                    </a:cxn>
                    <a:cxn ang="0">
                      <a:pos x="47" y="72"/>
                    </a:cxn>
                    <a:cxn ang="0">
                      <a:pos x="47" y="89"/>
                    </a:cxn>
                    <a:cxn ang="0">
                      <a:pos x="89" y="44"/>
                    </a:cxn>
                    <a:cxn ang="0">
                      <a:pos x="47" y="0"/>
                    </a:cxn>
                    <a:cxn ang="0">
                      <a:pos x="47" y="17"/>
                    </a:cxn>
                    <a:cxn ang="0">
                      <a:pos x="72" y="44"/>
                    </a:cxn>
                    <a:cxn ang="0">
                      <a:pos x="47" y="72"/>
                    </a:cxn>
                    <a:cxn ang="0">
                      <a:pos x="47" y="72"/>
                    </a:cxn>
                    <a:cxn ang="0">
                      <a:pos x="18" y="54"/>
                    </a:cxn>
                    <a:cxn ang="0">
                      <a:pos x="2" y="58"/>
                    </a:cxn>
                    <a:cxn ang="0">
                      <a:pos x="42" y="89"/>
                    </a:cxn>
                    <a:cxn ang="0">
                      <a:pos x="42" y="72"/>
                    </a:cxn>
                    <a:cxn ang="0">
                      <a:pos x="18" y="54"/>
                    </a:cxn>
                    <a:cxn ang="0">
                      <a:pos x="18" y="54"/>
                    </a:cxn>
                    <a:cxn ang="0">
                      <a:pos x="23" y="27"/>
                    </a:cxn>
                    <a:cxn ang="0">
                      <a:pos x="11" y="15"/>
                    </a:cxn>
                    <a:cxn ang="0">
                      <a:pos x="0" y="44"/>
                    </a:cxn>
                    <a:cxn ang="0">
                      <a:pos x="1" y="53"/>
                    </a:cxn>
                    <a:cxn ang="0">
                      <a:pos x="17" y="49"/>
                    </a:cxn>
                    <a:cxn ang="0">
                      <a:pos x="16" y="44"/>
                    </a:cxn>
                    <a:cxn ang="0">
                      <a:pos x="23" y="27"/>
                    </a:cxn>
                    <a:cxn ang="0">
                      <a:pos x="23" y="27"/>
                    </a:cxn>
                    <a:cxn ang="0">
                      <a:pos x="39" y="39"/>
                    </a:cxn>
                    <a:cxn ang="0">
                      <a:pos x="49" y="39"/>
                    </a:cxn>
                    <a:cxn ang="0">
                      <a:pos x="49" y="58"/>
                    </a:cxn>
                    <a:cxn ang="0">
                      <a:pos x="39" y="58"/>
                    </a:cxn>
                    <a:cxn ang="0">
                      <a:pos x="39" y="39"/>
                    </a:cxn>
                  </a:cxnLst>
                  <a:rect l="txL" t="txT" r="txR" b="txB"/>
                  <a:pathLst>
                    <a:path w="89" h="89">
                      <a:moveTo>
                        <a:pt x="23" y="47"/>
                      </a:moveTo>
                      <a:cubicBezTo>
                        <a:pt x="34" y="47"/>
                        <a:pt x="34" y="47"/>
                        <a:pt x="34" y="47"/>
                      </a:cubicBezTo>
                      <a:cubicBezTo>
                        <a:pt x="34" y="58"/>
                        <a:pt x="34" y="58"/>
                        <a:pt x="34" y="58"/>
                      </a:cubicBezTo>
                      <a:cubicBezTo>
                        <a:pt x="23" y="58"/>
                        <a:pt x="23" y="58"/>
                        <a:pt x="23" y="58"/>
                      </a:cubicBezTo>
                      <a:cubicBezTo>
                        <a:pt x="23" y="47"/>
                        <a:pt x="23" y="47"/>
                        <a:pt x="23" y="47"/>
                      </a:cubicBezTo>
                      <a:close/>
                      <a:moveTo>
                        <a:pt x="54" y="30"/>
                      </a:moveTo>
                      <a:cubicBezTo>
                        <a:pt x="65" y="30"/>
                        <a:pt x="65" y="30"/>
                        <a:pt x="65" y="30"/>
                      </a:cubicBezTo>
                      <a:cubicBezTo>
                        <a:pt x="65" y="58"/>
                        <a:pt x="65" y="58"/>
                        <a:pt x="65" y="58"/>
                      </a:cubicBezTo>
                      <a:cubicBezTo>
                        <a:pt x="54" y="58"/>
                        <a:pt x="54" y="58"/>
                        <a:pt x="54" y="58"/>
                      </a:cubicBezTo>
                      <a:cubicBezTo>
                        <a:pt x="54" y="30"/>
                        <a:pt x="54" y="30"/>
                        <a:pt x="54" y="30"/>
                      </a:cubicBezTo>
                      <a:close/>
                      <a:moveTo>
                        <a:pt x="42" y="0"/>
                      </a:moveTo>
                      <a:cubicBezTo>
                        <a:pt x="31" y="0"/>
                        <a:pt x="22" y="5"/>
                        <a:pt x="15" y="11"/>
                      </a:cubicBezTo>
                      <a:cubicBezTo>
                        <a:pt x="27" y="23"/>
                        <a:pt x="27" y="23"/>
                        <a:pt x="27" y="23"/>
                      </a:cubicBezTo>
                      <a:cubicBezTo>
                        <a:pt x="31" y="20"/>
                        <a:pt x="36" y="17"/>
                        <a:pt x="42" y="17"/>
                      </a:cubicBezTo>
                      <a:cubicBezTo>
                        <a:pt x="42" y="0"/>
                        <a:pt x="42" y="0"/>
                        <a:pt x="42" y="0"/>
                      </a:cubicBezTo>
                      <a:close/>
                      <a:moveTo>
                        <a:pt x="47" y="72"/>
                      </a:moveTo>
                      <a:cubicBezTo>
                        <a:pt x="47" y="89"/>
                        <a:pt x="47" y="89"/>
                        <a:pt x="47" y="89"/>
                      </a:cubicBezTo>
                      <a:cubicBezTo>
                        <a:pt x="70" y="87"/>
                        <a:pt x="89" y="68"/>
                        <a:pt x="89" y="44"/>
                      </a:cubicBezTo>
                      <a:cubicBezTo>
                        <a:pt x="89" y="21"/>
                        <a:pt x="70" y="1"/>
                        <a:pt x="47" y="0"/>
                      </a:cubicBezTo>
                      <a:cubicBezTo>
                        <a:pt x="47" y="17"/>
                        <a:pt x="47" y="17"/>
                        <a:pt x="47" y="17"/>
                      </a:cubicBezTo>
                      <a:cubicBezTo>
                        <a:pt x="61" y="18"/>
                        <a:pt x="72" y="30"/>
                        <a:pt x="72" y="44"/>
                      </a:cubicBezTo>
                      <a:cubicBezTo>
                        <a:pt x="72" y="59"/>
                        <a:pt x="61" y="71"/>
                        <a:pt x="47" y="72"/>
                      </a:cubicBezTo>
                      <a:cubicBezTo>
                        <a:pt x="47" y="72"/>
                        <a:pt x="47" y="72"/>
                        <a:pt x="47" y="72"/>
                      </a:cubicBezTo>
                      <a:close/>
                      <a:moveTo>
                        <a:pt x="18" y="54"/>
                      </a:moveTo>
                      <a:cubicBezTo>
                        <a:pt x="2" y="58"/>
                        <a:pt x="2" y="58"/>
                        <a:pt x="2" y="58"/>
                      </a:cubicBezTo>
                      <a:cubicBezTo>
                        <a:pt x="8" y="75"/>
                        <a:pt x="23" y="88"/>
                        <a:pt x="42" y="89"/>
                      </a:cubicBezTo>
                      <a:cubicBezTo>
                        <a:pt x="42" y="72"/>
                        <a:pt x="42" y="72"/>
                        <a:pt x="42" y="72"/>
                      </a:cubicBezTo>
                      <a:cubicBezTo>
                        <a:pt x="31" y="71"/>
                        <a:pt x="22" y="64"/>
                        <a:pt x="18" y="54"/>
                      </a:cubicBezTo>
                      <a:cubicBezTo>
                        <a:pt x="18" y="54"/>
                        <a:pt x="18" y="54"/>
                        <a:pt x="18" y="54"/>
                      </a:cubicBezTo>
                      <a:close/>
                      <a:moveTo>
                        <a:pt x="23" y="27"/>
                      </a:moveTo>
                      <a:cubicBezTo>
                        <a:pt x="11" y="15"/>
                        <a:pt x="11" y="15"/>
                        <a:pt x="11" y="15"/>
                      </a:cubicBezTo>
                      <a:cubicBezTo>
                        <a:pt x="4" y="23"/>
                        <a:pt x="0" y="33"/>
                        <a:pt x="0" y="44"/>
                      </a:cubicBezTo>
                      <a:cubicBezTo>
                        <a:pt x="0" y="47"/>
                        <a:pt x="0" y="50"/>
                        <a:pt x="1" y="53"/>
                      </a:cubicBezTo>
                      <a:cubicBezTo>
                        <a:pt x="17" y="49"/>
                        <a:pt x="17" y="49"/>
                        <a:pt x="17" y="49"/>
                      </a:cubicBezTo>
                      <a:cubicBezTo>
                        <a:pt x="17" y="47"/>
                        <a:pt x="16" y="46"/>
                        <a:pt x="16" y="44"/>
                      </a:cubicBezTo>
                      <a:cubicBezTo>
                        <a:pt x="16" y="38"/>
                        <a:pt x="19" y="31"/>
                        <a:pt x="23" y="27"/>
                      </a:cubicBezTo>
                      <a:cubicBezTo>
                        <a:pt x="23" y="27"/>
                        <a:pt x="23" y="27"/>
                        <a:pt x="23" y="27"/>
                      </a:cubicBezTo>
                      <a:close/>
                      <a:moveTo>
                        <a:pt x="39" y="39"/>
                      </a:moveTo>
                      <a:cubicBezTo>
                        <a:pt x="49" y="39"/>
                        <a:pt x="49" y="39"/>
                        <a:pt x="49" y="39"/>
                      </a:cubicBezTo>
                      <a:cubicBezTo>
                        <a:pt x="49" y="58"/>
                        <a:pt x="49" y="58"/>
                        <a:pt x="49" y="58"/>
                      </a:cubicBezTo>
                      <a:cubicBezTo>
                        <a:pt x="39" y="58"/>
                        <a:pt x="39" y="58"/>
                        <a:pt x="39" y="58"/>
                      </a:cubicBezTo>
                      <a:cubicBezTo>
                        <a:pt x="39" y="39"/>
                        <a:pt x="39" y="39"/>
                        <a:pt x="39" y="39"/>
                      </a:cubicBezTo>
                      <a:close/>
                    </a:path>
                  </a:pathLst>
                </a:custGeom>
                <a:solidFill>
                  <a:srgbClr val="FFFFF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grpSp>
        <p:nvGrpSpPr>
          <p:cNvPr id="74790" name="组合 100"/>
          <p:cNvGrpSpPr/>
          <p:nvPr/>
        </p:nvGrpSpPr>
        <p:grpSpPr>
          <a:xfrm>
            <a:off x="8746490" y="1248410"/>
            <a:ext cx="2493010" cy="4116705"/>
            <a:chOff x="0" y="0"/>
            <a:chExt cx="2303145" cy="4088859"/>
          </a:xfrm>
        </p:grpSpPr>
        <p:sp>
          <p:nvSpPr>
            <p:cNvPr id="74791" name="TextBox 101"/>
            <p:cNvSpPr/>
            <p:nvPr>
              <p:custDataLst>
                <p:tags r:id="rId28"/>
              </p:custDataLst>
            </p:nvPr>
          </p:nvSpPr>
          <p:spPr>
            <a:xfrm>
              <a:off x="29210" y="464185"/>
              <a:ext cx="2203450" cy="1190771"/>
            </a:xfrm>
            <a:prstGeom prst="rect">
              <a:avLst/>
            </a:prstGeom>
            <a:noFill/>
            <a:ln w="9525">
              <a:noFill/>
            </a:ln>
          </p:spPr>
          <p:txBody>
            <a:bodyPr wrap="square">
              <a:spAutoFit/>
            </a:bodyPr>
            <a:p>
              <a:pPr>
                <a:lnSpc>
                  <a:spcPct val="150000"/>
                </a:lnSpc>
              </a:pPr>
              <a:r>
                <a:rPr lang="en-US" altLang="zh-CN" sz="1200" b="1" dirty="0">
                  <a:solidFill>
                    <a:srgbClr val="3F3F3F"/>
                  </a:solidFill>
                  <a:latin typeface="微软雅黑" panose="020B0503020204020204" charset="-122"/>
                  <a:ea typeface="微软雅黑" panose="020B0503020204020204" charset="-122"/>
                  <a:sym typeface="Arial" panose="020B0604020202020204" pitchFamily="34" charset="0"/>
                </a:rPr>
                <a:t>防毒面具主要是由过滤元件、罩体、眼窗、呼气通话装置以及头带等部件组成，它们各有各的职责，同时又能默契配合</a:t>
              </a:r>
              <a:endParaRPr lang="en-US" altLang="zh-CN" sz="1200" b="1" dirty="0">
                <a:solidFill>
                  <a:srgbClr val="3F3F3F"/>
                </a:solidFill>
                <a:latin typeface="微软雅黑" panose="020B0503020204020204" charset="-122"/>
                <a:ea typeface="微软雅黑" panose="020B0503020204020204" charset="-122"/>
                <a:sym typeface="Arial" panose="020B0604020202020204" pitchFamily="34" charset="0"/>
              </a:endParaRPr>
            </a:p>
          </p:txBody>
        </p:sp>
        <p:sp>
          <p:nvSpPr>
            <p:cNvPr id="74792" name="TextBox 102"/>
            <p:cNvSpPr/>
            <p:nvPr>
              <p:custDataLst>
                <p:tags r:id="rId29"/>
              </p:custDataLst>
            </p:nvPr>
          </p:nvSpPr>
          <p:spPr>
            <a:xfrm>
              <a:off x="0" y="0"/>
              <a:ext cx="2303145" cy="365809"/>
            </a:xfrm>
            <a:prstGeom prst="rect">
              <a:avLst/>
            </a:prstGeom>
            <a:noFill/>
            <a:ln w="9525">
              <a:noFill/>
            </a:ln>
          </p:spPr>
          <p:txBody>
            <a:bodyPr wrap="square">
              <a:spAutoFit/>
            </a:bodyPr>
            <a:p>
              <a:pPr algn="ctr"/>
              <a:r>
                <a:rPr lang="zh-CN" altLang="en-US" b="1" dirty="0">
                  <a:solidFill>
                    <a:srgbClr val="E74C2E"/>
                  </a:solidFill>
                  <a:uFillTx/>
                  <a:latin typeface="Modern No. 20" pitchFamily="2" charset="0"/>
                  <a:ea typeface="微软雅黑" panose="020B0503020204020204" charset="-122"/>
                  <a:sym typeface="Modern No. 20" pitchFamily="2" charset="0"/>
                </a:rPr>
                <a:t>构成</a:t>
              </a:r>
              <a:endParaRPr lang="zh-CN" altLang="en-US" b="1" dirty="0">
                <a:solidFill>
                  <a:srgbClr val="E74C2E"/>
                </a:solidFill>
                <a:uFillTx/>
                <a:latin typeface="Modern No. 20" pitchFamily="2" charset="0"/>
                <a:ea typeface="微软雅黑" panose="020B0503020204020204" charset="-122"/>
                <a:sym typeface="Modern No. 20" pitchFamily="2" charset="0"/>
              </a:endParaRPr>
            </a:p>
          </p:txBody>
        </p:sp>
        <p:sp>
          <p:nvSpPr>
            <p:cNvPr id="74793" name="直接连接符 103"/>
            <p:cNvSpPr/>
            <p:nvPr>
              <p:custDataLst>
                <p:tags r:id="rId30"/>
              </p:custDataLst>
            </p:nvPr>
          </p:nvSpPr>
          <p:spPr>
            <a:xfrm>
              <a:off x="29028" y="413626"/>
              <a:ext cx="2204003" cy="1"/>
            </a:xfrm>
            <a:prstGeom prst="line">
              <a:avLst/>
            </a:prstGeom>
            <a:ln w="9525" cap="flat" cmpd="sng">
              <a:solidFill>
                <a:srgbClr val="7F7F7F"/>
              </a:solidFill>
              <a:prstDash val="solid"/>
              <a:miter/>
              <a:headEnd type="none" w="med" len="med"/>
              <a:tailEnd type="none" w="med" len="med"/>
            </a:ln>
          </p:spPr>
        </p:sp>
        <p:sp>
          <p:nvSpPr>
            <p:cNvPr id="74794" name="直接连接符 104"/>
            <p:cNvSpPr/>
            <p:nvPr>
              <p:custDataLst>
                <p:tags r:id="rId31"/>
              </p:custDataLst>
            </p:nvPr>
          </p:nvSpPr>
          <p:spPr>
            <a:xfrm>
              <a:off x="29028" y="1706644"/>
              <a:ext cx="2089437" cy="1"/>
            </a:xfrm>
            <a:prstGeom prst="line">
              <a:avLst/>
            </a:prstGeom>
            <a:ln w="9525" cap="flat" cmpd="sng">
              <a:solidFill>
                <a:srgbClr val="7F7F7F"/>
              </a:solidFill>
              <a:prstDash val="solid"/>
              <a:miter/>
              <a:headEnd type="none" w="med" len="med"/>
              <a:tailEnd type="none" w="med" len="med"/>
            </a:ln>
          </p:spPr>
        </p:sp>
        <p:sp>
          <p:nvSpPr>
            <p:cNvPr id="74795" name="直接连接符 106"/>
            <p:cNvSpPr/>
            <p:nvPr>
              <p:custDataLst>
                <p:tags r:id="rId32"/>
              </p:custDataLst>
            </p:nvPr>
          </p:nvSpPr>
          <p:spPr>
            <a:xfrm>
              <a:off x="38552" y="2121532"/>
              <a:ext cx="2089437" cy="1"/>
            </a:xfrm>
            <a:prstGeom prst="line">
              <a:avLst/>
            </a:prstGeom>
            <a:ln w="9525" cap="flat" cmpd="sng">
              <a:solidFill>
                <a:srgbClr val="7F7F7F"/>
              </a:solidFill>
              <a:prstDash val="solid"/>
              <a:miter/>
              <a:headEnd type="none" w="med" len="med"/>
              <a:tailEnd type="none" w="med" len="med"/>
            </a:ln>
          </p:spPr>
        </p:sp>
        <p:sp>
          <p:nvSpPr>
            <p:cNvPr id="74796" name="TextBox 107"/>
            <p:cNvSpPr/>
            <p:nvPr>
              <p:custDataLst>
                <p:tags r:id="rId33"/>
              </p:custDataLst>
            </p:nvPr>
          </p:nvSpPr>
          <p:spPr>
            <a:xfrm>
              <a:off x="43809" y="1737670"/>
              <a:ext cx="2083783" cy="353123"/>
            </a:xfrm>
            <a:prstGeom prst="rect">
              <a:avLst/>
            </a:prstGeom>
            <a:noFill/>
            <a:ln w="9525">
              <a:noFill/>
            </a:ln>
          </p:spPr>
          <p:txBody>
            <a:bodyPr wrap="square">
              <a:noAutofit/>
            </a:bodyPr>
            <a:p>
              <a:pPr algn="ctr"/>
              <a:r>
                <a:rPr lang="zh-CN" altLang="en-US" b="1" dirty="0">
                  <a:solidFill>
                    <a:srgbClr val="E74C2E"/>
                  </a:solidFill>
                  <a:uFillTx/>
                  <a:latin typeface="Arial" panose="020B0604020202020204" pitchFamily="34" charset="0"/>
                  <a:ea typeface="微软雅黑" panose="020B0503020204020204" charset="-122"/>
                  <a:sym typeface="Arial" panose="020B0604020202020204" pitchFamily="34" charset="0"/>
                </a:rPr>
                <a:t>用途</a:t>
              </a:r>
              <a:endParaRPr lang="zh-CN" altLang="en-US" b="1" dirty="0">
                <a:solidFill>
                  <a:srgbClr val="E74C2E"/>
                </a:solidFill>
                <a:uFillTx/>
                <a:latin typeface="Arial" panose="020B0604020202020204" pitchFamily="34" charset="0"/>
                <a:ea typeface="微软雅黑" panose="020B0503020204020204" charset="-122"/>
                <a:sym typeface="Arial" panose="020B0604020202020204" pitchFamily="34" charset="0"/>
              </a:endParaRPr>
            </a:p>
          </p:txBody>
        </p:sp>
        <p:sp>
          <p:nvSpPr>
            <p:cNvPr id="74797" name="TextBox 108"/>
            <p:cNvSpPr/>
            <p:nvPr>
              <p:custDataLst>
                <p:tags r:id="rId34"/>
              </p:custDataLst>
            </p:nvPr>
          </p:nvSpPr>
          <p:spPr>
            <a:xfrm>
              <a:off x="29206" y="2222261"/>
              <a:ext cx="2202512" cy="1866598"/>
            </a:xfrm>
            <a:prstGeom prst="rect">
              <a:avLst/>
            </a:prstGeom>
            <a:noFill/>
            <a:ln w="9525">
              <a:noFill/>
            </a:ln>
          </p:spPr>
          <p:txBody>
            <a:bodyPr wrap="square">
              <a:noAutofit/>
            </a:bodyPr>
            <a:p>
              <a:pPr>
                <a:lnSpc>
                  <a:spcPts val="1800"/>
                </a:lnSpc>
              </a:pPr>
              <a:r>
                <a:rPr lang="zh-CN" altLang="en-US" sz="1200" b="1" dirty="0">
                  <a:solidFill>
                    <a:srgbClr val="3F3F3F"/>
                  </a:solidFill>
                  <a:latin typeface="Arial" panose="020B0604020202020204" pitchFamily="34" charset="0"/>
                  <a:ea typeface="微软雅黑" panose="020B0503020204020204" charset="-122"/>
                  <a:sym typeface="Arial" panose="020B0604020202020204" pitchFamily="34" charset="0"/>
                </a:rPr>
                <a:t>用于对人员的呼吸器官，眼睛及面部皮肤提供有效防护，防毒面罩可以根据防护要求分别选用各种型号的滤毒罐，应用在化工、仓库、科研、各种有毒、有害的作业环境</a:t>
              </a:r>
              <a:endParaRPr lang="zh-CN" altLang="en-US" sz="1200" b="1" dirty="0">
                <a:solidFill>
                  <a:srgbClr val="3F3F3F"/>
                </a:solidFill>
                <a:latin typeface="Arial" panose="020B0604020202020204" pitchFamily="34" charset="0"/>
                <a:ea typeface="微软雅黑" panose="020B0503020204020204" charset="-122"/>
                <a:sym typeface="Arial" panose="020B0604020202020204" pitchFamily="34" charset="0"/>
              </a:endParaRPr>
            </a:p>
          </p:txBody>
        </p:sp>
      </p:grpSp>
      <p:grpSp>
        <p:nvGrpSpPr>
          <p:cNvPr id="74798" name="组合 109"/>
          <p:cNvGrpSpPr/>
          <p:nvPr/>
        </p:nvGrpSpPr>
        <p:grpSpPr>
          <a:xfrm>
            <a:off x="1075055" y="1557655"/>
            <a:ext cx="2800985" cy="3814891"/>
            <a:chOff x="0" y="0"/>
            <a:chExt cx="2414905" cy="3325623"/>
          </a:xfrm>
        </p:grpSpPr>
        <p:sp>
          <p:nvSpPr>
            <p:cNvPr id="74799" name="TextBox 110"/>
            <p:cNvSpPr/>
            <p:nvPr>
              <p:custDataLst>
                <p:tags r:id="rId35"/>
              </p:custDataLst>
            </p:nvPr>
          </p:nvSpPr>
          <p:spPr>
            <a:xfrm>
              <a:off x="382270" y="392430"/>
              <a:ext cx="1621155" cy="1175208"/>
            </a:xfrm>
            <a:prstGeom prst="rect">
              <a:avLst/>
            </a:prstGeom>
            <a:blipFill rotWithShape="1">
              <a:blip r:embed="rId36"/>
              <a:stretch>
                <a:fillRect/>
              </a:stretch>
            </a:blipFill>
            <a:ln w="9525">
              <a:noFill/>
            </a:ln>
          </p:spPr>
          <p:txBody>
            <a:bodyPr wrap="square">
              <a:spAutoFit/>
            </a:bodyPr>
            <a:p>
              <a:pPr algn="r">
                <a:lnSpc>
                  <a:spcPts val="1400"/>
                </a:lnSpc>
              </a:pPr>
              <a:r>
                <a:rPr lang="en-US" altLang="zh-CN" sz="1000" dirty="0">
                  <a:solidFill>
                    <a:srgbClr val="7F7F7F"/>
                  </a:solidFill>
                  <a:latin typeface="Arial" panose="020B0604020202020204" pitchFamily="34" charset="0"/>
                  <a:ea typeface="微软雅黑" panose="020B0503020204020204" charset="-122"/>
                  <a:sym typeface="Arial" panose="020B0604020202020204" pitchFamily="34" charset="0"/>
                </a:rPr>
                <a:t>   </a:t>
              </a:r>
              <a:endParaRPr lang="en-US" altLang="zh-CN"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a:p>
              <a:pPr algn="r">
                <a:lnSpc>
                  <a:spcPts val="1400"/>
                </a:lnSpc>
              </a:pPr>
              <a:endParaRPr lang="zh-CN" altLang="en-US" sz="1000" dirty="0">
                <a:solidFill>
                  <a:srgbClr val="7F7F7F"/>
                </a:solidFill>
                <a:latin typeface="Arial" panose="020B0604020202020204" pitchFamily="34" charset="0"/>
                <a:ea typeface="微软雅黑" panose="020B0503020204020204" charset="-122"/>
                <a:sym typeface="Arial" panose="020B0604020202020204" pitchFamily="34" charset="0"/>
              </a:endParaRPr>
            </a:p>
          </p:txBody>
        </p:sp>
        <p:sp>
          <p:nvSpPr>
            <p:cNvPr id="74800" name="TextBox 111"/>
            <p:cNvSpPr/>
            <p:nvPr>
              <p:custDataLst>
                <p:tags r:id="rId37"/>
              </p:custDataLst>
            </p:nvPr>
          </p:nvSpPr>
          <p:spPr>
            <a:xfrm>
              <a:off x="0" y="0"/>
              <a:ext cx="2414905" cy="293940"/>
            </a:xfrm>
            <a:prstGeom prst="rect">
              <a:avLst/>
            </a:prstGeom>
            <a:noFill/>
            <a:ln w="9525">
              <a:noFill/>
            </a:ln>
          </p:spPr>
          <p:txBody>
            <a:bodyPr wrap="square">
              <a:spAutoFit/>
            </a:bodyPr>
            <a:p>
              <a:pPr algn="ctr"/>
              <a:r>
                <a:rPr lang="zh-CN" altLang="en-US" sz="1600" b="1" dirty="0">
                  <a:solidFill>
                    <a:srgbClr val="E74C2E"/>
                  </a:solidFill>
                  <a:latin typeface="Modern No. 20" pitchFamily="2" charset="0"/>
                  <a:ea typeface="微软雅黑" panose="020B0503020204020204" charset="-122"/>
                  <a:sym typeface="Modern No. 20" pitchFamily="2" charset="0"/>
                </a:rPr>
                <a:t>过滤式防毒面具</a:t>
              </a:r>
              <a:endParaRPr lang="zh-CN" altLang="en-US" sz="1600" b="1" dirty="0">
                <a:solidFill>
                  <a:srgbClr val="E74C2E"/>
                </a:solidFill>
                <a:latin typeface="Modern No. 20" pitchFamily="2" charset="0"/>
                <a:ea typeface="微软雅黑" panose="020B0503020204020204" charset="-122"/>
                <a:sym typeface="Modern No. 20" pitchFamily="2" charset="0"/>
              </a:endParaRPr>
            </a:p>
          </p:txBody>
        </p:sp>
        <p:sp>
          <p:nvSpPr>
            <p:cNvPr id="74801" name="直接连接符 112"/>
            <p:cNvSpPr/>
            <p:nvPr>
              <p:custDataLst>
                <p:tags r:id="rId38"/>
              </p:custDataLst>
            </p:nvPr>
          </p:nvSpPr>
          <p:spPr>
            <a:xfrm>
              <a:off x="71755" y="341871"/>
              <a:ext cx="2204003" cy="1"/>
            </a:xfrm>
            <a:prstGeom prst="line">
              <a:avLst/>
            </a:prstGeom>
            <a:ln w="9525" cap="flat" cmpd="sng">
              <a:solidFill>
                <a:srgbClr val="7F7F7F"/>
              </a:solidFill>
              <a:prstDash val="solid"/>
              <a:miter/>
              <a:headEnd type="none" w="med" len="med"/>
              <a:tailEnd type="none" w="med" len="med"/>
            </a:ln>
          </p:spPr>
        </p:sp>
        <p:sp>
          <p:nvSpPr>
            <p:cNvPr id="74802" name="直接连接符 113"/>
            <p:cNvSpPr/>
            <p:nvPr>
              <p:custDataLst>
                <p:tags r:id="rId39"/>
              </p:custDataLst>
            </p:nvPr>
          </p:nvSpPr>
          <p:spPr>
            <a:xfrm>
              <a:off x="155575" y="1706644"/>
              <a:ext cx="2089437" cy="1"/>
            </a:xfrm>
            <a:prstGeom prst="line">
              <a:avLst/>
            </a:prstGeom>
            <a:ln w="9525" cap="flat" cmpd="sng">
              <a:solidFill>
                <a:srgbClr val="7F7F7F"/>
              </a:solidFill>
              <a:prstDash val="solid"/>
              <a:miter/>
              <a:headEnd type="none" w="med" len="med"/>
              <a:tailEnd type="none" w="med" len="med"/>
            </a:ln>
          </p:spPr>
        </p:sp>
        <p:sp>
          <p:nvSpPr>
            <p:cNvPr id="74803" name="直接连接符 115"/>
            <p:cNvSpPr/>
            <p:nvPr>
              <p:custDataLst>
                <p:tags r:id="rId40"/>
              </p:custDataLst>
            </p:nvPr>
          </p:nvSpPr>
          <p:spPr>
            <a:xfrm>
              <a:off x="155575" y="2020549"/>
              <a:ext cx="2089437" cy="1"/>
            </a:xfrm>
            <a:prstGeom prst="line">
              <a:avLst/>
            </a:prstGeom>
            <a:ln w="9525" cap="flat" cmpd="sng">
              <a:solidFill>
                <a:srgbClr val="7F7F7F"/>
              </a:solidFill>
              <a:prstDash val="solid"/>
              <a:miter/>
              <a:headEnd type="none" w="med" len="med"/>
              <a:tailEnd type="none" w="med" len="med"/>
            </a:ln>
          </p:spPr>
        </p:sp>
        <p:sp>
          <p:nvSpPr>
            <p:cNvPr id="74804" name="TextBox 116"/>
            <p:cNvSpPr/>
            <p:nvPr>
              <p:custDataLst>
                <p:tags r:id="rId41"/>
              </p:custDataLst>
            </p:nvPr>
          </p:nvSpPr>
          <p:spPr>
            <a:xfrm>
              <a:off x="525028" y="1715610"/>
              <a:ext cx="1478496" cy="293940"/>
            </a:xfrm>
            <a:prstGeom prst="rect">
              <a:avLst/>
            </a:prstGeom>
            <a:noFill/>
            <a:ln w="9525">
              <a:noFill/>
            </a:ln>
          </p:spPr>
          <p:txBody>
            <a:bodyPr wrap="square">
              <a:spAutoFit/>
            </a:bodyPr>
            <a:p>
              <a:r>
                <a:rPr lang="zh-CN" altLang="en-US" sz="1600" b="1" dirty="0">
                  <a:solidFill>
                    <a:srgbClr val="E74C2E"/>
                  </a:solidFill>
                  <a:latin typeface="Arial" panose="020B0604020202020204" pitchFamily="34" charset="0"/>
                  <a:ea typeface="微软雅黑" panose="020B0503020204020204" charset="-122"/>
                  <a:sym typeface="Arial" panose="020B0604020202020204" pitchFamily="34" charset="0"/>
                </a:rPr>
                <a:t>隔绝式防毒面具</a:t>
              </a:r>
              <a:endParaRPr lang="zh-CN" altLang="en-US" sz="16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74805" name="TextBox 117"/>
            <p:cNvSpPr/>
            <p:nvPr>
              <p:custDataLst>
                <p:tags r:id="rId42"/>
              </p:custDataLst>
            </p:nvPr>
          </p:nvSpPr>
          <p:spPr>
            <a:xfrm>
              <a:off x="155575" y="2083435"/>
              <a:ext cx="2089150" cy="1242188"/>
            </a:xfrm>
            <a:prstGeom prst="rect">
              <a:avLst/>
            </a:prstGeom>
            <a:blipFill rotWithShape="1">
              <a:blip r:embed="rId43"/>
              <a:stretch>
                <a:fillRect/>
              </a:stretch>
            </a:blipFill>
            <a:ln w="9525">
              <a:noFill/>
            </a:ln>
          </p:spPr>
          <p:txBody>
            <a:bodyPr wrap="square">
              <a:spAutoFit/>
            </a:bodyPr>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a:p>
              <a:pPr algn="r">
                <a:lnSpc>
                  <a:spcPts val="1300"/>
                </a:lnSpc>
              </a:pPr>
              <a:endParaRPr lang="en-US" altLang="zh-CN" sz="800">
                <a:solidFill>
                  <a:srgbClr val="938953"/>
                </a:solidFill>
                <a:latin typeface="Arial" panose="020B0604020202020204" pitchFamily="34" charset="0"/>
                <a:ea typeface="微软雅黑" panose="020B0503020204020204" charset="-122"/>
                <a:sym typeface="Arial" panose="020B0604020202020204" pitchFamily="34" charset="0"/>
              </a:endParaRPr>
            </a:p>
          </p:txBody>
        </p:sp>
      </p:grpSp>
      <p:sp>
        <p:nvSpPr>
          <p:cNvPr id="2" name="文本框 1"/>
          <p:cNvSpPr txBox="1"/>
          <p:nvPr/>
        </p:nvSpPr>
        <p:spPr>
          <a:xfrm>
            <a:off x="356235" y="683260"/>
            <a:ext cx="214947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4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74774"/>
                                        </p:tgtEl>
                                        <p:attrNameLst>
                                          <p:attrName>style.visibility</p:attrName>
                                        </p:attrNameLst>
                                      </p:cBhvr>
                                      <p:to>
                                        <p:strVal val="visible"/>
                                      </p:to>
                                    </p:set>
                                    <p:animEffect filter="fade">
                                      <p:cBhvr>
                                        <p:cTn id="7" dur="1500"/>
                                        <p:tgtEl>
                                          <p:spTgt spid="74774"/>
                                        </p:tgtEl>
                                      </p:cBhvr>
                                    </p:animEffect>
                                    <p:anim calcmode="lin" valueType="num">
                                      <p:cBhvr>
                                        <p:cTn id="8" dur="1500" fill="hold"/>
                                        <p:tgtEl>
                                          <p:spTgt spid="74774"/>
                                        </p:tgtEl>
                                        <p:attrNameLst>
                                          <p:attrName>style.rotation</p:attrName>
                                        </p:attrNameLst>
                                      </p:cBhvr>
                                      <p:tavLst>
                                        <p:tav tm="0">
                                          <p:val>
                                            <p:fltVal val="720.000000"/>
                                          </p:val>
                                        </p:tav>
                                        <p:tav tm="100000">
                                          <p:val>
                                            <p:fltVal val="0.000000"/>
                                          </p:val>
                                        </p:tav>
                                      </p:tavLst>
                                    </p:anim>
                                    <p:anim calcmode="lin" valueType="num">
                                      <p:cBhvr>
                                        <p:cTn id="9" dur="1500" fill="hold"/>
                                        <p:tgtEl>
                                          <p:spTgt spid="74774"/>
                                        </p:tgtEl>
                                        <p:attrNameLst>
                                          <p:attrName>ppt_h</p:attrName>
                                        </p:attrNameLst>
                                      </p:cBhvr>
                                      <p:tavLst>
                                        <p:tav tm="0">
                                          <p:val>
                                            <p:fltVal val="0.000000"/>
                                          </p:val>
                                        </p:tav>
                                        <p:tav tm="100000">
                                          <p:val>
                                            <p:strVal val="#ppt_h"/>
                                          </p:val>
                                        </p:tav>
                                      </p:tavLst>
                                    </p:anim>
                                    <p:anim calcmode="lin" valueType="num">
                                      <p:cBhvr>
                                        <p:cTn id="10" dur="1500" fill="hold"/>
                                        <p:tgtEl>
                                          <p:spTgt spid="74774"/>
                                        </p:tgtEl>
                                        <p:attrNameLst>
                                          <p:attrName>ppt_w</p:attrName>
                                        </p:attrNameLst>
                                      </p:cBhvr>
                                      <p:tavLst>
                                        <p:tav tm="0">
                                          <p:val>
                                            <p:fltVal val="0.000000"/>
                                          </p:val>
                                        </p:tav>
                                        <p:tav tm="100000">
                                          <p:val>
                                            <p:strVal val="#ppt_w"/>
                                          </p:val>
                                        </p:tav>
                                      </p:tavLst>
                                    </p:anim>
                                  </p:childTnLst>
                                </p:cTn>
                              </p:par>
                              <p:par>
                                <p:cTn id="11" presetID="23" presetClass="entr" presetSubtype="16" fill="hold" nodeType="withEffect">
                                  <p:stCondLst>
                                    <p:cond delay="500"/>
                                  </p:stCondLst>
                                  <p:childTnLst>
                                    <p:set>
                                      <p:cBhvr>
                                        <p:cTn id="12" dur="1" fill="hold">
                                          <p:stCondLst>
                                            <p:cond delay="0"/>
                                          </p:stCondLst>
                                        </p:cTn>
                                        <p:tgtEl>
                                          <p:spTgt spid="74759"/>
                                        </p:tgtEl>
                                        <p:attrNameLst>
                                          <p:attrName>style.visibility</p:attrName>
                                        </p:attrNameLst>
                                      </p:cBhvr>
                                      <p:to>
                                        <p:strVal val="visible"/>
                                      </p:to>
                                    </p:set>
                                    <p:anim calcmode="lin" valueType="num">
                                      <p:cBhvr>
                                        <p:cTn id="13" dur="1300" fill="hold"/>
                                        <p:tgtEl>
                                          <p:spTgt spid="74759"/>
                                        </p:tgtEl>
                                        <p:attrNameLst>
                                          <p:attrName>ppt_w</p:attrName>
                                        </p:attrNameLst>
                                      </p:cBhvr>
                                      <p:tavLst>
                                        <p:tav tm="0">
                                          <p:val>
                                            <p:fltVal val="0.000000"/>
                                          </p:val>
                                        </p:tav>
                                        <p:tav tm="100000">
                                          <p:val>
                                            <p:strVal val="#ppt_w"/>
                                          </p:val>
                                        </p:tav>
                                      </p:tavLst>
                                    </p:anim>
                                    <p:anim calcmode="lin" valueType="num">
                                      <p:cBhvr>
                                        <p:cTn id="14" dur="1300" fill="hold"/>
                                        <p:tgtEl>
                                          <p:spTgt spid="74759"/>
                                        </p:tgtEl>
                                        <p:attrNameLst>
                                          <p:attrName>ppt_h</p:attrName>
                                        </p:attrNameLst>
                                      </p:cBhvr>
                                      <p:tavLst>
                                        <p:tav tm="0">
                                          <p:val>
                                            <p:fltVal val="0.000000"/>
                                          </p:val>
                                        </p:tav>
                                        <p:tav tm="100000">
                                          <p:val>
                                            <p:strVal val="#ppt_h"/>
                                          </p:val>
                                        </p:tav>
                                      </p:tavLst>
                                    </p:anim>
                                  </p:childTnLst>
                                </p:cTn>
                              </p:par>
                              <p:par>
                                <p:cTn id="15" presetID="31" presetClass="entr" presetSubtype="0" fill="hold" nodeType="withEffect">
                                  <p:stCondLst>
                                    <p:cond delay="1100"/>
                                  </p:stCondLst>
                                  <p:childTnLst>
                                    <p:set>
                                      <p:cBhvr>
                                        <p:cTn id="16" dur="1" fill="hold">
                                          <p:stCondLst>
                                            <p:cond delay="0"/>
                                          </p:stCondLst>
                                        </p:cTn>
                                        <p:tgtEl>
                                          <p:spTgt spid="74754"/>
                                        </p:tgtEl>
                                        <p:attrNameLst>
                                          <p:attrName>style.visibility</p:attrName>
                                        </p:attrNameLst>
                                      </p:cBhvr>
                                      <p:to>
                                        <p:strVal val="visible"/>
                                      </p:to>
                                    </p:set>
                                    <p:anim calcmode="lin" valueType="num">
                                      <p:cBhvr>
                                        <p:cTn id="17" dur="1000" fill="hold"/>
                                        <p:tgtEl>
                                          <p:spTgt spid="74754"/>
                                        </p:tgtEl>
                                        <p:attrNameLst>
                                          <p:attrName>ppt_w</p:attrName>
                                        </p:attrNameLst>
                                      </p:cBhvr>
                                      <p:tavLst>
                                        <p:tav tm="0">
                                          <p:val>
                                            <p:fltVal val="0.000000"/>
                                          </p:val>
                                        </p:tav>
                                        <p:tav tm="100000">
                                          <p:val>
                                            <p:strVal val="#ppt_w"/>
                                          </p:val>
                                        </p:tav>
                                      </p:tavLst>
                                    </p:anim>
                                    <p:anim calcmode="lin" valueType="num">
                                      <p:cBhvr>
                                        <p:cTn id="18" dur="1000" fill="hold"/>
                                        <p:tgtEl>
                                          <p:spTgt spid="74754"/>
                                        </p:tgtEl>
                                        <p:attrNameLst>
                                          <p:attrName>ppt_h</p:attrName>
                                        </p:attrNameLst>
                                      </p:cBhvr>
                                      <p:tavLst>
                                        <p:tav tm="0">
                                          <p:val>
                                            <p:fltVal val="0.000000"/>
                                          </p:val>
                                        </p:tav>
                                        <p:tav tm="100000">
                                          <p:val>
                                            <p:strVal val="#ppt_h"/>
                                          </p:val>
                                        </p:tav>
                                      </p:tavLst>
                                    </p:anim>
                                    <p:anim calcmode="lin" valueType="num">
                                      <p:cBhvr>
                                        <p:cTn id="19" dur="1000" fill="hold"/>
                                        <p:tgtEl>
                                          <p:spTgt spid="74754"/>
                                        </p:tgtEl>
                                        <p:attrNameLst>
                                          <p:attrName>style.rotation</p:attrName>
                                        </p:attrNameLst>
                                      </p:cBhvr>
                                      <p:tavLst>
                                        <p:tav tm="0">
                                          <p:val>
                                            <p:fltVal val="90.000000"/>
                                          </p:val>
                                        </p:tav>
                                        <p:tav tm="100000">
                                          <p:val>
                                            <p:fltVal val="0.000000"/>
                                          </p:val>
                                        </p:tav>
                                      </p:tavLst>
                                    </p:anim>
                                    <p:animEffect filter="fade">
                                      <p:cBhvr>
                                        <p:cTn id="20" dur="1000"/>
                                        <p:tgtEl>
                                          <p:spTgt spid="74754"/>
                                        </p:tgtEl>
                                      </p:cBhvr>
                                    </p:animEffect>
                                  </p:childTnLst>
                                </p:cTn>
                              </p:par>
                              <p:par>
                                <p:cTn id="21" presetID="22" presetClass="entr" presetSubtype="8" fill="hold" nodeType="withEffect">
                                  <p:stCondLst>
                                    <p:cond delay="1800"/>
                                  </p:stCondLst>
                                  <p:childTnLst>
                                    <p:set>
                                      <p:cBhvr>
                                        <p:cTn id="22" dur="1" fill="hold">
                                          <p:stCondLst>
                                            <p:cond delay="0"/>
                                          </p:stCondLst>
                                        </p:cTn>
                                        <p:tgtEl>
                                          <p:spTgt spid="74790"/>
                                        </p:tgtEl>
                                        <p:attrNameLst>
                                          <p:attrName>style.visibility</p:attrName>
                                        </p:attrNameLst>
                                      </p:cBhvr>
                                      <p:to>
                                        <p:strVal val="visible"/>
                                      </p:to>
                                    </p:set>
                                    <p:animEffect filter="wipe(left)">
                                      <p:cBhvr>
                                        <p:cTn id="23" dur="1000"/>
                                        <p:tgtEl>
                                          <p:spTgt spid="74790"/>
                                        </p:tgtEl>
                                      </p:cBhvr>
                                    </p:animEffect>
                                  </p:childTnLst>
                                </p:cTn>
                              </p:par>
                              <p:par>
                                <p:cTn id="24" presetID="22" presetClass="entr" presetSubtype="2" fill="hold" nodeType="withEffect">
                                  <p:stCondLst>
                                    <p:cond delay="1900"/>
                                  </p:stCondLst>
                                  <p:childTnLst>
                                    <p:set>
                                      <p:cBhvr>
                                        <p:cTn id="25" dur="1" fill="hold">
                                          <p:stCondLst>
                                            <p:cond delay="0"/>
                                          </p:stCondLst>
                                        </p:cTn>
                                        <p:tgtEl>
                                          <p:spTgt spid="74798"/>
                                        </p:tgtEl>
                                        <p:attrNameLst>
                                          <p:attrName>style.visibility</p:attrName>
                                        </p:attrNameLst>
                                      </p:cBhvr>
                                      <p:to>
                                        <p:strVal val="visible"/>
                                      </p:to>
                                    </p:set>
                                    <p:animEffect filter="wipe(right)">
                                      <p:cBhvr>
                                        <p:cTn id="26" dur="1000"/>
                                        <p:tgtEl>
                                          <p:spTgt spid="74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75781" name="Text Box 44"/>
          <p:cNvSpPr/>
          <p:nvPr>
            <p:custDataLst>
              <p:tags r:id="rId4"/>
            </p:custDataLst>
          </p:nvPr>
        </p:nvSpPr>
        <p:spPr>
          <a:xfrm>
            <a:off x="1169035" y="3641725"/>
            <a:ext cx="9634220" cy="1444625"/>
          </a:xfrm>
          <a:prstGeom prst="rect">
            <a:avLst/>
          </a:prstGeom>
          <a:noFill/>
          <a:ln w="9525">
            <a:noFill/>
          </a:ln>
        </p:spPr>
        <p:txBody>
          <a:bodyPr wrap="square">
            <a:noAutofit/>
          </a:bodyPr>
          <a:p>
            <a:pPr indent="457200">
              <a:lnSpc>
                <a:spcPct val="150000"/>
              </a:lnSpc>
              <a:buFont typeface="Wingdings" panose="05000000000000000000" pitchFamily="2" charset="2"/>
              <a:buChar char=""/>
            </a:pPr>
            <a:r>
              <a:rPr lang="en-US" altLang="zh-CN"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en-US" altLang="zh-CN"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佩带时如闻到毒气微弱气味，应立即离开有毒区域</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储存于干燥、清洁、空气流通的库房环境，严防潮湿、过热，有效期为5年，超过5年应重新鉴定</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b="1" dirty="0">
                <a:solidFill>
                  <a:srgbClr val="E74C2E"/>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E74C2E"/>
                </a:solidFill>
                <a:latin typeface="微软雅黑" panose="020B0503020204020204" charset="-122"/>
                <a:ea typeface="微软雅黑" panose="020B0503020204020204" charset="-122"/>
                <a:sym typeface="Calibri" panose="020F0502020204030204" charset="0"/>
              </a:rPr>
              <a:t>氧气占体积的18%以下、有毒气体占总体积2%以上，各型滤毒罐都不能起到防护作用</a:t>
            </a:r>
            <a:endParaRPr lang="zh-CN" altLang="en-US" sz="1600" b="1" dirty="0">
              <a:solidFill>
                <a:srgbClr val="E74C2E"/>
              </a:solidFill>
              <a:latin typeface="微软雅黑" panose="020B0503020204020204" charset="-122"/>
              <a:ea typeface="微软雅黑" panose="020B0503020204020204" charset="-122"/>
              <a:sym typeface="Calibri" panose="020F0502020204030204" charset="0"/>
            </a:endParaRPr>
          </a:p>
        </p:txBody>
      </p:sp>
      <p:sp>
        <p:nvSpPr>
          <p:cNvPr id="75782" name="矩形 10"/>
          <p:cNvSpPr/>
          <p:nvPr>
            <p:custDataLst>
              <p:tags r:id="rId5"/>
            </p:custDataLst>
          </p:nvPr>
        </p:nvSpPr>
        <p:spPr>
          <a:xfrm>
            <a:off x="1169035" y="3280410"/>
            <a:ext cx="9634220" cy="26416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75783" name="矩形 11"/>
          <p:cNvSpPr/>
          <p:nvPr>
            <p:custDataLst>
              <p:tags r:id="rId6"/>
            </p:custDataLst>
          </p:nvPr>
        </p:nvSpPr>
        <p:spPr>
          <a:xfrm>
            <a:off x="1168400" y="5221605"/>
            <a:ext cx="9634855" cy="26416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75784" name="Text Box 44"/>
          <p:cNvSpPr/>
          <p:nvPr>
            <p:custDataLst>
              <p:tags r:id="rId7"/>
            </p:custDataLst>
          </p:nvPr>
        </p:nvSpPr>
        <p:spPr>
          <a:xfrm>
            <a:off x="1169035" y="1249680"/>
            <a:ext cx="9472930" cy="2030730"/>
          </a:xfrm>
          <a:prstGeom prst="rect">
            <a:avLst/>
          </a:prstGeom>
          <a:noFill/>
          <a:ln w="9525">
            <a:noFill/>
          </a:ln>
        </p:spPr>
        <p:txBody>
          <a:bodyPr>
            <a:noAutofit/>
          </a:bodyPr>
          <a:p>
            <a:pPr indent="457200">
              <a:lnSpc>
                <a:spcPct val="150000"/>
              </a:lnSpc>
              <a:buNone/>
            </a:pP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防毒面具根据吸附原件的不同对不同毒气有效，不同的颜色表明适用的气体类别，分为：</a:t>
            </a:r>
            <a:endParaRPr lang="zh-CN" altLang="en-US" b="1"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None/>
            </a:pPr>
            <a:endPar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None/>
            </a:pP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褐色：</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有机气体，溶剂及碳氢化合物                </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     绿色：</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有机氨衍生物 </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(NH3)</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及硫化氢气体</a:t>
            </a:r>
            <a:endPar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None/>
            </a:pP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黄色：</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酸性气体 </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(HCl / H2S)                              </a:t>
            </a:r>
            <a:r>
              <a:rPr lang="en-US" altLang="zh-CN" sz="1600" b="1" dirty="0">
                <a:solidFill>
                  <a:srgbClr val="E74C2E"/>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白色：</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颗粒，专门滤除一氧化碳。</a:t>
            </a:r>
            <a:endPar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None/>
            </a:pP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灰色：</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无机气体 </a:t>
            </a:r>
            <a:r>
              <a:rPr lang="en-US" altLang="zh-CN" sz="1600" b="1" dirty="0">
                <a:solidFill>
                  <a:srgbClr val="3F3F3F"/>
                </a:solidFill>
                <a:latin typeface="微软雅黑" panose="020B0503020204020204" charset="-122"/>
                <a:ea typeface="微软雅黑" panose="020B0503020204020204" charset="-122"/>
                <a:sym typeface="宋体" panose="02010600030101010101" pitchFamily="2" charset="-122"/>
              </a:rPr>
              <a:t>(Cl2 / H2O / HCN)</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蓝色：</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滤除硫化氢与氨气，更侧重于硫化氢</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p:txBody>
      </p:sp>
      <p:sp>
        <p:nvSpPr>
          <p:cNvPr id="2" name="文本框 1"/>
          <p:cNvSpPr txBox="1"/>
          <p:nvPr/>
        </p:nvSpPr>
        <p:spPr>
          <a:xfrm>
            <a:off x="314325" y="683260"/>
            <a:ext cx="227838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5784"/>
                                        </p:tgtEl>
                                        <p:attrNameLst>
                                          <p:attrName>style.visibility</p:attrName>
                                        </p:attrNameLst>
                                      </p:cBhvr>
                                      <p:to>
                                        <p:strVal val="visible"/>
                                      </p:to>
                                    </p:set>
                                    <p:anim calcmode="lin" valueType="num">
                                      <p:cBhvr>
                                        <p:cTn id="7" dur="500" fill="hold"/>
                                        <p:tgtEl>
                                          <p:spTgt spid="75784"/>
                                        </p:tgtEl>
                                        <p:attrNameLst>
                                          <p:attrName>ppt_w</p:attrName>
                                        </p:attrNameLst>
                                      </p:cBhvr>
                                      <p:tavLst>
                                        <p:tav tm="0">
                                          <p:val>
                                            <p:fltVal val="0.000000"/>
                                          </p:val>
                                        </p:tav>
                                        <p:tav tm="100000">
                                          <p:val>
                                            <p:strVal val="#ppt_w"/>
                                          </p:val>
                                        </p:tav>
                                      </p:tavLst>
                                    </p:anim>
                                    <p:anim calcmode="lin" valueType="num">
                                      <p:cBhvr>
                                        <p:cTn id="8" dur="500" fill="hold"/>
                                        <p:tgtEl>
                                          <p:spTgt spid="75784"/>
                                        </p:tgtEl>
                                        <p:attrNameLst>
                                          <p:attrName>ppt_h</p:attrName>
                                        </p:attrNameLst>
                                      </p:cBhvr>
                                      <p:tavLst>
                                        <p:tav tm="0">
                                          <p:val>
                                            <p:fltVal val="0.000000"/>
                                          </p:val>
                                        </p:tav>
                                        <p:tav tm="100000">
                                          <p:val>
                                            <p:strVal val="#ppt_h"/>
                                          </p:val>
                                        </p:tav>
                                      </p:tavLst>
                                    </p:anim>
                                    <p:animEffect filter="fade">
                                      <p:cBhvr>
                                        <p:cTn id="9" dur="500"/>
                                        <p:tgtEl>
                                          <p:spTgt spid="75784"/>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75782"/>
                                        </p:tgtEl>
                                        <p:attrNameLst>
                                          <p:attrName>style.visibility</p:attrName>
                                        </p:attrNameLst>
                                      </p:cBhvr>
                                      <p:to>
                                        <p:strVal val="visible"/>
                                      </p:to>
                                    </p:set>
                                    <p:anim from="(-#ppt_w/2)" to="(#ppt_x)" calcmode="lin" valueType="num">
                                      <p:cBhvr>
                                        <p:cTn id="13" dur="600" fill="hold">
                                          <p:stCondLst>
                                            <p:cond delay="0"/>
                                          </p:stCondLst>
                                        </p:cTn>
                                        <p:tgtEl>
                                          <p:spTgt spid="75782"/>
                                        </p:tgtEl>
                                        <p:attrNameLst>
                                          <p:attrName>ppt_x</p:attrName>
                                        </p:attrNameLst>
                                      </p:cBhvr>
                                    </p:anim>
                                    <p:anim from="0.000000" to="-1.0" calcmode="lin" valueType="num">
                                      <p:cBhvr>
                                        <p:cTn id="14" dur="200" decel="50000" autoRev="1" fill="hold">
                                          <p:stCondLst>
                                            <p:cond delay="600"/>
                                          </p:stCondLst>
                                        </p:cTn>
                                        <p:tgtEl>
                                          <p:spTgt spid="75782"/>
                                        </p:tgtEl>
                                        <p:attrNameLst>
                                          <p:attrName>xshear</p:attrName>
                                        </p:attrNameLst>
                                      </p:cBhvr>
                                    </p:anim>
                                    <p:animScale>
                                      <p:cBhvr>
                                        <p:cTn id="15" dur="200" decel="100000" autoRev="1" fill="hold">
                                          <p:stCondLst>
                                            <p:cond delay="600"/>
                                          </p:stCondLst>
                                        </p:cTn>
                                        <p:tgtEl>
                                          <p:spTgt spid="75782"/>
                                        </p:tgtEl>
                                      </p:cBhvr>
                                      <p:from x="100000" y="100000"/>
                                      <p:to x="80000" y="100000"/>
                                    </p:animScale>
                                    <p:anim by="(#ppt_h/3+#ppt_w*0.1)" calcmode="lin" valueType="num">
                                      <p:cBhvr>
                                        <p:cTn id="16" dur="200" decel="100000" autoRev="1" fill="hold">
                                          <p:stCondLst>
                                            <p:cond delay="600"/>
                                          </p:stCondLst>
                                        </p:cTn>
                                        <p:tgtEl>
                                          <p:spTgt spid="75782"/>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75781"/>
                                        </p:tgtEl>
                                        <p:attrNameLst>
                                          <p:attrName>style.visibility</p:attrName>
                                        </p:attrNameLst>
                                      </p:cBhvr>
                                      <p:to>
                                        <p:strVal val="visible"/>
                                      </p:to>
                                    </p:set>
                                    <p:anim calcmode="lin" valueType="num">
                                      <p:cBhvr>
                                        <p:cTn id="20" dur="500" fill="hold"/>
                                        <p:tgtEl>
                                          <p:spTgt spid="75781"/>
                                        </p:tgtEl>
                                        <p:attrNameLst>
                                          <p:attrName>ppt_w</p:attrName>
                                        </p:attrNameLst>
                                      </p:cBhvr>
                                      <p:tavLst>
                                        <p:tav tm="0">
                                          <p:val>
                                            <p:fltVal val="0.000000"/>
                                          </p:val>
                                        </p:tav>
                                        <p:tav tm="100000">
                                          <p:val>
                                            <p:strVal val="#ppt_w"/>
                                          </p:val>
                                        </p:tav>
                                      </p:tavLst>
                                    </p:anim>
                                    <p:anim calcmode="lin" valueType="num">
                                      <p:cBhvr>
                                        <p:cTn id="21" dur="500" fill="hold"/>
                                        <p:tgtEl>
                                          <p:spTgt spid="75781"/>
                                        </p:tgtEl>
                                        <p:attrNameLst>
                                          <p:attrName>ppt_h</p:attrName>
                                        </p:attrNameLst>
                                      </p:cBhvr>
                                      <p:tavLst>
                                        <p:tav tm="0">
                                          <p:val>
                                            <p:fltVal val="0.000000"/>
                                          </p:val>
                                        </p:tav>
                                        <p:tav tm="100000">
                                          <p:val>
                                            <p:strVal val="#ppt_h"/>
                                          </p:val>
                                        </p:tav>
                                      </p:tavLst>
                                    </p:anim>
                                    <p:animEffect filter="fade">
                                      <p:cBhvr>
                                        <p:cTn id="22" dur="500"/>
                                        <p:tgtEl>
                                          <p:spTgt spid="75781"/>
                                        </p:tgtEl>
                                      </p:cBhvr>
                                    </p:animEffect>
                                  </p:childTnLst>
                                </p:cTn>
                              </p:par>
                            </p:childTnLst>
                          </p:cTn>
                        </p:par>
                        <p:par>
                          <p:cTn id="23" fill="hold">
                            <p:stCondLst>
                              <p:cond delay="2000"/>
                            </p:stCondLst>
                            <p:childTnLst>
                              <p:par>
                                <p:cTn id="24" presetID="34" presetClass="entr" presetSubtype="0" fill="hold" grpId="0" nodeType="afterEffect">
                                  <p:stCondLst>
                                    <p:cond delay="0"/>
                                  </p:stCondLst>
                                  <p:childTnLst>
                                    <p:set>
                                      <p:cBhvr>
                                        <p:cTn id="25" dur="1" fill="hold">
                                          <p:stCondLst>
                                            <p:cond delay="0"/>
                                          </p:stCondLst>
                                        </p:cTn>
                                        <p:tgtEl>
                                          <p:spTgt spid="75783"/>
                                        </p:tgtEl>
                                        <p:attrNameLst>
                                          <p:attrName>style.visibility</p:attrName>
                                        </p:attrNameLst>
                                      </p:cBhvr>
                                      <p:to>
                                        <p:strVal val="visible"/>
                                      </p:to>
                                    </p:set>
                                    <p:anim from="(-#ppt_w/2)" to="(#ppt_x)" calcmode="lin" valueType="num">
                                      <p:cBhvr>
                                        <p:cTn id="26" dur="600" fill="hold">
                                          <p:stCondLst>
                                            <p:cond delay="0"/>
                                          </p:stCondLst>
                                        </p:cTn>
                                        <p:tgtEl>
                                          <p:spTgt spid="75783"/>
                                        </p:tgtEl>
                                        <p:attrNameLst>
                                          <p:attrName>ppt_x</p:attrName>
                                        </p:attrNameLst>
                                      </p:cBhvr>
                                    </p:anim>
                                    <p:anim from="0.000000" to="-1.0" calcmode="lin" valueType="num">
                                      <p:cBhvr>
                                        <p:cTn id="27" dur="200" decel="50000" autoRev="1" fill="hold">
                                          <p:stCondLst>
                                            <p:cond delay="600"/>
                                          </p:stCondLst>
                                        </p:cTn>
                                        <p:tgtEl>
                                          <p:spTgt spid="75783"/>
                                        </p:tgtEl>
                                        <p:attrNameLst>
                                          <p:attrName>xshear</p:attrName>
                                        </p:attrNameLst>
                                      </p:cBhvr>
                                    </p:anim>
                                    <p:animScale>
                                      <p:cBhvr>
                                        <p:cTn id="28" dur="200" decel="100000" autoRev="1" fill="hold">
                                          <p:stCondLst>
                                            <p:cond delay="600"/>
                                          </p:stCondLst>
                                        </p:cTn>
                                        <p:tgtEl>
                                          <p:spTgt spid="75783"/>
                                        </p:tgtEl>
                                      </p:cBhvr>
                                      <p:from x="100000" y="100000"/>
                                      <p:to x="80000" y="100000"/>
                                    </p:animScale>
                                    <p:anim by="(#ppt_h/3+#ppt_w*0.1)" calcmode="lin" valueType="num">
                                      <p:cBhvr>
                                        <p:cTn id="29" dur="200" decel="100000" autoRev="1" fill="hold">
                                          <p:stCondLst>
                                            <p:cond delay="600"/>
                                          </p:stCondLst>
                                        </p:cTn>
                                        <p:tgtEl>
                                          <p:spTgt spid="7578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bldLvl="0"/>
      <p:bldP spid="75782" grpId="0" bldLvl="0" animBg="1"/>
      <p:bldP spid="75783" grpId="0" bldLvl="0" animBg="1"/>
      <p:bldP spid="75784" grpId="0" bldLvl="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92713"/>
            <a:ext cx="12215812" cy="1674812"/>
          </a:xfrm>
          <a:prstGeom prst="rect">
            <a:avLst/>
          </a:prstGeom>
          <a:noFill/>
          <a:ln w="9525">
            <a:noFill/>
          </a:ln>
        </p:spPr>
      </p:pic>
      <p:grpSp>
        <p:nvGrpSpPr>
          <p:cNvPr id="77826" name="Group 6"/>
          <p:cNvGrpSpPr/>
          <p:nvPr/>
        </p:nvGrpSpPr>
        <p:grpSpPr>
          <a:xfrm>
            <a:off x="1381125" y="1590675"/>
            <a:ext cx="1296670" cy="1202055"/>
            <a:chOff x="0" y="0"/>
            <a:chExt cx="1224136" cy="1224136"/>
          </a:xfrm>
        </p:grpSpPr>
        <p:sp>
          <p:nvSpPr>
            <p:cNvPr id="77827" name="椭圆 44"/>
            <p:cNvSpPr/>
            <p:nvPr>
              <p:custDataLst>
                <p:tags r:id="rId4"/>
              </p:custDataLst>
            </p:nvPr>
          </p:nvSpPr>
          <p:spPr>
            <a:xfrm>
              <a:off x="0" y="0"/>
              <a:ext cx="1224136" cy="1224136"/>
            </a:xfrm>
            <a:prstGeom prst="ellipse">
              <a:avLst/>
            </a:prstGeom>
            <a:solidFill>
              <a:srgbClr val="E74C2E"/>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77828" name="Group 8"/>
            <p:cNvGrpSpPr/>
            <p:nvPr/>
          </p:nvGrpSpPr>
          <p:grpSpPr>
            <a:xfrm>
              <a:off x="455517" y="389024"/>
              <a:ext cx="293688" cy="446088"/>
              <a:chOff x="0" y="0"/>
              <a:chExt cx="293688" cy="446088"/>
            </a:xfrm>
          </p:grpSpPr>
          <p:sp>
            <p:nvSpPr>
              <p:cNvPr id="77829" name="Freeform 1016"/>
              <p:cNvSpPr/>
              <p:nvPr>
                <p:custDataLst>
                  <p:tags r:id="rId5"/>
                </p:custDataLst>
              </p:nvPr>
            </p:nvSpPr>
            <p:spPr>
              <a:xfrm>
                <a:off x="0" y="0"/>
                <a:ext cx="293688" cy="352425"/>
              </a:xfrm>
              <a:custGeom>
                <a:avLst/>
                <a:gdLst>
                  <a:gd name="txL" fmla="*/ 0 w 50"/>
                  <a:gd name="txT" fmla="*/ 0 h 60"/>
                  <a:gd name="txR" fmla="*/ 50 w 50"/>
                  <a:gd name="txB" fmla="*/ 60 h 60"/>
                </a:gdLst>
                <a:ahLst/>
                <a:cxnLst>
                  <a:cxn ang="0">
                    <a:pos x="50" y="23"/>
                  </a:cxn>
                  <a:cxn ang="0">
                    <a:pos x="25" y="0"/>
                  </a:cxn>
                  <a:cxn ang="0">
                    <a:pos x="0" y="23"/>
                  </a:cxn>
                  <a:cxn ang="0">
                    <a:pos x="2" y="32"/>
                  </a:cxn>
                  <a:cxn ang="0">
                    <a:pos x="2" y="32"/>
                  </a:cxn>
                  <a:cxn ang="0">
                    <a:pos x="5" y="36"/>
                  </a:cxn>
                  <a:cxn ang="0">
                    <a:pos x="13" y="58"/>
                  </a:cxn>
                  <a:cxn ang="0">
                    <a:pos x="17" y="60"/>
                  </a:cxn>
                  <a:cxn ang="0">
                    <a:pos x="33" y="60"/>
                  </a:cxn>
                  <a:cxn ang="0">
                    <a:pos x="37" y="58"/>
                  </a:cxn>
                  <a:cxn ang="0">
                    <a:pos x="45" y="36"/>
                  </a:cxn>
                  <a:cxn ang="0">
                    <a:pos x="48" y="32"/>
                  </a:cxn>
                  <a:cxn ang="0">
                    <a:pos x="48" y="32"/>
                  </a:cxn>
                  <a:cxn ang="0">
                    <a:pos x="48" y="32"/>
                  </a:cxn>
                  <a:cxn ang="0">
                    <a:pos x="50" y="23"/>
                  </a:cxn>
                </a:cxnLst>
                <a:rect l="txL" t="txT" r="txR" b="txB"/>
                <a:pathLst>
                  <a:path w="50" h="60">
                    <a:moveTo>
                      <a:pt x="50" y="23"/>
                    </a:moveTo>
                    <a:cubicBezTo>
                      <a:pt x="50" y="10"/>
                      <a:pt x="39" y="0"/>
                      <a:pt x="25" y="0"/>
                    </a:cubicBezTo>
                    <a:cubicBezTo>
                      <a:pt x="11" y="0"/>
                      <a:pt x="0" y="10"/>
                      <a:pt x="0" y="23"/>
                    </a:cubicBezTo>
                    <a:cubicBezTo>
                      <a:pt x="0" y="26"/>
                      <a:pt x="1" y="29"/>
                      <a:pt x="2" y="32"/>
                    </a:cubicBezTo>
                    <a:cubicBezTo>
                      <a:pt x="2" y="32"/>
                      <a:pt x="2" y="32"/>
                      <a:pt x="2" y="32"/>
                    </a:cubicBezTo>
                    <a:cubicBezTo>
                      <a:pt x="3" y="33"/>
                      <a:pt x="4" y="35"/>
                      <a:pt x="5" y="36"/>
                    </a:cubicBezTo>
                    <a:cubicBezTo>
                      <a:pt x="9" y="43"/>
                      <a:pt x="13" y="55"/>
                      <a:pt x="13" y="58"/>
                    </a:cubicBezTo>
                    <a:cubicBezTo>
                      <a:pt x="13" y="59"/>
                      <a:pt x="15" y="60"/>
                      <a:pt x="17" y="60"/>
                    </a:cubicBezTo>
                    <a:cubicBezTo>
                      <a:pt x="33" y="60"/>
                      <a:pt x="33" y="60"/>
                      <a:pt x="33" y="60"/>
                    </a:cubicBezTo>
                    <a:cubicBezTo>
                      <a:pt x="35" y="60"/>
                      <a:pt x="37" y="59"/>
                      <a:pt x="37" y="58"/>
                    </a:cubicBezTo>
                    <a:cubicBezTo>
                      <a:pt x="37" y="55"/>
                      <a:pt x="41" y="43"/>
                      <a:pt x="45" y="36"/>
                    </a:cubicBezTo>
                    <a:cubicBezTo>
                      <a:pt x="46" y="35"/>
                      <a:pt x="47" y="33"/>
                      <a:pt x="48" y="32"/>
                    </a:cubicBezTo>
                    <a:cubicBezTo>
                      <a:pt x="48" y="32"/>
                      <a:pt x="48" y="32"/>
                      <a:pt x="48" y="32"/>
                    </a:cubicBezTo>
                    <a:cubicBezTo>
                      <a:pt x="48" y="32"/>
                      <a:pt x="48" y="32"/>
                      <a:pt x="48" y="32"/>
                    </a:cubicBezTo>
                    <a:cubicBezTo>
                      <a:pt x="49" y="29"/>
                      <a:pt x="50" y="26"/>
                      <a:pt x="50" y="23"/>
                    </a:cubicBez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sp>
            <p:nvSpPr>
              <p:cNvPr id="77830" name="Freeform 1017"/>
              <p:cNvSpPr/>
              <p:nvPr>
                <p:custDataLst>
                  <p:tags r:id="rId6"/>
                </p:custDataLst>
              </p:nvPr>
            </p:nvSpPr>
            <p:spPr>
              <a:xfrm>
                <a:off x="76200" y="376237"/>
                <a:ext cx="141288" cy="22225"/>
              </a:xfrm>
              <a:custGeom>
                <a:avLst/>
                <a:gdLst>
                  <a:gd name="txL" fmla="*/ 0 w 24"/>
                  <a:gd name="txT" fmla="*/ 0 h 4"/>
                  <a:gd name="txR" fmla="*/ 24 w 24"/>
                  <a:gd name="txB" fmla="*/ 4 h 4"/>
                </a:gdLst>
                <a:ahLst/>
                <a:cxnLst>
                  <a:cxn ang="0">
                    <a:pos x="24" y="2"/>
                  </a:cxn>
                  <a:cxn ang="0">
                    <a:pos x="21" y="0"/>
                  </a:cxn>
                  <a:cxn ang="0">
                    <a:pos x="3" y="0"/>
                  </a:cxn>
                  <a:cxn ang="0">
                    <a:pos x="0" y="2"/>
                  </a:cxn>
                  <a:cxn ang="0">
                    <a:pos x="0" y="2"/>
                  </a:cxn>
                  <a:cxn ang="0">
                    <a:pos x="3" y="4"/>
                  </a:cxn>
                  <a:cxn ang="0">
                    <a:pos x="21" y="4"/>
                  </a:cxn>
                  <a:cxn ang="0">
                    <a:pos x="24" y="2"/>
                  </a:cxn>
                </a:cxnLst>
                <a:rect l="txL" t="txT" r="txR" b="txB"/>
                <a:pathLst>
                  <a:path w="24" h="4">
                    <a:moveTo>
                      <a:pt x="24" y="2"/>
                    </a:moveTo>
                    <a:cubicBezTo>
                      <a:pt x="24" y="1"/>
                      <a:pt x="22" y="0"/>
                      <a:pt x="21" y="0"/>
                    </a:cubicBezTo>
                    <a:cubicBezTo>
                      <a:pt x="3" y="0"/>
                      <a:pt x="3" y="0"/>
                      <a:pt x="3" y="0"/>
                    </a:cubicBezTo>
                    <a:cubicBezTo>
                      <a:pt x="1" y="0"/>
                      <a:pt x="0" y="1"/>
                      <a:pt x="0" y="2"/>
                    </a:cubicBezTo>
                    <a:cubicBezTo>
                      <a:pt x="0" y="2"/>
                      <a:pt x="0" y="2"/>
                      <a:pt x="0" y="2"/>
                    </a:cubicBezTo>
                    <a:cubicBezTo>
                      <a:pt x="0" y="3"/>
                      <a:pt x="1" y="4"/>
                      <a:pt x="3" y="4"/>
                    </a:cubicBezTo>
                    <a:cubicBezTo>
                      <a:pt x="21" y="4"/>
                      <a:pt x="21" y="4"/>
                      <a:pt x="21" y="4"/>
                    </a:cubicBezTo>
                    <a:cubicBezTo>
                      <a:pt x="22" y="4"/>
                      <a:pt x="24" y="3"/>
                      <a:pt x="24" y="2"/>
                    </a:cubicBez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sp>
            <p:nvSpPr>
              <p:cNvPr id="77831" name="Freeform 1018"/>
              <p:cNvSpPr/>
              <p:nvPr>
                <p:custDataLst>
                  <p:tags r:id="rId7"/>
                </p:custDataLst>
              </p:nvPr>
            </p:nvSpPr>
            <p:spPr>
              <a:xfrm>
                <a:off x="76200" y="415925"/>
                <a:ext cx="141288" cy="30163"/>
              </a:xfrm>
              <a:custGeom>
                <a:avLst/>
                <a:gdLst>
                  <a:gd name="txL" fmla="*/ 0 w 24"/>
                  <a:gd name="txT" fmla="*/ 0 h 5"/>
                  <a:gd name="txR" fmla="*/ 24 w 24"/>
                  <a:gd name="txB" fmla="*/ 5 h 5"/>
                </a:gdLst>
                <a:ahLst/>
                <a:cxnLst>
                  <a:cxn ang="0">
                    <a:pos x="24" y="2"/>
                  </a:cxn>
                  <a:cxn ang="0">
                    <a:pos x="21" y="0"/>
                  </a:cxn>
                  <a:cxn ang="0">
                    <a:pos x="3" y="0"/>
                  </a:cxn>
                  <a:cxn ang="0">
                    <a:pos x="0" y="2"/>
                  </a:cxn>
                  <a:cxn ang="0">
                    <a:pos x="0" y="2"/>
                  </a:cxn>
                  <a:cxn ang="0">
                    <a:pos x="3" y="5"/>
                  </a:cxn>
                  <a:cxn ang="0">
                    <a:pos x="21" y="5"/>
                  </a:cxn>
                  <a:cxn ang="0">
                    <a:pos x="24" y="2"/>
                  </a:cxn>
                </a:cxnLst>
                <a:rect l="txL" t="txT" r="txR" b="txB"/>
                <a:pathLst>
                  <a:path w="24" h="5">
                    <a:moveTo>
                      <a:pt x="24" y="2"/>
                    </a:moveTo>
                    <a:cubicBezTo>
                      <a:pt x="24" y="1"/>
                      <a:pt x="22" y="0"/>
                      <a:pt x="21" y="0"/>
                    </a:cubicBezTo>
                    <a:cubicBezTo>
                      <a:pt x="3" y="0"/>
                      <a:pt x="3" y="0"/>
                      <a:pt x="3" y="0"/>
                    </a:cubicBezTo>
                    <a:cubicBezTo>
                      <a:pt x="1" y="0"/>
                      <a:pt x="0" y="1"/>
                      <a:pt x="0" y="2"/>
                    </a:cubicBezTo>
                    <a:cubicBezTo>
                      <a:pt x="0" y="2"/>
                      <a:pt x="0" y="2"/>
                      <a:pt x="0" y="2"/>
                    </a:cubicBezTo>
                    <a:cubicBezTo>
                      <a:pt x="0" y="4"/>
                      <a:pt x="1" y="5"/>
                      <a:pt x="3" y="5"/>
                    </a:cubicBezTo>
                    <a:cubicBezTo>
                      <a:pt x="21" y="5"/>
                      <a:pt x="21" y="5"/>
                      <a:pt x="21" y="5"/>
                    </a:cubicBezTo>
                    <a:cubicBezTo>
                      <a:pt x="22" y="5"/>
                      <a:pt x="24" y="4"/>
                      <a:pt x="24" y="2"/>
                    </a:cubicBez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grpSp>
      </p:grpSp>
      <p:grpSp>
        <p:nvGrpSpPr>
          <p:cNvPr id="77832" name="Group 12"/>
          <p:cNvGrpSpPr/>
          <p:nvPr/>
        </p:nvGrpSpPr>
        <p:grpSpPr>
          <a:xfrm>
            <a:off x="3327400" y="1591310"/>
            <a:ext cx="1294130" cy="1202055"/>
            <a:chOff x="0" y="0"/>
            <a:chExt cx="1224136" cy="1224136"/>
          </a:xfrm>
        </p:grpSpPr>
        <p:sp>
          <p:nvSpPr>
            <p:cNvPr id="77833" name="椭圆 50"/>
            <p:cNvSpPr/>
            <p:nvPr>
              <p:custDataLst>
                <p:tags r:id="rId8"/>
              </p:custDataLst>
            </p:nvPr>
          </p:nvSpPr>
          <p:spPr>
            <a:xfrm>
              <a:off x="0" y="0"/>
              <a:ext cx="1224136" cy="1224136"/>
            </a:xfrm>
            <a:prstGeom prst="ellipse">
              <a:avLst/>
            </a:prstGeom>
            <a:solidFill>
              <a:srgbClr val="A5A5A5"/>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34" name="Freeform 1001"/>
            <p:cNvSpPr>
              <a:spLocks noEditPoints="1"/>
            </p:cNvSpPr>
            <p:nvPr>
              <p:custDataLst>
                <p:tags r:id="rId9"/>
              </p:custDataLst>
            </p:nvPr>
          </p:nvSpPr>
          <p:spPr>
            <a:xfrm>
              <a:off x="358172" y="312058"/>
              <a:ext cx="492125" cy="546100"/>
            </a:xfrm>
            <a:custGeom>
              <a:avLst/>
              <a:gdLst>
                <a:gd name="txL" fmla="*/ 0 w 84"/>
                <a:gd name="txT" fmla="*/ 0 h 93"/>
                <a:gd name="txR" fmla="*/ 84 w 84"/>
                <a:gd name="txB" fmla="*/ 93 h 93"/>
              </a:gdLst>
              <a:ahLst/>
              <a:cxnLst>
                <a:cxn ang="0">
                  <a:pos x="56" y="32"/>
                </a:cxn>
                <a:cxn ang="0">
                  <a:pos x="64" y="14"/>
                </a:cxn>
                <a:cxn ang="0">
                  <a:pos x="67" y="12"/>
                </a:cxn>
                <a:cxn ang="0">
                  <a:pos x="65" y="10"/>
                </a:cxn>
                <a:cxn ang="0">
                  <a:pos x="65" y="10"/>
                </a:cxn>
                <a:cxn ang="0">
                  <a:pos x="64" y="10"/>
                </a:cxn>
                <a:cxn ang="0">
                  <a:pos x="63" y="12"/>
                </a:cxn>
                <a:cxn ang="0">
                  <a:pos x="45" y="28"/>
                </a:cxn>
                <a:cxn ang="0">
                  <a:pos x="41" y="28"/>
                </a:cxn>
                <a:cxn ang="0">
                  <a:pos x="40" y="28"/>
                </a:cxn>
                <a:cxn ang="0">
                  <a:pos x="19" y="2"/>
                </a:cxn>
                <a:cxn ang="0">
                  <a:pos x="15" y="2"/>
                </a:cxn>
                <a:cxn ang="0">
                  <a:pos x="17" y="4"/>
                </a:cxn>
                <a:cxn ang="0">
                  <a:pos x="34" y="29"/>
                </a:cxn>
                <a:cxn ang="0">
                  <a:pos x="5" y="32"/>
                </a:cxn>
                <a:cxn ang="0">
                  <a:pos x="0" y="87"/>
                </a:cxn>
                <a:cxn ang="0">
                  <a:pos x="7" y="92"/>
                </a:cxn>
                <a:cxn ang="0">
                  <a:pos x="17" y="93"/>
                </a:cxn>
                <a:cxn ang="0">
                  <a:pos x="67" y="92"/>
                </a:cxn>
                <a:cxn ang="0">
                  <a:pos x="78" y="93"/>
                </a:cxn>
                <a:cxn ang="0">
                  <a:pos x="79" y="92"/>
                </a:cxn>
                <a:cxn ang="0">
                  <a:pos x="84" y="37"/>
                </a:cxn>
                <a:cxn ang="0">
                  <a:pos x="71" y="80"/>
                </a:cxn>
                <a:cxn ang="0">
                  <a:pos x="13" y="88"/>
                </a:cxn>
                <a:cxn ang="0">
                  <a:pos x="4" y="44"/>
                </a:cxn>
                <a:cxn ang="0">
                  <a:pos x="63" y="36"/>
                </a:cxn>
                <a:cxn ang="0">
                  <a:pos x="71" y="80"/>
                </a:cxn>
                <a:cxn ang="0">
                  <a:pos x="74" y="51"/>
                </a:cxn>
                <a:cxn ang="0">
                  <a:pos x="80" y="51"/>
                </a:cxn>
                <a:cxn ang="0">
                  <a:pos x="77" y="46"/>
                </a:cxn>
                <a:cxn ang="0">
                  <a:pos x="77" y="39"/>
                </a:cxn>
                <a:cxn ang="0">
                  <a:pos x="77" y="46"/>
                </a:cxn>
              </a:cxnLst>
              <a:rect l="txL" t="txT" r="txR" b="txB"/>
              <a:pathLst>
                <a:path w="84" h="93">
                  <a:moveTo>
                    <a:pt x="79" y="32"/>
                  </a:moveTo>
                  <a:cubicBezTo>
                    <a:pt x="56" y="32"/>
                    <a:pt x="56" y="32"/>
                    <a:pt x="56" y="32"/>
                  </a:cubicBezTo>
                  <a:cubicBezTo>
                    <a:pt x="54" y="31"/>
                    <a:pt x="51" y="29"/>
                    <a:pt x="47" y="28"/>
                  </a:cubicBezTo>
                  <a:cubicBezTo>
                    <a:pt x="64" y="14"/>
                    <a:pt x="64" y="14"/>
                    <a:pt x="64" y="14"/>
                  </a:cubicBezTo>
                  <a:cubicBezTo>
                    <a:pt x="64" y="14"/>
                    <a:pt x="64" y="14"/>
                    <a:pt x="65" y="14"/>
                  </a:cubicBezTo>
                  <a:cubicBezTo>
                    <a:pt x="66" y="14"/>
                    <a:pt x="67" y="13"/>
                    <a:pt x="67" y="12"/>
                  </a:cubicBezTo>
                  <a:cubicBezTo>
                    <a:pt x="67" y="11"/>
                    <a:pt x="66" y="10"/>
                    <a:pt x="65" y="10"/>
                  </a:cubicBezTo>
                  <a:cubicBezTo>
                    <a:pt x="65" y="10"/>
                    <a:pt x="65" y="10"/>
                    <a:pt x="65" y="10"/>
                  </a:cubicBezTo>
                  <a:cubicBezTo>
                    <a:pt x="65" y="10"/>
                    <a:pt x="65" y="10"/>
                    <a:pt x="65" y="10"/>
                  </a:cubicBezTo>
                  <a:cubicBezTo>
                    <a:pt x="65" y="10"/>
                    <a:pt x="65" y="10"/>
                    <a:pt x="65" y="10"/>
                  </a:cubicBezTo>
                  <a:cubicBezTo>
                    <a:pt x="65" y="10"/>
                    <a:pt x="64" y="10"/>
                    <a:pt x="64" y="10"/>
                  </a:cubicBezTo>
                  <a:cubicBezTo>
                    <a:pt x="64" y="10"/>
                    <a:pt x="64" y="10"/>
                    <a:pt x="64" y="10"/>
                  </a:cubicBezTo>
                  <a:cubicBezTo>
                    <a:pt x="64" y="10"/>
                    <a:pt x="64" y="10"/>
                    <a:pt x="64" y="10"/>
                  </a:cubicBezTo>
                  <a:cubicBezTo>
                    <a:pt x="63" y="11"/>
                    <a:pt x="63" y="11"/>
                    <a:pt x="63" y="12"/>
                  </a:cubicBezTo>
                  <a:cubicBezTo>
                    <a:pt x="63" y="12"/>
                    <a:pt x="63" y="13"/>
                    <a:pt x="63" y="13"/>
                  </a:cubicBezTo>
                  <a:cubicBezTo>
                    <a:pt x="45" y="28"/>
                    <a:pt x="45" y="28"/>
                    <a:pt x="45" y="28"/>
                  </a:cubicBezTo>
                  <a:cubicBezTo>
                    <a:pt x="44" y="28"/>
                    <a:pt x="43" y="28"/>
                    <a:pt x="41" y="28"/>
                  </a:cubicBezTo>
                  <a:cubicBezTo>
                    <a:pt x="41" y="28"/>
                    <a:pt x="41" y="28"/>
                    <a:pt x="41" y="28"/>
                  </a:cubicBezTo>
                  <a:cubicBezTo>
                    <a:pt x="41" y="28"/>
                    <a:pt x="41" y="28"/>
                    <a:pt x="40" y="28"/>
                  </a:cubicBezTo>
                  <a:cubicBezTo>
                    <a:pt x="40" y="28"/>
                    <a:pt x="40" y="28"/>
                    <a:pt x="40" y="28"/>
                  </a:cubicBezTo>
                  <a:cubicBezTo>
                    <a:pt x="18" y="3"/>
                    <a:pt x="18" y="3"/>
                    <a:pt x="18" y="3"/>
                  </a:cubicBezTo>
                  <a:cubicBezTo>
                    <a:pt x="18" y="3"/>
                    <a:pt x="19" y="3"/>
                    <a:pt x="19" y="2"/>
                  </a:cubicBezTo>
                  <a:cubicBezTo>
                    <a:pt x="19" y="1"/>
                    <a:pt x="18" y="0"/>
                    <a:pt x="17" y="0"/>
                  </a:cubicBezTo>
                  <a:cubicBezTo>
                    <a:pt x="16" y="0"/>
                    <a:pt x="15" y="1"/>
                    <a:pt x="15" y="2"/>
                  </a:cubicBezTo>
                  <a:cubicBezTo>
                    <a:pt x="15" y="3"/>
                    <a:pt x="16" y="4"/>
                    <a:pt x="17" y="4"/>
                  </a:cubicBezTo>
                  <a:cubicBezTo>
                    <a:pt x="17" y="4"/>
                    <a:pt x="17" y="4"/>
                    <a:pt x="17" y="4"/>
                  </a:cubicBezTo>
                  <a:cubicBezTo>
                    <a:pt x="38" y="28"/>
                    <a:pt x="38" y="28"/>
                    <a:pt x="38" y="28"/>
                  </a:cubicBezTo>
                  <a:cubicBezTo>
                    <a:pt x="36" y="28"/>
                    <a:pt x="35" y="28"/>
                    <a:pt x="34" y="29"/>
                  </a:cubicBezTo>
                  <a:cubicBezTo>
                    <a:pt x="31" y="30"/>
                    <a:pt x="28" y="31"/>
                    <a:pt x="27" y="32"/>
                  </a:cubicBezTo>
                  <a:cubicBezTo>
                    <a:pt x="5" y="32"/>
                    <a:pt x="5" y="32"/>
                    <a:pt x="5" y="32"/>
                  </a:cubicBezTo>
                  <a:cubicBezTo>
                    <a:pt x="3" y="32"/>
                    <a:pt x="0" y="34"/>
                    <a:pt x="0" y="37"/>
                  </a:cubicBezTo>
                  <a:cubicBezTo>
                    <a:pt x="0" y="87"/>
                    <a:pt x="0" y="87"/>
                    <a:pt x="0" y="87"/>
                  </a:cubicBezTo>
                  <a:cubicBezTo>
                    <a:pt x="0" y="90"/>
                    <a:pt x="3" y="92"/>
                    <a:pt x="5" y="92"/>
                  </a:cubicBezTo>
                  <a:cubicBezTo>
                    <a:pt x="7" y="92"/>
                    <a:pt x="7" y="92"/>
                    <a:pt x="7" y="92"/>
                  </a:cubicBezTo>
                  <a:cubicBezTo>
                    <a:pt x="7" y="93"/>
                    <a:pt x="7" y="93"/>
                    <a:pt x="7" y="93"/>
                  </a:cubicBezTo>
                  <a:cubicBezTo>
                    <a:pt x="17" y="93"/>
                    <a:pt x="17" y="93"/>
                    <a:pt x="17" y="93"/>
                  </a:cubicBezTo>
                  <a:cubicBezTo>
                    <a:pt x="17" y="92"/>
                    <a:pt x="17" y="92"/>
                    <a:pt x="17" y="92"/>
                  </a:cubicBezTo>
                  <a:cubicBezTo>
                    <a:pt x="67" y="92"/>
                    <a:pt x="67" y="92"/>
                    <a:pt x="67" y="92"/>
                  </a:cubicBezTo>
                  <a:cubicBezTo>
                    <a:pt x="67" y="93"/>
                    <a:pt x="67" y="93"/>
                    <a:pt x="67" y="93"/>
                  </a:cubicBezTo>
                  <a:cubicBezTo>
                    <a:pt x="78" y="93"/>
                    <a:pt x="78" y="93"/>
                    <a:pt x="78" y="93"/>
                  </a:cubicBezTo>
                  <a:cubicBezTo>
                    <a:pt x="78" y="92"/>
                    <a:pt x="78" y="92"/>
                    <a:pt x="78" y="92"/>
                  </a:cubicBezTo>
                  <a:cubicBezTo>
                    <a:pt x="79" y="92"/>
                    <a:pt x="79" y="92"/>
                    <a:pt x="79" y="92"/>
                  </a:cubicBezTo>
                  <a:cubicBezTo>
                    <a:pt x="82" y="92"/>
                    <a:pt x="84" y="90"/>
                    <a:pt x="84" y="87"/>
                  </a:cubicBezTo>
                  <a:cubicBezTo>
                    <a:pt x="84" y="37"/>
                    <a:pt x="84" y="37"/>
                    <a:pt x="84" y="37"/>
                  </a:cubicBezTo>
                  <a:cubicBezTo>
                    <a:pt x="84" y="34"/>
                    <a:pt x="82" y="32"/>
                    <a:pt x="79" y="32"/>
                  </a:cubicBezTo>
                  <a:close/>
                  <a:moveTo>
                    <a:pt x="71" y="80"/>
                  </a:moveTo>
                  <a:cubicBezTo>
                    <a:pt x="71" y="84"/>
                    <a:pt x="67" y="88"/>
                    <a:pt x="63" y="88"/>
                  </a:cubicBezTo>
                  <a:cubicBezTo>
                    <a:pt x="13" y="88"/>
                    <a:pt x="13" y="88"/>
                    <a:pt x="13" y="88"/>
                  </a:cubicBezTo>
                  <a:cubicBezTo>
                    <a:pt x="8" y="88"/>
                    <a:pt x="4" y="84"/>
                    <a:pt x="4" y="80"/>
                  </a:cubicBezTo>
                  <a:cubicBezTo>
                    <a:pt x="4" y="44"/>
                    <a:pt x="4" y="44"/>
                    <a:pt x="4" y="44"/>
                  </a:cubicBezTo>
                  <a:cubicBezTo>
                    <a:pt x="4" y="39"/>
                    <a:pt x="8" y="36"/>
                    <a:pt x="13" y="36"/>
                  </a:cubicBezTo>
                  <a:cubicBezTo>
                    <a:pt x="63" y="36"/>
                    <a:pt x="63" y="36"/>
                    <a:pt x="63" y="36"/>
                  </a:cubicBezTo>
                  <a:cubicBezTo>
                    <a:pt x="67" y="36"/>
                    <a:pt x="71" y="39"/>
                    <a:pt x="71" y="44"/>
                  </a:cubicBezTo>
                  <a:lnTo>
                    <a:pt x="71" y="80"/>
                  </a:lnTo>
                  <a:close/>
                  <a:moveTo>
                    <a:pt x="77" y="54"/>
                  </a:moveTo>
                  <a:cubicBezTo>
                    <a:pt x="75" y="54"/>
                    <a:pt x="74" y="52"/>
                    <a:pt x="74" y="51"/>
                  </a:cubicBezTo>
                  <a:cubicBezTo>
                    <a:pt x="74" y="49"/>
                    <a:pt x="75" y="47"/>
                    <a:pt x="77" y="47"/>
                  </a:cubicBezTo>
                  <a:cubicBezTo>
                    <a:pt x="79" y="47"/>
                    <a:pt x="80" y="49"/>
                    <a:pt x="80" y="51"/>
                  </a:cubicBezTo>
                  <a:cubicBezTo>
                    <a:pt x="80" y="52"/>
                    <a:pt x="79" y="54"/>
                    <a:pt x="77" y="54"/>
                  </a:cubicBezTo>
                  <a:close/>
                  <a:moveTo>
                    <a:pt x="77" y="46"/>
                  </a:moveTo>
                  <a:cubicBezTo>
                    <a:pt x="75" y="46"/>
                    <a:pt x="74" y="44"/>
                    <a:pt x="74" y="43"/>
                  </a:cubicBezTo>
                  <a:cubicBezTo>
                    <a:pt x="74" y="41"/>
                    <a:pt x="75" y="39"/>
                    <a:pt x="77" y="39"/>
                  </a:cubicBezTo>
                  <a:cubicBezTo>
                    <a:pt x="79" y="39"/>
                    <a:pt x="80" y="41"/>
                    <a:pt x="80" y="43"/>
                  </a:cubicBezTo>
                  <a:cubicBezTo>
                    <a:pt x="80" y="44"/>
                    <a:pt x="79" y="46"/>
                    <a:pt x="77" y="46"/>
                  </a:cubicBezTo>
                  <a:close/>
                </a:path>
              </a:pathLst>
            </a:custGeom>
            <a:solidFill>
              <a:schemeClr val="bg1"/>
            </a:solidFill>
            <a:ln w="9525">
              <a:noFill/>
            </a:ln>
          </p:spPr>
          <p:txBody>
            <a:bodyPr/>
            <a:p>
              <a:endParaRPr sz="1200">
                <a:solidFill>
                  <a:srgbClr val="595959"/>
                </a:solidFill>
                <a:latin typeface="Calibri" panose="020F0502020204030204" charset="0"/>
                <a:ea typeface="宋体" panose="02010600030101010101" pitchFamily="2" charset="-122"/>
                <a:sym typeface="Calibri" panose="020F0502020204030204" charset="0"/>
              </a:endParaRPr>
            </a:p>
          </p:txBody>
        </p:sp>
      </p:grpSp>
      <p:grpSp>
        <p:nvGrpSpPr>
          <p:cNvPr id="77835" name="Group 15"/>
          <p:cNvGrpSpPr/>
          <p:nvPr/>
        </p:nvGrpSpPr>
        <p:grpSpPr>
          <a:xfrm>
            <a:off x="5350510" y="1590675"/>
            <a:ext cx="1296670" cy="1202055"/>
            <a:chOff x="0" y="0"/>
            <a:chExt cx="1224136" cy="1224136"/>
          </a:xfrm>
        </p:grpSpPr>
        <p:sp>
          <p:nvSpPr>
            <p:cNvPr id="77836" name="椭圆 53"/>
            <p:cNvSpPr/>
            <p:nvPr>
              <p:custDataLst>
                <p:tags r:id="rId10"/>
              </p:custDataLst>
            </p:nvPr>
          </p:nvSpPr>
          <p:spPr>
            <a:xfrm>
              <a:off x="0" y="0"/>
              <a:ext cx="1224136" cy="1224136"/>
            </a:xfrm>
            <a:prstGeom prst="ellipse">
              <a:avLst/>
            </a:prstGeom>
            <a:solidFill>
              <a:srgbClr val="E74C2E"/>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77837" name="Group 17"/>
            <p:cNvGrpSpPr/>
            <p:nvPr/>
          </p:nvGrpSpPr>
          <p:grpSpPr>
            <a:xfrm>
              <a:off x="358824" y="389024"/>
              <a:ext cx="381000" cy="492126"/>
              <a:chOff x="0" y="0"/>
              <a:chExt cx="381000" cy="492126"/>
            </a:xfrm>
          </p:grpSpPr>
          <p:sp>
            <p:nvSpPr>
              <p:cNvPr id="77838" name="Freeform 1011"/>
              <p:cNvSpPr/>
              <p:nvPr>
                <p:custDataLst>
                  <p:tags r:id="rId11"/>
                </p:custDataLst>
              </p:nvPr>
            </p:nvSpPr>
            <p:spPr>
              <a:xfrm>
                <a:off x="182562" y="0"/>
                <a:ext cx="46038" cy="111125"/>
              </a:xfrm>
              <a:custGeom>
                <a:avLst/>
                <a:gdLst>
                  <a:gd name="txL" fmla="*/ 0 w 8"/>
                  <a:gd name="txT" fmla="*/ 0 h 19"/>
                  <a:gd name="txR" fmla="*/ 8 w 8"/>
                  <a:gd name="txB" fmla="*/ 19 h 19"/>
                </a:gdLst>
                <a:ahLst/>
                <a:cxnLst>
                  <a:cxn ang="0">
                    <a:pos x="8" y="15"/>
                  </a:cxn>
                  <a:cxn ang="0">
                    <a:pos x="4" y="19"/>
                  </a:cxn>
                  <a:cxn ang="0">
                    <a:pos x="4" y="19"/>
                  </a:cxn>
                  <a:cxn ang="0">
                    <a:pos x="0" y="15"/>
                  </a:cxn>
                  <a:cxn ang="0">
                    <a:pos x="0" y="5"/>
                  </a:cxn>
                  <a:cxn ang="0">
                    <a:pos x="4" y="0"/>
                  </a:cxn>
                  <a:cxn ang="0">
                    <a:pos x="4" y="0"/>
                  </a:cxn>
                  <a:cxn ang="0">
                    <a:pos x="8" y="5"/>
                  </a:cxn>
                  <a:cxn ang="0">
                    <a:pos x="8" y="15"/>
                  </a:cxn>
                </a:cxnLst>
                <a:rect l="txL" t="txT" r="txR" b="txB"/>
                <a:pathLst>
                  <a:path w="8" h="19">
                    <a:moveTo>
                      <a:pt x="8" y="15"/>
                    </a:moveTo>
                    <a:cubicBezTo>
                      <a:pt x="8" y="17"/>
                      <a:pt x="6" y="19"/>
                      <a:pt x="4" y="19"/>
                    </a:cubicBezTo>
                    <a:cubicBezTo>
                      <a:pt x="4" y="19"/>
                      <a:pt x="4" y="19"/>
                      <a:pt x="4" y="19"/>
                    </a:cubicBezTo>
                    <a:cubicBezTo>
                      <a:pt x="2" y="19"/>
                      <a:pt x="0" y="17"/>
                      <a:pt x="0" y="15"/>
                    </a:cubicBezTo>
                    <a:cubicBezTo>
                      <a:pt x="0" y="5"/>
                      <a:pt x="0" y="5"/>
                      <a:pt x="0" y="5"/>
                    </a:cubicBezTo>
                    <a:cubicBezTo>
                      <a:pt x="0" y="2"/>
                      <a:pt x="2" y="0"/>
                      <a:pt x="4" y="0"/>
                    </a:cubicBezTo>
                    <a:cubicBezTo>
                      <a:pt x="4" y="0"/>
                      <a:pt x="4" y="0"/>
                      <a:pt x="4" y="0"/>
                    </a:cubicBezTo>
                    <a:cubicBezTo>
                      <a:pt x="6" y="0"/>
                      <a:pt x="8" y="2"/>
                      <a:pt x="8" y="5"/>
                    </a:cubicBezTo>
                    <a:lnTo>
                      <a:pt x="8" y="15"/>
                    </a:lnTo>
                    <a:close/>
                  </a:path>
                </a:pathLst>
              </a:custGeom>
              <a:solidFill>
                <a:schemeClr val="bg1"/>
              </a:solidFill>
              <a:ln w="9525">
                <a:noFill/>
              </a:ln>
            </p:spPr>
            <p:txBody>
              <a:bodyPr/>
              <a:p>
                <a:endParaRPr sz="1200">
                  <a:solidFill>
                    <a:srgbClr val="595959"/>
                  </a:solidFill>
                  <a:latin typeface="Calibri" panose="020F0502020204030204" charset="0"/>
                  <a:ea typeface="宋体" panose="02010600030101010101" pitchFamily="2" charset="-122"/>
                  <a:sym typeface="Calibri" panose="020F0502020204030204" charset="0"/>
                </a:endParaRPr>
              </a:p>
            </p:txBody>
          </p:sp>
          <p:sp>
            <p:nvSpPr>
              <p:cNvPr id="77839" name="Freeform 1012"/>
              <p:cNvSpPr/>
              <p:nvPr>
                <p:custDataLst>
                  <p:tags r:id="rId12"/>
                </p:custDataLst>
              </p:nvPr>
            </p:nvSpPr>
            <p:spPr>
              <a:xfrm>
                <a:off x="293687" y="0"/>
                <a:ext cx="52388" cy="111125"/>
              </a:xfrm>
              <a:custGeom>
                <a:avLst/>
                <a:gdLst>
                  <a:gd name="txL" fmla="*/ 0 w 9"/>
                  <a:gd name="txT" fmla="*/ 0 h 19"/>
                  <a:gd name="txR" fmla="*/ 9 w 9"/>
                  <a:gd name="txB" fmla="*/ 19 h 19"/>
                </a:gdLst>
                <a:ahLst/>
                <a:cxnLst>
                  <a:cxn ang="0">
                    <a:pos x="9" y="15"/>
                  </a:cxn>
                  <a:cxn ang="0">
                    <a:pos x="4" y="19"/>
                  </a:cxn>
                  <a:cxn ang="0">
                    <a:pos x="4" y="19"/>
                  </a:cxn>
                  <a:cxn ang="0">
                    <a:pos x="0" y="15"/>
                  </a:cxn>
                  <a:cxn ang="0">
                    <a:pos x="0" y="5"/>
                  </a:cxn>
                  <a:cxn ang="0">
                    <a:pos x="4" y="0"/>
                  </a:cxn>
                  <a:cxn ang="0">
                    <a:pos x="4" y="0"/>
                  </a:cxn>
                  <a:cxn ang="0">
                    <a:pos x="9" y="5"/>
                  </a:cxn>
                  <a:cxn ang="0">
                    <a:pos x="9" y="15"/>
                  </a:cxn>
                </a:cxnLst>
                <a:rect l="txL" t="txT" r="txR" b="txB"/>
                <a:pathLst>
                  <a:path w="9" h="19">
                    <a:moveTo>
                      <a:pt x="9" y="15"/>
                    </a:moveTo>
                    <a:cubicBezTo>
                      <a:pt x="9" y="17"/>
                      <a:pt x="7" y="19"/>
                      <a:pt x="4" y="19"/>
                    </a:cubicBezTo>
                    <a:cubicBezTo>
                      <a:pt x="4" y="19"/>
                      <a:pt x="4" y="19"/>
                      <a:pt x="4" y="19"/>
                    </a:cubicBezTo>
                    <a:cubicBezTo>
                      <a:pt x="2" y="19"/>
                      <a:pt x="0" y="17"/>
                      <a:pt x="0" y="15"/>
                    </a:cubicBezTo>
                    <a:cubicBezTo>
                      <a:pt x="0" y="5"/>
                      <a:pt x="0" y="5"/>
                      <a:pt x="0" y="5"/>
                    </a:cubicBezTo>
                    <a:cubicBezTo>
                      <a:pt x="0" y="2"/>
                      <a:pt x="2" y="0"/>
                      <a:pt x="4" y="0"/>
                    </a:cubicBezTo>
                    <a:cubicBezTo>
                      <a:pt x="4" y="0"/>
                      <a:pt x="4" y="0"/>
                      <a:pt x="4" y="0"/>
                    </a:cubicBezTo>
                    <a:cubicBezTo>
                      <a:pt x="7" y="0"/>
                      <a:pt x="9" y="2"/>
                      <a:pt x="9" y="5"/>
                    </a:cubicBezTo>
                    <a:lnTo>
                      <a:pt x="9" y="15"/>
                    </a:lnTo>
                    <a:close/>
                  </a:path>
                </a:pathLst>
              </a:custGeom>
              <a:solidFill>
                <a:schemeClr val="bg1"/>
              </a:solidFill>
              <a:ln w="9525">
                <a:noFill/>
              </a:ln>
            </p:spPr>
            <p:txBody>
              <a:bodyPr/>
              <a:p>
                <a:endParaRPr sz="1200">
                  <a:solidFill>
                    <a:srgbClr val="595959"/>
                  </a:solidFill>
                  <a:latin typeface="Calibri" panose="020F0502020204030204" charset="0"/>
                  <a:ea typeface="宋体" panose="02010600030101010101" pitchFamily="2" charset="-122"/>
                  <a:sym typeface="Calibri" panose="020F0502020204030204" charset="0"/>
                </a:endParaRPr>
              </a:p>
            </p:txBody>
          </p:sp>
          <p:sp>
            <p:nvSpPr>
              <p:cNvPr id="77840" name="Freeform 1013"/>
              <p:cNvSpPr/>
              <p:nvPr>
                <p:custDataLst>
                  <p:tags r:id="rId13"/>
                </p:custDataLst>
              </p:nvPr>
            </p:nvSpPr>
            <p:spPr>
              <a:xfrm>
                <a:off x="147637" y="134938"/>
                <a:ext cx="233363" cy="204788"/>
              </a:xfrm>
              <a:custGeom>
                <a:avLst/>
                <a:gdLst>
                  <a:gd name="txL" fmla="*/ 0 w 40"/>
                  <a:gd name="txT" fmla="*/ 0 h 35"/>
                  <a:gd name="txR" fmla="*/ 40 w 40"/>
                  <a:gd name="txB" fmla="*/ 35 h 35"/>
                </a:gdLst>
                <a:ahLst/>
                <a:cxnLst>
                  <a:cxn ang="0">
                    <a:pos x="35" y="0"/>
                  </a:cxn>
                  <a:cxn ang="0">
                    <a:pos x="5" y="0"/>
                  </a:cxn>
                  <a:cxn ang="0">
                    <a:pos x="0" y="0"/>
                  </a:cxn>
                  <a:cxn ang="0">
                    <a:pos x="0" y="4"/>
                  </a:cxn>
                  <a:cxn ang="0">
                    <a:pos x="0" y="10"/>
                  </a:cxn>
                  <a:cxn ang="0">
                    <a:pos x="0" y="27"/>
                  </a:cxn>
                  <a:cxn ang="0">
                    <a:pos x="5" y="31"/>
                  </a:cxn>
                  <a:cxn ang="0">
                    <a:pos x="12" y="31"/>
                  </a:cxn>
                  <a:cxn ang="0">
                    <a:pos x="16" y="35"/>
                  </a:cxn>
                  <a:cxn ang="0">
                    <a:pos x="25" y="35"/>
                  </a:cxn>
                  <a:cxn ang="0">
                    <a:pos x="29" y="31"/>
                  </a:cxn>
                  <a:cxn ang="0">
                    <a:pos x="35" y="31"/>
                  </a:cxn>
                  <a:cxn ang="0">
                    <a:pos x="40" y="27"/>
                  </a:cxn>
                  <a:cxn ang="0">
                    <a:pos x="40" y="10"/>
                  </a:cxn>
                  <a:cxn ang="0">
                    <a:pos x="40" y="4"/>
                  </a:cxn>
                  <a:cxn ang="0">
                    <a:pos x="40" y="0"/>
                  </a:cxn>
                  <a:cxn ang="0">
                    <a:pos x="35" y="0"/>
                  </a:cxn>
                </a:cxnLst>
                <a:rect l="txL" t="txT" r="txR" b="txB"/>
                <a:pathLst>
                  <a:path w="40" h="35">
                    <a:moveTo>
                      <a:pt x="35" y="0"/>
                    </a:moveTo>
                    <a:cubicBezTo>
                      <a:pt x="5" y="0"/>
                      <a:pt x="5" y="0"/>
                      <a:pt x="5" y="0"/>
                    </a:cubicBezTo>
                    <a:cubicBezTo>
                      <a:pt x="0" y="0"/>
                      <a:pt x="0" y="0"/>
                      <a:pt x="0" y="0"/>
                    </a:cubicBezTo>
                    <a:cubicBezTo>
                      <a:pt x="0" y="4"/>
                      <a:pt x="0" y="4"/>
                      <a:pt x="0" y="4"/>
                    </a:cubicBezTo>
                    <a:cubicBezTo>
                      <a:pt x="0" y="10"/>
                      <a:pt x="0" y="10"/>
                      <a:pt x="0" y="10"/>
                    </a:cubicBezTo>
                    <a:cubicBezTo>
                      <a:pt x="0" y="27"/>
                      <a:pt x="0" y="27"/>
                      <a:pt x="0" y="27"/>
                    </a:cubicBezTo>
                    <a:cubicBezTo>
                      <a:pt x="0" y="29"/>
                      <a:pt x="2" y="31"/>
                      <a:pt x="5" y="31"/>
                    </a:cubicBezTo>
                    <a:cubicBezTo>
                      <a:pt x="12" y="31"/>
                      <a:pt x="12" y="31"/>
                      <a:pt x="12" y="31"/>
                    </a:cubicBezTo>
                    <a:cubicBezTo>
                      <a:pt x="12" y="33"/>
                      <a:pt x="14" y="35"/>
                      <a:pt x="16" y="35"/>
                    </a:cubicBezTo>
                    <a:cubicBezTo>
                      <a:pt x="25" y="35"/>
                      <a:pt x="25" y="35"/>
                      <a:pt x="25" y="35"/>
                    </a:cubicBezTo>
                    <a:cubicBezTo>
                      <a:pt x="27" y="35"/>
                      <a:pt x="29" y="33"/>
                      <a:pt x="29" y="31"/>
                    </a:cubicBezTo>
                    <a:cubicBezTo>
                      <a:pt x="35" y="31"/>
                      <a:pt x="35" y="31"/>
                      <a:pt x="35" y="31"/>
                    </a:cubicBezTo>
                    <a:cubicBezTo>
                      <a:pt x="38" y="31"/>
                      <a:pt x="40" y="29"/>
                      <a:pt x="40" y="27"/>
                    </a:cubicBezTo>
                    <a:cubicBezTo>
                      <a:pt x="40" y="10"/>
                      <a:pt x="40" y="10"/>
                      <a:pt x="40" y="10"/>
                    </a:cubicBezTo>
                    <a:cubicBezTo>
                      <a:pt x="40" y="4"/>
                      <a:pt x="40" y="4"/>
                      <a:pt x="40" y="4"/>
                    </a:cubicBezTo>
                    <a:cubicBezTo>
                      <a:pt x="40" y="0"/>
                      <a:pt x="40" y="0"/>
                      <a:pt x="40" y="0"/>
                    </a:cubicBezTo>
                    <a:lnTo>
                      <a:pt x="35" y="0"/>
                    </a:lnTo>
                    <a:close/>
                  </a:path>
                </a:pathLst>
              </a:custGeom>
              <a:solidFill>
                <a:schemeClr val="bg1"/>
              </a:solidFill>
              <a:ln w="9525">
                <a:noFill/>
              </a:ln>
            </p:spPr>
            <p:txBody>
              <a:bodyPr/>
              <a:p>
                <a:endParaRPr sz="1200">
                  <a:solidFill>
                    <a:srgbClr val="595959"/>
                  </a:solidFill>
                  <a:latin typeface="Calibri" panose="020F0502020204030204" charset="0"/>
                  <a:ea typeface="宋体" panose="02010600030101010101" pitchFamily="2" charset="-122"/>
                  <a:sym typeface="Calibri" panose="020F0502020204030204" charset="0"/>
                </a:endParaRPr>
              </a:p>
            </p:txBody>
          </p:sp>
          <p:sp>
            <p:nvSpPr>
              <p:cNvPr id="77841" name="Freeform 1014"/>
              <p:cNvSpPr/>
              <p:nvPr>
                <p:custDataLst>
                  <p:tags r:id="rId14"/>
                </p:custDataLst>
              </p:nvPr>
            </p:nvSpPr>
            <p:spPr>
              <a:xfrm>
                <a:off x="0" y="334963"/>
                <a:ext cx="280988" cy="157163"/>
              </a:xfrm>
              <a:custGeom>
                <a:avLst/>
                <a:gdLst>
                  <a:gd name="txL" fmla="*/ 0 w 48"/>
                  <a:gd name="txT" fmla="*/ 0 h 27"/>
                  <a:gd name="txR" fmla="*/ 48 w 48"/>
                  <a:gd name="txB" fmla="*/ 27 h 27"/>
                </a:gdLst>
                <a:ahLst/>
                <a:cxnLst>
                  <a:cxn ang="0">
                    <a:pos x="45" y="2"/>
                  </a:cxn>
                  <a:cxn ang="0">
                    <a:pos x="43" y="5"/>
                  </a:cxn>
                  <a:cxn ang="0">
                    <a:pos x="43" y="13"/>
                  </a:cxn>
                  <a:cxn ang="0">
                    <a:pos x="35" y="21"/>
                  </a:cxn>
                  <a:cxn ang="0">
                    <a:pos x="27" y="13"/>
                  </a:cxn>
                  <a:cxn ang="0">
                    <a:pos x="13" y="0"/>
                  </a:cxn>
                  <a:cxn ang="0">
                    <a:pos x="0" y="13"/>
                  </a:cxn>
                  <a:cxn ang="0">
                    <a:pos x="3" y="16"/>
                  </a:cxn>
                  <a:cxn ang="0">
                    <a:pos x="6" y="13"/>
                  </a:cxn>
                  <a:cxn ang="0">
                    <a:pos x="13" y="5"/>
                  </a:cxn>
                  <a:cxn ang="0">
                    <a:pos x="21" y="13"/>
                  </a:cxn>
                  <a:cxn ang="0">
                    <a:pos x="35" y="27"/>
                  </a:cxn>
                  <a:cxn ang="0">
                    <a:pos x="48" y="13"/>
                  </a:cxn>
                  <a:cxn ang="0">
                    <a:pos x="48" y="5"/>
                  </a:cxn>
                  <a:cxn ang="0">
                    <a:pos x="45" y="2"/>
                  </a:cxn>
                </a:cxnLst>
                <a:rect l="txL" t="txT" r="txR" b="txB"/>
                <a:pathLst>
                  <a:path w="48" h="27">
                    <a:moveTo>
                      <a:pt x="45" y="2"/>
                    </a:moveTo>
                    <a:cubicBezTo>
                      <a:pt x="44" y="2"/>
                      <a:pt x="43" y="3"/>
                      <a:pt x="43" y="5"/>
                    </a:cubicBezTo>
                    <a:cubicBezTo>
                      <a:pt x="43" y="13"/>
                      <a:pt x="43" y="13"/>
                      <a:pt x="43" y="13"/>
                    </a:cubicBezTo>
                    <a:cubicBezTo>
                      <a:pt x="43" y="18"/>
                      <a:pt x="39" y="21"/>
                      <a:pt x="35" y="21"/>
                    </a:cubicBezTo>
                    <a:cubicBezTo>
                      <a:pt x="30" y="21"/>
                      <a:pt x="27" y="18"/>
                      <a:pt x="27" y="13"/>
                    </a:cubicBezTo>
                    <a:cubicBezTo>
                      <a:pt x="27" y="6"/>
                      <a:pt x="21" y="0"/>
                      <a:pt x="13" y="0"/>
                    </a:cubicBezTo>
                    <a:cubicBezTo>
                      <a:pt x="6" y="0"/>
                      <a:pt x="0" y="6"/>
                      <a:pt x="0" y="13"/>
                    </a:cubicBezTo>
                    <a:cubicBezTo>
                      <a:pt x="0" y="15"/>
                      <a:pt x="1" y="16"/>
                      <a:pt x="3" y="16"/>
                    </a:cubicBezTo>
                    <a:cubicBezTo>
                      <a:pt x="4" y="16"/>
                      <a:pt x="6" y="15"/>
                      <a:pt x="6" y="13"/>
                    </a:cubicBezTo>
                    <a:cubicBezTo>
                      <a:pt x="6" y="9"/>
                      <a:pt x="9" y="5"/>
                      <a:pt x="13" y="5"/>
                    </a:cubicBezTo>
                    <a:cubicBezTo>
                      <a:pt x="18" y="5"/>
                      <a:pt x="21" y="9"/>
                      <a:pt x="21" y="13"/>
                    </a:cubicBezTo>
                    <a:cubicBezTo>
                      <a:pt x="21" y="21"/>
                      <a:pt x="27" y="27"/>
                      <a:pt x="35" y="27"/>
                    </a:cubicBezTo>
                    <a:cubicBezTo>
                      <a:pt x="42" y="27"/>
                      <a:pt x="48" y="21"/>
                      <a:pt x="48" y="13"/>
                    </a:cubicBezTo>
                    <a:cubicBezTo>
                      <a:pt x="48" y="5"/>
                      <a:pt x="48" y="5"/>
                      <a:pt x="48" y="5"/>
                    </a:cubicBezTo>
                    <a:cubicBezTo>
                      <a:pt x="48" y="3"/>
                      <a:pt x="47" y="2"/>
                      <a:pt x="45" y="2"/>
                    </a:cubicBezTo>
                    <a:close/>
                  </a:path>
                </a:pathLst>
              </a:custGeom>
              <a:solidFill>
                <a:schemeClr val="bg1"/>
              </a:solidFill>
              <a:ln w="9525">
                <a:noFill/>
              </a:ln>
            </p:spPr>
            <p:txBody>
              <a:bodyPr/>
              <a:p>
                <a:endParaRPr sz="1200">
                  <a:solidFill>
                    <a:srgbClr val="595959"/>
                  </a:solidFill>
                  <a:latin typeface="Calibri" panose="020F0502020204030204" charset="0"/>
                  <a:ea typeface="宋体" panose="02010600030101010101" pitchFamily="2" charset="-122"/>
                  <a:sym typeface="Calibri" panose="020F0502020204030204" charset="0"/>
                </a:endParaRPr>
              </a:p>
            </p:txBody>
          </p:sp>
        </p:grpSp>
      </p:grpSp>
      <p:grpSp>
        <p:nvGrpSpPr>
          <p:cNvPr id="77842" name="Group 22"/>
          <p:cNvGrpSpPr/>
          <p:nvPr/>
        </p:nvGrpSpPr>
        <p:grpSpPr>
          <a:xfrm>
            <a:off x="7244080" y="1578610"/>
            <a:ext cx="1297940" cy="1202055"/>
            <a:chOff x="0" y="0"/>
            <a:chExt cx="1224136" cy="1224136"/>
          </a:xfrm>
        </p:grpSpPr>
        <p:sp>
          <p:nvSpPr>
            <p:cNvPr id="77843" name="椭圆 60"/>
            <p:cNvSpPr/>
            <p:nvPr>
              <p:custDataLst>
                <p:tags r:id="rId15"/>
              </p:custDataLst>
            </p:nvPr>
          </p:nvSpPr>
          <p:spPr>
            <a:xfrm>
              <a:off x="0" y="0"/>
              <a:ext cx="1224136" cy="1224136"/>
            </a:xfrm>
            <a:prstGeom prst="ellipse">
              <a:avLst/>
            </a:prstGeom>
            <a:solidFill>
              <a:srgbClr val="A5A5A5"/>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44" name="Freeform 1015"/>
            <p:cNvSpPr/>
            <p:nvPr>
              <p:custDataLst>
                <p:tags r:id="rId16"/>
              </p:custDataLst>
            </p:nvPr>
          </p:nvSpPr>
          <p:spPr>
            <a:xfrm>
              <a:off x="377672" y="461202"/>
              <a:ext cx="457200" cy="415925"/>
            </a:xfrm>
            <a:custGeom>
              <a:avLst/>
              <a:gdLst>
                <a:gd name="txL" fmla="*/ 0 w 78"/>
                <a:gd name="txT" fmla="*/ 0 h 71"/>
                <a:gd name="txR" fmla="*/ 78 w 78"/>
                <a:gd name="txB" fmla="*/ 71 h 71"/>
              </a:gdLst>
              <a:ahLst/>
              <a:cxnLst>
                <a:cxn ang="0">
                  <a:pos x="1" y="69"/>
                </a:cxn>
                <a:cxn ang="0">
                  <a:pos x="5" y="70"/>
                </a:cxn>
                <a:cxn ang="0">
                  <a:pos x="14" y="55"/>
                </a:cxn>
                <a:cxn ang="0">
                  <a:pos x="49" y="48"/>
                </a:cxn>
                <a:cxn ang="0">
                  <a:pos x="78" y="0"/>
                </a:cxn>
                <a:cxn ang="0">
                  <a:pos x="10" y="53"/>
                </a:cxn>
                <a:cxn ang="0">
                  <a:pos x="42" y="21"/>
                </a:cxn>
                <a:cxn ang="0">
                  <a:pos x="1" y="69"/>
                </a:cxn>
              </a:cxnLst>
              <a:rect l="txL" t="txT" r="txR" b="txB"/>
              <a:pathLst>
                <a:path w="78" h="71">
                  <a:moveTo>
                    <a:pt x="1" y="69"/>
                  </a:moveTo>
                  <a:cubicBezTo>
                    <a:pt x="1" y="69"/>
                    <a:pt x="0" y="71"/>
                    <a:pt x="5" y="70"/>
                  </a:cubicBezTo>
                  <a:cubicBezTo>
                    <a:pt x="4" y="67"/>
                    <a:pt x="14" y="55"/>
                    <a:pt x="14" y="55"/>
                  </a:cubicBezTo>
                  <a:cubicBezTo>
                    <a:pt x="14" y="55"/>
                    <a:pt x="32" y="67"/>
                    <a:pt x="49" y="48"/>
                  </a:cubicBezTo>
                  <a:cubicBezTo>
                    <a:pt x="66" y="29"/>
                    <a:pt x="54" y="13"/>
                    <a:pt x="78" y="0"/>
                  </a:cubicBezTo>
                  <a:cubicBezTo>
                    <a:pt x="21" y="12"/>
                    <a:pt x="9" y="30"/>
                    <a:pt x="10" y="53"/>
                  </a:cubicBezTo>
                  <a:cubicBezTo>
                    <a:pt x="15" y="42"/>
                    <a:pt x="29" y="27"/>
                    <a:pt x="42" y="21"/>
                  </a:cubicBezTo>
                  <a:cubicBezTo>
                    <a:pt x="21" y="36"/>
                    <a:pt x="7" y="58"/>
                    <a:pt x="1" y="69"/>
                  </a:cubicBez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grpSp>
      <p:grpSp>
        <p:nvGrpSpPr>
          <p:cNvPr id="77845" name="Group 25"/>
          <p:cNvGrpSpPr/>
          <p:nvPr/>
        </p:nvGrpSpPr>
        <p:grpSpPr>
          <a:xfrm>
            <a:off x="9343390" y="1590675"/>
            <a:ext cx="1294130" cy="1202055"/>
            <a:chOff x="0" y="0"/>
            <a:chExt cx="1224136" cy="1224136"/>
          </a:xfrm>
        </p:grpSpPr>
        <p:sp>
          <p:nvSpPr>
            <p:cNvPr id="77846" name="椭圆 63"/>
            <p:cNvSpPr/>
            <p:nvPr>
              <p:custDataLst>
                <p:tags r:id="rId17"/>
              </p:custDataLst>
            </p:nvPr>
          </p:nvSpPr>
          <p:spPr>
            <a:xfrm>
              <a:off x="0" y="0"/>
              <a:ext cx="1224136" cy="1224136"/>
            </a:xfrm>
            <a:prstGeom prst="ellipse">
              <a:avLst/>
            </a:prstGeom>
            <a:solidFill>
              <a:srgbClr val="E74C2E"/>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77847" name="Group 27"/>
            <p:cNvGrpSpPr/>
            <p:nvPr/>
          </p:nvGrpSpPr>
          <p:grpSpPr>
            <a:xfrm>
              <a:off x="402004" y="462692"/>
              <a:ext cx="415398" cy="303451"/>
              <a:chOff x="0" y="0"/>
              <a:chExt cx="685800" cy="400050"/>
            </a:xfrm>
          </p:grpSpPr>
          <p:sp>
            <p:nvSpPr>
              <p:cNvPr id="77848" name="Freeform 8"/>
              <p:cNvSpPr/>
              <p:nvPr>
                <p:custDataLst>
                  <p:tags r:id="rId18"/>
                </p:custDataLst>
              </p:nvPr>
            </p:nvSpPr>
            <p:spPr>
              <a:xfrm>
                <a:off x="0" y="365125"/>
                <a:ext cx="685800" cy="34925"/>
              </a:xfrm>
              <a:custGeom>
                <a:avLst/>
                <a:gdLst>
                  <a:gd name="txL" fmla="*/ 0 w 117"/>
                  <a:gd name="txT" fmla="*/ 0 h 6"/>
                  <a:gd name="txR" fmla="*/ 117 w 117"/>
                  <a:gd name="txB" fmla="*/ 6 h 6"/>
                </a:gdLst>
                <a:ahLst/>
                <a:cxnLst>
                  <a:cxn ang="0">
                    <a:pos x="117" y="5"/>
                  </a:cxn>
                  <a:cxn ang="0">
                    <a:pos x="115" y="6"/>
                  </a:cxn>
                  <a:cxn ang="0">
                    <a:pos x="2" y="6"/>
                  </a:cxn>
                  <a:cxn ang="0">
                    <a:pos x="0" y="5"/>
                  </a:cxn>
                  <a:cxn ang="0">
                    <a:pos x="0" y="1"/>
                  </a:cxn>
                  <a:cxn ang="0">
                    <a:pos x="2" y="0"/>
                  </a:cxn>
                  <a:cxn ang="0">
                    <a:pos x="115" y="0"/>
                  </a:cxn>
                  <a:cxn ang="0">
                    <a:pos x="117" y="1"/>
                  </a:cxn>
                  <a:cxn ang="0">
                    <a:pos x="117" y="5"/>
                  </a:cxn>
                </a:cxnLst>
                <a:rect l="txL" t="txT" r="txR" b="txB"/>
                <a:pathLst>
                  <a:path w="117" h="6">
                    <a:moveTo>
                      <a:pt x="117" y="5"/>
                    </a:moveTo>
                    <a:cubicBezTo>
                      <a:pt x="117" y="6"/>
                      <a:pt x="116" y="6"/>
                      <a:pt x="115" y="6"/>
                    </a:cubicBezTo>
                    <a:cubicBezTo>
                      <a:pt x="2" y="6"/>
                      <a:pt x="2" y="6"/>
                      <a:pt x="2" y="6"/>
                    </a:cubicBezTo>
                    <a:cubicBezTo>
                      <a:pt x="1" y="6"/>
                      <a:pt x="0" y="6"/>
                      <a:pt x="0" y="5"/>
                    </a:cubicBezTo>
                    <a:cubicBezTo>
                      <a:pt x="0" y="1"/>
                      <a:pt x="0" y="1"/>
                      <a:pt x="0" y="1"/>
                    </a:cubicBezTo>
                    <a:cubicBezTo>
                      <a:pt x="0" y="0"/>
                      <a:pt x="1" y="0"/>
                      <a:pt x="2" y="0"/>
                    </a:cubicBezTo>
                    <a:cubicBezTo>
                      <a:pt x="115" y="0"/>
                      <a:pt x="115" y="0"/>
                      <a:pt x="115" y="0"/>
                    </a:cubicBezTo>
                    <a:cubicBezTo>
                      <a:pt x="116" y="0"/>
                      <a:pt x="117" y="0"/>
                      <a:pt x="117" y="1"/>
                    </a:cubicBezTo>
                    <a:lnTo>
                      <a:pt x="117" y="5"/>
                    </a:ln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sp>
            <p:nvSpPr>
              <p:cNvPr id="77849" name="Freeform 9"/>
              <p:cNvSpPr>
                <a:spLocks noEditPoints="1"/>
              </p:cNvSpPr>
              <p:nvPr>
                <p:custDataLst>
                  <p:tags r:id="rId19"/>
                </p:custDataLst>
              </p:nvPr>
            </p:nvSpPr>
            <p:spPr>
              <a:xfrm>
                <a:off x="41275" y="0"/>
                <a:ext cx="603250" cy="346075"/>
              </a:xfrm>
              <a:custGeom>
                <a:avLst/>
                <a:gdLst>
                  <a:gd name="txL" fmla="*/ 0 w 103"/>
                  <a:gd name="txT" fmla="*/ 0 h 59"/>
                  <a:gd name="txR" fmla="*/ 103 w 103"/>
                  <a:gd name="txB" fmla="*/ 59 h 59"/>
                </a:gdLst>
                <a:ahLst/>
                <a:cxnLst>
                  <a:cxn ang="0">
                    <a:pos x="99" y="0"/>
                  </a:cxn>
                  <a:cxn ang="0">
                    <a:pos x="5" y="0"/>
                  </a:cxn>
                  <a:cxn ang="0">
                    <a:pos x="0" y="5"/>
                  </a:cxn>
                  <a:cxn ang="0">
                    <a:pos x="0" y="54"/>
                  </a:cxn>
                  <a:cxn ang="0">
                    <a:pos x="5" y="59"/>
                  </a:cxn>
                  <a:cxn ang="0">
                    <a:pos x="99" y="59"/>
                  </a:cxn>
                  <a:cxn ang="0">
                    <a:pos x="103" y="54"/>
                  </a:cxn>
                  <a:cxn ang="0">
                    <a:pos x="103" y="5"/>
                  </a:cxn>
                  <a:cxn ang="0">
                    <a:pos x="99" y="0"/>
                  </a:cxn>
                  <a:cxn ang="0">
                    <a:pos x="99" y="55"/>
                  </a:cxn>
                  <a:cxn ang="0">
                    <a:pos x="5" y="55"/>
                  </a:cxn>
                  <a:cxn ang="0">
                    <a:pos x="5" y="6"/>
                  </a:cxn>
                  <a:cxn ang="0">
                    <a:pos x="99" y="6"/>
                  </a:cxn>
                  <a:cxn ang="0">
                    <a:pos x="99" y="55"/>
                  </a:cxn>
                </a:cxnLst>
                <a:rect l="txL" t="txT" r="txR" b="txB"/>
                <a:pathLst>
                  <a:path w="103" h="59">
                    <a:moveTo>
                      <a:pt x="99" y="0"/>
                    </a:moveTo>
                    <a:cubicBezTo>
                      <a:pt x="5" y="0"/>
                      <a:pt x="5" y="0"/>
                      <a:pt x="5" y="0"/>
                    </a:cubicBezTo>
                    <a:cubicBezTo>
                      <a:pt x="2" y="0"/>
                      <a:pt x="0" y="2"/>
                      <a:pt x="0" y="5"/>
                    </a:cubicBezTo>
                    <a:cubicBezTo>
                      <a:pt x="0" y="54"/>
                      <a:pt x="0" y="54"/>
                      <a:pt x="0" y="54"/>
                    </a:cubicBezTo>
                    <a:cubicBezTo>
                      <a:pt x="0" y="57"/>
                      <a:pt x="2" y="59"/>
                      <a:pt x="5" y="59"/>
                    </a:cubicBezTo>
                    <a:cubicBezTo>
                      <a:pt x="99" y="59"/>
                      <a:pt x="99" y="59"/>
                      <a:pt x="99" y="59"/>
                    </a:cubicBezTo>
                    <a:cubicBezTo>
                      <a:pt x="101" y="59"/>
                      <a:pt x="103" y="57"/>
                      <a:pt x="103" y="54"/>
                    </a:cubicBezTo>
                    <a:cubicBezTo>
                      <a:pt x="103" y="5"/>
                      <a:pt x="103" y="5"/>
                      <a:pt x="103" y="5"/>
                    </a:cubicBezTo>
                    <a:cubicBezTo>
                      <a:pt x="103" y="2"/>
                      <a:pt x="101" y="0"/>
                      <a:pt x="99" y="0"/>
                    </a:cubicBezTo>
                    <a:close/>
                    <a:moveTo>
                      <a:pt x="99" y="55"/>
                    </a:moveTo>
                    <a:cubicBezTo>
                      <a:pt x="5" y="55"/>
                      <a:pt x="5" y="55"/>
                      <a:pt x="5" y="55"/>
                    </a:cubicBezTo>
                    <a:cubicBezTo>
                      <a:pt x="5" y="6"/>
                      <a:pt x="5" y="6"/>
                      <a:pt x="5" y="6"/>
                    </a:cubicBezTo>
                    <a:cubicBezTo>
                      <a:pt x="99" y="6"/>
                      <a:pt x="99" y="6"/>
                      <a:pt x="99" y="6"/>
                    </a:cubicBezTo>
                    <a:lnTo>
                      <a:pt x="99" y="55"/>
                    </a:lnTo>
                    <a:close/>
                  </a:path>
                </a:pathLst>
              </a:custGeom>
              <a:solidFill>
                <a:schemeClr val="bg1"/>
              </a:solidFill>
              <a:ln w="9525">
                <a:noFill/>
              </a:ln>
            </p:spPr>
            <p:txBody>
              <a:bodyPr/>
              <a:p>
                <a:endParaRPr>
                  <a:solidFill>
                    <a:srgbClr val="595959"/>
                  </a:solidFill>
                  <a:latin typeface="Calibri" panose="020F0502020204030204" charset="0"/>
                  <a:ea typeface="宋体" panose="02010600030101010101" pitchFamily="2" charset="-122"/>
                  <a:sym typeface="Calibri" panose="020F0502020204030204" charset="0"/>
                </a:endParaRPr>
              </a:p>
            </p:txBody>
          </p:sp>
        </p:grpSp>
      </p:grpSp>
      <p:grpSp>
        <p:nvGrpSpPr>
          <p:cNvPr id="77850" name="Group 30"/>
          <p:cNvGrpSpPr/>
          <p:nvPr/>
        </p:nvGrpSpPr>
        <p:grpSpPr>
          <a:xfrm>
            <a:off x="1184909" y="3290570"/>
            <a:ext cx="9776461" cy="278766"/>
            <a:chOff x="580" y="-97755"/>
            <a:chExt cx="8937095" cy="373168"/>
          </a:xfrm>
        </p:grpSpPr>
        <p:sp>
          <p:nvSpPr>
            <p:cNvPr id="77851" name="文本框 68"/>
            <p:cNvSpPr/>
            <p:nvPr>
              <p:custDataLst>
                <p:tags r:id="rId20"/>
              </p:custDataLst>
            </p:nvPr>
          </p:nvSpPr>
          <p:spPr>
            <a:xfrm>
              <a:off x="580" y="-93504"/>
              <a:ext cx="1780764" cy="368917"/>
            </a:xfrm>
            <a:prstGeom prst="rect">
              <a:avLst/>
            </a:prstGeom>
            <a:noFill/>
            <a:ln w="9525">
              <a:noFill/>
            </a:ln>
          </p:spPr>
          <p:txBody>
            <a:bodyPr>
              <a:spAutoFit/>
            </a:bodyPr>
            <a:p>
              <a:pPr algn="ctr"/>
              <a:r>
                <a:rPr lang="en-US" altLang="zh-CN" sz="1200" b="1" dirty="0">
                  <a:solidFill>
                    <a:srgbClr val="E74C2E"/>
                  </a:solidFill>
                  <a:latin typeface="微软雅黑" panose="020B0503020204020204" charset="-122"/>
                  <a:ea typeface="微软雅黑" panose="020B0503020204020204" charset="-122"/>
                  <a:sym typeface="微软雅黑" panose="020B0503020204020204" charset="-122"/>
                </a:rPr>
                <a:t>Step 1</a:t>
              </a:r>
              <a:endParaRPr lang="en-US" altLang="zh-CN"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7852" name="文本框 69"/>
            <p:cNvSpPr/>
            <p:nvPr>
              <p:custDataLst>
                <p:tags r:id="rId21"/>
              </p:custDataLst>
            </p:nvPr>
          </p:nvSpPr>
          <p:spPr>
            <a:xfrm>
              <a:off x="1799468" y="-93504"/>
              <a:ext cx="1780764" cy="368917"/>
            </a:xfrm>
            <a:prstGeom prst="rect">
              <a:avLst/>
            </a:prstGeom>
            <a:noFill/>
            <a:ln w="9525">
              <a:noFill/>
            </a:ln>
          </p:spPr>
          <p:txBody>
            <a:bodyPr>
              <a:spAutoFit/>
            </a:bodyPr>
            <a:p>
              <a:pPr algn="ctr"/>
              <a:r>
                <a:rPr lang="en-US" altLang="zh-CN" sz="1200" b="1" dirty="0">
                  <a:solidFill>
                    <a:srgbClr val="E74C2E"/>
                  </a:solidFill>
                  <a:latin typeface="微软雅黑" panose="020B0503020204020204" charset="-122"/>
                  <a:ea typeface="微软雅黑" panose="020B0503020204020204" charset="-122"/>
                  <a:sym typeface="微软雅黑" panose="020B0503020204020204" charset="-122"/>
                </a:rPr>
                <a:t>Step 2</a:t>
              </a:r>
              <a:endParaRPr lang="en-US" altLang="zh-CN"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7853" name="文本框 70"/>
            <p:cNvSpPr/>
            <p:nvPr>
              <p:custDataLst>
                <p:tags r:id="rId22"/>
              </p:custDataLst>
            </p:nvPr>
          </p:nvSpPr>
          <p:spPr>
            <a:xfrm>
              <a:off x="3578868" y="-93504"/>
              <a:ext cx="1780764" cy="368917"/>
            </a:xfrm>
            <a:prstGeom prst="rect">
              <a:avLst/>
            </a:prstGeom>
            <a:noFill/>
            <a:ln w="9525">
              <a:noFill/>
            </a:ln>
          </p:spPr>
          <p:txBody>
            <a:bodyPr>
              <a:spAutoFit/>
            </a:bodyPr>
            <a:p>
              <a:pPr algn="ctr"/>
              <a:r>
                <a:rPr lang="en-US" altLang="zh-CN" sz="1200" b="1" dirty="0">
                  <a:solidFill>
                    <a:srgbClr val="E74C2E"/>
                  </a:solidFill>
                  <a:latin typeface="微软雅黑" panose="020B0503020204020204" charset="-122"/>
                  <a:ea typeface="微软雅黑" panose="020B0503020204020204" charset="-122"/>
                  <a:sym typeface="微软雅黑" panose="020B0503020204020204" charset="-122"/>
                </a:rPr>
                <a:t>Step 3</a:t>
              </a:r>
              <a:endParaRPr lang="en-US" altLang="zh-CN"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7854" name="文本框 71"/>
            <p:cNvSpPr/>
            <p:nvPr>
              <p:custDataLst>
                <p:tags r:id="rId23"/>
              </p:custDataLst>
            </p:nvPr>
          </p:nvSpPr>
          <p:spPr>
            <a:xfrm>
              <a:off x="5269449" y="-97755"/>
              <a:ext cx="1780764" cy="368917"/>
            </a:xfrm>
            <a:prstGeom prst="rect">
              <a:avLst/>
            </a:prstGeom>
            <a:noFill/>
            <a:ln w="9525">
              <a:noFill/>
            </a:ln>
          </p:spPr>
          <p:txBody>
            <a:bodyPr>
              <a:spAutoFit/>
            </a:bodyPr>
            <a:p>
              <a:pPr algn="ctr"/>
              <a:r>
                <a:rPr lang="en-US" altLang="zh-CN" sz="1200" b="1" dirty="0">
                  <a:solidFill>
                    <a:srgbClr val="E74C2E"/>
                  </a:solidFill>
                  <a:latin typeface="微软雅黑" panose="020B0503020204020204" charset="-122"/>
                  <a:ea typeface="微软雅黑" panose="020B0503020204020204" charset="-122"/>
                  <a:sym typeface="微软雅黑" panose="020B0503020204020204" charset="-122"/>
                </a:rPr>
                <a:t>Step 4</a:t>
              </a:r>
              <a:endParaRPr lang="en-US" altLang="zh-CN"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7855" name="文本框 72"/>
            <p:cNvSpPr/>
            <p:nvPr>
              <p:custDataLst>
                <p:tags r:id="rId24"/>
              </p:custDataLst>
            </p:nvPr>
          </p:nvSpPr>
          <p:spPr>
            <a:xfrm>
              <a:off x="7156911" y="-93504"/>
              <a:ext cx="1780764" cy="368917"/>
            </a:xfrm>
            <a:prstGeom prst="rect">
              <a:avLst/>
            </a:prstGeom>
            <a:noFill/>
            <a:ln w="9525">
              <a:noFill/>
            </a:ln>
          </p:spPr>
          <p:txBody>
            <a:bodyPr>
              <a:spAutoFit/>
            </a:bodyPr>
            <a:p>
              <a:pPr algn="ctr"/>
              <a:r>
                <a:rPr lang="en-US" altLang="zh-CN" sz="1200" b="1" dirty="0">
                  <a:solidFill>
                    <a:srgbClr val="E74C2E"/>
                  </a:solidFill>
                  <a:latin typeface="微软雅黑" panose="020B0503020204020204" charset="-122"/>
                  <a:ea typeface="微软雅黑" panose="020B0503020204020204" charset="-122"/>
                  <a:sym typeface="微软雅黑" panose="020B0503020204020204" charset="-122"/>
                </a:rPr>
                <a:t>Step 5</a:t>
              </a:r>
              <a:endParaRPr lang="en-US" altLang="zh-CN" sz="12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sp>
        <p:nvSpPr>
          <p:cNvPr id="77856" name="燕尾形 73"/>
          <p:cNvSpPr/>
          <p:nvPr>
            <p:custDataLst>
              <p:tags r:id="rId25"/>
            </p:custDataLst>
          </p:nvPr>
        </p:nvSpPr>
        <p:spPr>
          <a:xfrm>
            <a:off x="2960370" y="2142490"/>
            <a:ext cx="227965" cy="212090"/>
          </a:xfrm>
          <a:prstGeom prst="chevron">
            <a:avLst>
              <a:gd name="adj" fmla="val 50000"/>
            </a:avLst>
          </a:prstGeom>
          <a:solidFill>
            <a:srgbClr val="E74C2E"/>
          </a:solidFill>
          <a:ln w="9525">
            <a:noFill/>
          </a:ln>
        </p:spPr>
        <p:txBody>
          <a:bodyPr lIns="68580" tIns="34290" rIns="68580" bIns="34290"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57" name="燕尾形 74"/>
          <p:cNvSpPr/>
          <p:nvPr>
            <p:custDataLst>
              <p:tags r:id="rId26"/>
            </p:custDataLst>
          </p:nvPr>
        </p:nvSpPr>
        <p:spPr>
          <a:xfrm>
            <a:off x="4794885" y="2142490"/>
            <a:ext cx="227965" cy="212090"/>
          </a:xfrm>
          <a:prstGeom prst="chevron">
            <a:avLst>
              <a:gd name="adj" fmla="val 50000"/>
            </a:avLst>
          </a:prstGeom>
          <a:solidFill>
            <a:srgbClr val="E74C2E"/>
          </a:solidFill>
          <a:ln w="9525">
            <a:noFill/>
          </a:ln>
        </p:spPr>
        <p:txBody>
          <a:bodyPr lIns="68580" tIns="34290" rIns="68580" bIns="34290"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58" name="燕尾形 75"/>
          <p:cNvSpPr/>
          <p:nvPr>
            <p:custDataLst>
              <p:tags r:id="rId27"/>
            </p:custDataLst>
          </p:nvPr>
        </p:nvSpPr>
        <p:spPr>
          <a:xfrm>
            <a:off x="5763895" y="2142490"/>
            <a:ext cx="227965" cy="212090"/>
          </a:xfrm>
          <a:prstGeom prst="chevron">
            <a:avLst>
              <a:gd name="adj" fmla="val 50000"/>
            </a:avLst>
          </a:prstGeom>
          <a:solidFill>
            <a:srgbClr val="E74C2E"/>
          </a:solidFill>
          <a:ln w="9525">
            <a:noFill/>
          </a:ln>
        </p:spPr>
        <p:txBody>
          <a:bodyPr lIns="68580" tIns="34290" rIns="68580" bIns="34290"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59" name="燕尾形 76"/>
          <p:cNvSpPr/>
          <p:nvPr>
            <p:custDataLst>
              <p:tags r:id="rId28"/>
            </p:custDataLst>
          </p:nvPr>
        </p:nvSpPr>
        <p:spPr>
          <a:xfrm>
            <a:off x="8896985" y="2142490"/>
            <a:ext cx="227965" cy="212090"/>
          </a:xfrm>
          <a:prstGeom prst="chevron">
            <a:avLst>
              <a:gd name="adj" fmla="val 50000"/>
            </a:avLst>
          </a:prstGeom>
          <a:solidFill>
            <a:srgbClr val="E74C2E"/>
          </a:solidFill>
          <a:ln w="9525">
            <a:noFill/>
          </a:ln>
        </p:spPr>
        <p:txBody>
          <a:bodyPr lIns="68580" tIns="34290" rIns="68580" bIns="34290"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77860" name="Group 40"/>
          <p:cNvGrpSpPr/>
          <p:nvPr/>
        </p:nvGrpSpPr>
        <p:grpSpPr>
          <a:xfrm>
            <a:off x="1092200" y="4173855"/>
            <a:ext cx="10348595" cy="1568450"/>
            <a:chOff x="0" y="0"/>
            <a:chExt cx="9828751" cy="1300950"/>
          </a:xfrm>
        </p:grpSpPr>
        <p:sp>
          <p:nvSpPr>
            <p:cNvPr id="77861" name="矩形 78"/>
            <p:cNvSpPr/>
            <p:nvPr>
              <p:custDataLst>
                <p:tags r:id="rId29"/>
              </p:custDataLst>
            </p:nvPr>
          </p:nvSpPr>
          <p:spPr>
            <a:xfrm>
              <a:off x="0" y="0"/>
              <a:ext cx="2103923" cy="1300950"/>
            </a:xfrm>
            <a:prstGeom prst="rect">
              <a:avLst/>
            </a:prstGeom>
            <a:noFill/>
            <a:ln w="9525">
              <a:noFill/>
            </a:ln>
          </p:spPr>
          <p:txBody>
            <a:bodyPr wrap="square">
              <a:spAutoFit/>
            </a:bodyPr>
            <a:p>
              <a:pPr indent="0" fontAlgn="auto">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使用前检查</a:t>
              </a: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检查滤毒罐是否在有效期内，面具的密封性，呼气阀有无变形及裂缝；</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77862" name="矩形 79"/>
            <p:cNvSpPr/>
            <p:nvPr>
              <p:custDataLst>
                <p:tags r:id="rId30"/>
              </p:custDataLst>
            </p:nvPr>
          </p:nvSpPr>
          <p:spPr>
            <a:xfrm>
              <a:off x="2104047" y="293387"/>
              <a:ext cx="1679848" cy="688397"/>
            </a:xfrm>
            <a:prstGeom prst="rect">
              <a:avLst/>
            </a:prstGeom>
            <a:noFill/>
            <a:ln w="9525">
              <a:noFill/>
            </a:ln>
          </p:spPr>
          <p:txBody>
            <a:bodyPr>
              <a:spAutoFit/>
            </a:bodyPr>
            <a:p>
              <a:pPr algn="ctr">
                <a:lnSpc>
                  <a:spcPct val="15000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将面具盖住口鼻</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a:p>
              <a:pPr algn="ctr">
                <a:lnSpc>
                  <a:spcPct val="150000"/>
                </a:lnSpc>
              </a:pP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7863" name="矩形 80"/>
            <p:cNvSpPr/>
            <p:nvPr>
              <p:custDataLst>
                <p:tags r:id="rId31"/>
              </p:custDataLst>
            </p:nvPr>
          </p:nvSpPr>
          <p:spPr>
            <a:xfrm>
              <a:off x="3864361" y="389050"/>
              <a:ext cx="1679848" cy="279678"/>
            </a:xfrm>
            <a:prstGeom prst="rect">
              <a:avLst/>
            </a:prstGeom>
            <a:noFill/>
            <a:ln w="9525">
              <a:noFill/>
            </a:ln>
          </p:spPr>
          <p:txBody>
            <a:bodyPr>
              <a:spAutoFit/>
            </a:bodyPr>
            <a:p>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将头带拉至头顶</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7864" name="矩形 81"/>
            <p:cNvSpPr/>
            <p:nvPr>
              <p:custDataLst>
                <p:tags r:id="rId32"/>
              </p:custDataLst>
            </p:nvPr>
          </p:nvSpPr>
          <p:spPr>
            <a:xfrm>
              <a:off x="5770294" y="204122"/>
              <a:ext cx="1679848" cy="688397"/>
            </a:xfrm>
            <a:prstGeom prst="rect">
              <a:avLst/>
            </a:prstGeom>
            <a:noFill/>
            <a:ln w="9525">
              <a:noFill/>
            </a:ln>
          </p:spPr>
          <p:txBody>
            <a:bodyPr>
              <a:spAutoFit/>
            </a:bodyPr>
            <a:p>
              <a:pPr>
                <a:lnSpc>
                  <a:spcPct val="15000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用双手将下面的头带拉向颈后</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7865" name="矩形 82"/>
            <p:cNvSpPr/>
            <p:nvPr>
              <p:custDataLst>
                <p:tags r:id="rId33"/>
              </p:custDataLst>
            </p:nvPr>
          </p:nvSpPr>
          <p:spPr>
            <a:xfrm>
              <a:off x="7519092" y="95663"/>
              <a:ext cx="2309659" cy="994410"/>
            </a:xfrm>
            <a:prstGeom prst="rect">
              <a:avLst/>
            </a:prstGeom>
            <a:noFill/>
            <a:ln w="9525">
              <a:noFill/>
            </a:ln>
          </p:spPr>
          <p:txBody>
            <a:bodyPr wrap="square">
              <a:spAutoFit/>
            </a:bodyPr>
            <a:p>
              <a:pPr>
                <a:lnSpc>
                  <a:spcPct val="150000"/>
                </a:lnSpc>
              </a:pP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整理头带位置，调到最佳位置，保证面具紧贴脸鼻密封完好</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grpSp>
      <p:grpSp>
        <p:nvGrpSpPr>
          <p:cNvPr id="77866" name="Group 46"/>
          <p:cNvGrpSpPr/>
          <p:nvPr/>
        </p:nvGrpSpPr>
        <p:grpSpPr>
          <a:xfrm>
            <a:off x="1184910" y="3639185"/>
            <a:ext cx="9973945" cy="292735"/>
            <a:chOff x="0" y="0"/>
            <a:chExt cx="8487614" cy="309189"/>
          </a:xfrm>
        </p:grpSpPr>
        <p:sp>
          <p:nvSpPr>
            <p:cNvPr id="77867" name="矩形 84"/>
            <p:cNvSpPr/>
            <p:nvPr>
              <p:custDataLst>
                <p:tags r:id="rId34"/>
              </p:custDataLst>
            </p:nvPr>
          </p:nvSpPr>
          <p:spPr>
            <a:xfrm>
              <a:off x="0" y="0"/>
              <a:ext cx="8487614" cy="309189"/>
            </a:xfrm>
            <a:prstGeom prst="rect">
              <a:avLst/>
            </a:prstGeom>
            <a:solidFill>
              <a:srgbClr val="E74C2E"/>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68" name="燕尾形 85"/>
            <p:cNvSpPr/>
            <p:nvPr>
              <p:custDataLst>
                <p:tags r:id="rId35"/>
              </p:custDataLst>
            </p:nvPr>
          </p:nvSpPr>
          <p:spPr>
            <a:xfrm rot="5400000">
              <a:off x="619401" y="45801"/>
              <a:ext cx="237581" cy="237581"/>
            </a:xfrm>
            <a:prstGeom prst="chevron">
              <a:avLst>
                <a:gd name="adj" fmla="val 50000"/>
              </a:avLst>
            </a:prstGeom>
            <a:solidFill>
              <a:schemeClr val="bg1"/>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69" name="燕尾形 86"/>
            <p:cNvSpPr/>
            <p:nvPr>
              <p:custDataLst>
                <p:tags r:id="rId36"/>
              </p:custDataLst>
            </p:nvPr>
          </p:nvSpPr>
          <p:spPr>
            <a:xfrm rot="5400000">
              <a:off x="2385068" y="45800"/>
              <a:ext cx="237581" cy="237581"/>
            </a:xfrm>
            <a:prstGeom prst="chevron">
              <a:avLst>
                <a:gd name="adj" fmla="val 50000"/>
              </a:avLst>
            </a:prstGeom>
            <a:solidFill>
              <a:schemeClr val="bg1"/>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70" name="燕尾形 87"/>
            <p:cNvSpPr/>
            <p:nvPr>
              <p:custDataLst>
                <p:tags r:id="rId37"/>
              </p:custDataLst>
            </p:nvPr>
          </p:nvSpPr>
          <p:spPr>
            <a:xfrm rot="5400000">
              <a:off x="3958609" y="51516"/>
              <a:ext cx="237581" cy="237581"/>
            </a:xfrm>
            <a:prstGeom prst="chevron">
              <a:avLst>
                <a:gd name="adj" fmla="val 50000"/>
              </a:avLst>
            </a:prstGeom>
            <a:solidFill>
              <a:schemeClr val="bg1"/>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71" name="燕尾形 88"/>
            <p:cNvSpPr/>
            <p:nvPr>
              <p:custDataLst>
                <p:tags r:id="rId38"/>
              </p:custDataLst>
            </p:nvPr>
          </p:nvSpPr>
          <p:spPr>
            <a:xfrm rot="5400000">
              <a:off x="5564608" y="40378"/>
              <a:ext cx="237581" cy="237581"/>
            </a:xfrm>
            <a:prstGeom prst="chevron">
              <a:avLst>
                <a:gd name="adj" fmla="val 50000"/>
              </a:avLst>
            </a:prstGeom>
            <a:solidFill>
              <a:schemeClr val="bg1"/>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77872" name="燕尾形 89"/>
            <p:cNvSpPr/>
            <p:nvPr>
              <p:custDataLst>
                <p:tags r:id="rId39"/>
              </p:custDataLst>
            </p:nvPr>
          </p:nvSpPr>
          <p:spPr>
            <a:xfrm rot="5400000">
              <a:off x="7388984" y="51080"/>
              <a:ext cx="237581" cy="237581"/>
            </a:xfrm>
            <a:prstGeom prst="chevron">
              <a:avLst>
                <a:gd name="adj" fmla="val 50000"/>
              </a:avLst>
            </a:prstGeom>
            <a:solidFill>
              <a:schemeClr val="bg1"/>
            </a:solidFill>
            <a:ln w="9525">
              <a:noFill/>
            </a:ln>
          </p:spPr>
          <p:txBody>
            <a:bodyPr anchor="ctr" anchorCtr="0"/>
            <a:p>
              <a:pPr algn="ctr"/>
              <a:endParaRPr>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2" name="文本框 1"/>
          <p:cNvSpPr txBox="1"/>
          <p:nvPr/>
        </p:nvSpPr>
        <p:spPr>
          <a:xfrm>
            <a:off x="323215" y="694055"/>
            <a:ext cx="216471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毒物危害及控制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4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p:cTn id="7" dur="300" fill="hold"/>
                                        <p:tgtEl>
                                          <p:spTgt spid="77826"/>
                                        </p:tgtEl>
                                        <p:attrNameLst>
                                          <p:attrName>ppt_w</p:attrName>
                                        </p:attrNameLst>
                                      </p:cBhvr>
                                      <p:tavLst>
                                        <p:tav tm="0">
                                          <p:val>
                                            <p:fltVal val="0.000000"/>
                                          </p:val>
                                        </p:tav>
                                        <p:tav tm="100000">
                                          <p:val>
                                            <p:strVal val="#ppt_w"/>
                                          </p:val>
                                        </p:tav>
                                      </p:tavLst>
                                    </p:anim>
                                    <p:anim calcmode="lin" valueType="num">
                                      <p:cBhvr>
                                        <p:cTn id="8" dur="300" fill="hold"/>
                                        <p:tgtEl>
                                          <p:spTgt spid="77826"/>
                                        </p:tgtEl>
                                        <p:attrNameLst>
                                          <p:attrName>ppt_h</p:attrName>
                                        </p:attrNameLst>
                                      </p:cBhvr>
                                      <p:tavLst>
                                        <p:tav tm="0">
                                          <p:val>
                                            <p:fltVal val="0.000000"/>
                                          </p:val>
                                        </p:tav>
                                        <p:tav tm="100000">
                                          <p:val>
                                            <p:strVal val="#ppt_h"/>
                                          </p:val>
                                        </p:tav>
                                      </p:tavLst>
                                    </p:anim>
                                    <p:animEffect>
                                      <p:cBhvr>
                                        <p:cTn id="9" dur="300"/>
                                        <p:tgtEl>
                                          <p:spTgt spid="77826"/>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77832"/>
                                        </p:tgtEl>
                                        <p:attrNameLst>
                                          <p:attrName>style.visibility</p:attrName>
                                        </p:attrNameLst>
                                      </p:cBhvr>
                                      <p:to>
                                        <p:strVal val="visible"/>
                                      </p:to>
                                    </p:set>
                                    <p:anim calcmode="lin" valueType="num">
                                      <p:cBhvr>
                                        <p:cTn id="13" dur="300" fill="hold"/>
                                        <p:tgtEl>
                                          <p:spTgt spid="77832"/>
                                        </p:tgtEl>
                                        <p:attrNameLst>
                                          <p:attrName>ppt_w</p:attrName>
                                        </p:attrNameLst>
                                      </p:cBhvr>
                                      <p:tavLst>
                                        <p:tav tm="0">
                                          <p:val>
                                            <p:fltVal val="0.000000"/>
                                          </p:val>
                                        </p:tav>
                                        <p:tav tm="100000">
                                          <p:val>
                                            <p:strVal val="#ppt_w"/>
                                          </p:val>
                                        </p:tav>
                                      </p:tavLst>
                                    </p:anim>
                                    <p:anim calcmode="lin" valueType="num">
                                      <p:cBhvr>
                                        <p:cTn id="14" dur="300" fill="hold"/>
                                        <p:tgtEl>
                                          <p:spTgt spid="77832"/>
                                        </p:tgtEl>
                                        <p:attrNameLst>
                                          <p:attrName>ppt_h</p:attrName>
                                        </p:attrNameLst>
                                      </p:cBhvr>
                                      <p:tavLst>
                                        <p:tav tm="0">
                                          <p:val>
                                            <p:fltVal val="0.000000"/>
                                          </p:val>
                                        </p:tav>
                                        <p:tav tm="100000">
                                          <p:val>
                                            <p:strVal val="#ppt_h"/>
                                          </p:val>
                                        </p:tav>
                                      </p:tavLst>
                                    </p:anim>
                                    <p:animEffect>
                                      <p:cBhvr>
                                        <p:cTn id="15" dur="300"/>
                                        <p:tgtEl>
                                          <p:spTgt spid="77832"/>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77835"/>
                                        </p:tgtEl>
                                        <p:attrNameLst>
                                          <p:attrName>style.visibility</p:attrName>
                                        </p:attrNameLst>
                                      </p:cBhvr>
                                      <p:to>
                                        <p:strVal val="visible"/>
                                      </p:to>
                                    </p:set>
                                    <p:anim calcmode="lin" valueType="num">
                                      <p:cBhvr>
                                        <p:cTn id="19" dur="300" fill="hold"/>
                                        <p:tgtEl>
                                          <p:spTgt spid="77835"/>
                                        </p:tgtEl>
                                        <p:attrNameLst>
                                          <p:attrName>ppt_w</p:attrName>
                                        </p:attrNameLst>
                                      </p:cBhvr>
                                      <p:tavLst>
                                        <p:tav tm="0">
                                          <p:val>
                                            <p:fltVal val="0.000000"/>
                                          </p:val>
                                        </p:tav>
                                        <p:tav tm="100000">
                                          <p:val>
                                            <p:strVal val="#ppt_w"/>
                                          </p:val>
                                        </p:tav>
                                      </p:tavLst>
                                    </p:anim>
                                    <p:anim calcmode="lin" valueType="num">
                                      <p:cBhvr>
                                        <p:cTn id="20" dur="300" fill="hold"/>
                                        <p:tgtEl>
                                          <p:spTgt spid="77835"/>
                                        </p:tgtEl>
                                        <p:attrNameLst>
                                          <p:attrName>ppt_h</p:attrName>
                                        </p:attrNameLst>
                                      </p:cBhvr>
                                      <p:tavLst>
                                        <p:tav tm="0">
                                          <p:val>
                                            <p:fltVal val="0.000000"/>
                                          </p:val>
                                        </p:tav>
                                        <p:tav tm="100000">
                                          <p:val>
                                            <p:strVal val="#ppt_h"/>
                                          </p:val>
                                        </p:tav>
                                      </p:tavLst>
                                    </p:anim>
                                    <p:animEffect>
                                      <p:cBhvr>
                                        <p:cTn id="21" dur="300"/>
                                        <p:tgtEl>
                                          <p:spTgt spid="77835"/>
                                        </p:tgtEl>
                                      </p:cBhvr>
                                    </p:animEffect>
                                  </p:childTnLst>
                                </p:cTn>
                              </p:par>
                            </p:childTnLst>
                          </p:cTn>
                        </p:par>
                        <p:par>
                          <p:cTn id="22" fill="hold">
                            <p:stCondLst>
                              <p:cond delay="1500"/>
                            </p:stCondLst>
                            <p:childTnLst>
                              <p:par>
                                <p:cTn id="23" presetID="10" presetClass="entr" presetSubtype="0" fill="hold" nodeType="afterEffect">
                                  <p:stCondLst>
                                    <p:cond delay="0"/>
                                  </p:stCondLst>
                                  <p:childTnLst>
                                    <p:set>
                                      <p:cBhvr>
                                        <p:cTn id="24" dur="1" fill="hold">
                                          <p:stCondLst>
                                            <p:cond delay="0"/>
                                          </p:stCondLst>
                                        </p:cTn>
                                        <p:tgtEl>
                                          <p:spTgt spid="77842"/>
                                        </p:tgtEl>
                                        <p:attrNameLst>
                                          <p:attrName>style.visibility</p:attrName>
                                        </p:attrNameLst>
                                      </p:cBhvr>
                                      <p:to>
                                        <p:strVal val="visible"/>
                                      </p:to>
                                    </p:set>
                                    <p:anim calcmode="lin" valueType="num">
                                      <p:cBhvr>
                                        <p:cTn id="25" dur="300" fill="hold"/>
                                        <p:tgtEl>
                                          <p:spTgt spid="77842"/>
                                        </p:tgtEl>
                                        <p:attrNameLst>
                                          <p:attrName>ppt_w</p:attrName>
                                        </p:attrNameLst>
                                      </p:cBhvr>
                                      <p:tavLst>
                                        <p:tav tm="0">
                                          <p:val>
                                            <p:fltVal val="0.000000"/>
                                          </p:val>
                                        </p:tav>
                                        <p:tav tm="100000">
                                          <p:val>
                                            <p:strVal val="#ppt_w"/>
                                          </p:val>
                                        </p:tav>
                                      </p:tavLst>
                                    </p:anim>
                                    <p:anim calcmode="lin" valueType="num">
                                      <p:cBhvr>
                                        <p:cTn id="26" dur="300" fill="hold"/>
                                        <p:tgtEl>
                                          <p:spTgt spid="77842"/>
                                        </p:tgtEl>
                                        <p:attrNameLst>
                                          <p:attrName>ppt_h</p:attrName>
                                        </p:attrNameLst>
                                      </p:cBhvr>
                                      <p:tavLst>
                                        <p:tav tm="0">
                                          <p:val>
                                            <p:fltVal val="0.000000"/>
                                          </p:val>
                                        </p:tav>
                                        <p:tav tm="100000">
                                          <p:val>
                                            <p:strVal val="#ppt_h"/>
                                          </p:val>
                                        </p:tav>
                                      </p:tavLst>
                                    </p:anim>
                                    <p:animEffect>
                                      <p:cBhvr>
                                        <p:cTn id="27" dur="300"/>
                                        <p:tgtEl>
                                          <p:spTgt spid="77842"/>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77845"/>
                                        </p:tgtEl>
                                        <p:attrNameLst>
                                          <p:attrName>style.visibility</p:attrName>
                                        </p:attrNameLst>
                                      </p:cBhvr>
                                      <p:to>
                                        <p:strVal val="visible"/>
                                      </p:to>
                                    </p:set>
                                    <p:anim calcmode="lin" valueType="num">
                                      <p:cBhvr>
                                        <p:cTn id="31" dur="300" fill="hold"/>
                                        <p:tgtEl>
                                          <p:spTgt spid="77845"/>
                                        </p:tgtEl>
                                        <p:attrNameLst>
                                          <p:attrName>ppt_w</p:attrName>
                                        </p:attrNameLst>
                                      </p:cBhvr>
                                      <p:tavLst>
                                        <p:tav tm="0">
                                          <p:val>
                                            <p:fltVal val="0.000000"/>
                                          </p:val>
                                        </p:tav>
                                        <p:tav tm="100000">
                                          <p:val>
                                            <p:strVal val="#ppt_w"/>
                                          </p:val>
                                        </p:tav>
                                      </p:tavLst>
                                    </p:anim>
                                    <p:anim calcmode="lin" valueType="num">
                                      <p:cBhvr>
                                        <p:cTn id="32" dur="300" fill="hold"/>
                                        <p:tgtEl>
                                          <p:spTgt spid="77845"/>
                                        </p:tgtEl>
                                        <p:attrNameLst>
                                          <p:attrName>ppt_h</p:attrName>
                                        </p:attrNameLst>
                                      </p:cBhvr>
                                      <p:tavLst>
                                        <p:tav tm="0">
                                          <p:val>
                                            <p:fltVal val="0.000000"/>
                                          </p:val>
                                        </p:tav>
                                        <p:tav tm="100000">
                                          <p:val>
                                            <p:strVal val="#ppt_h"/>
                                          </p:val>
                                        </p:tav>
                                      </p:tavLst>
                                    </p:anim>
                                    <p:animEffect>
                                      <p:cBhvr>
                                        <p:cTn id="33" dur="300"/>
                                        <p:tgtEl>
                                          <p:spTgt spid="77845"/>
                                        </p:tgtEl>
                                      </p:cBhvr>
                                    </p:animEffect>
                                  </p:childTnLst>
                                </p:cTn>
                              </p:par>
                            </p:childTnLst>
                          </p:cTn>
                        </p:par>
                        <p:par>
                          <p:cTn id="34" fill="hold">
                            <p:stCondLst>
                              <p:cond delay="2500"/>
                            </p:stCondLst>
                            <p:childTnLst>
                              <p:par>
                                <p:cTn id="35" presetID="2" presetClass="entr" presetSubtype="8" fill="hold" grpId="0" nodeType="afterEffect">
                                  <p:stCondLst>
                                    <p:cond delay="0"/>
                                  </p:stCondLst>
                                  <p:childTnLst>
                                    <p:set>
                                      <p:cBhvr>
                                        <p:cTn id="36" dur="1" fill="hold">
                                          <p:stCondLst>
                                            <p:cond delay="0"/>
                                          </p:stCondLst>
                                        </p:cTn>
                                        <p:tgtEl>
                                          <p:spTgt spid="77856"/>
                                        </p:tgtEl>
                                        <p:attrNameLst>
                                          <p:attrName>style.visibility</p:attrName>
                                        </p:attrNameLst>
                                      </p:cBhvr>
                                      <p:to>
                                        <p:strVal val="visible"/>
                                      </p:to>
                                    </p:set>
                                    <p:anim calcmode="lin" valueType="num">
                                      <p:cBhvr>
                                        <p:cTn id="37" dur="300" fill="hold"/>
                                        <p:tgtEl>
                                          <p:spTgt spid="77856"/>
                                        </p:tgtEl>
                                        <p:attrNameLst>
                                          <p:attrName>ppt_x</p:attrName>
                                        </p:attrNameLst>
                                      </p:cBhvr>
                                      <p:tavLst>
                                        <p:tav tm="0">
                                          <p:val>
                                            <p:strVal val="0-#ppt_w/2"/>
                                          </p:val>
                                        </p:tav>
                                        <p:tav tm="100000">
                                          <p:val>
                                            <p:strVal val="#ppt_x"/>
                                          </p:val>
                                        </p:tav>
                                      </p:tavLst>
                                    </p:anim>
                                    <p:anim calcmode="lin" valueType="num">
                                      <p:cBhvr>
                                        <p:cTn id="38" dur="300" fill="hold"/>
                                        <p:tgtEl>
                                          <p:spTgt spid="77856"/>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77857"/>
                                        </p:tgtEl>
                                        <p:attrNameLst>
                                          <p:attrName>style.visibility</p:attrName>
                                        </p:attrNameLst>
                                      </p:cBhvr>
                                      <p:to>
                                        <p:strVal val="visible"/>
                                      </p:to>
                                    </p:set>
                                    <p:anim calcmode="lin" valueType="num">
                                      <p:cBhvr>
                                        <p:cTn id="41" dur="300" fill="hold"/>
                                        <p:tgtEl>
                                          <p:spTgt spid="77857"/>
                                        </p:tgtEl>
                                        <p:attrNameLst>
                                          <p:attrName>ppt_x</p:attrName>
                                        </p:attrNameLst>
                                      </p:cBhvr>
                                      <p:tavLst>
                                        <p:tav tm="0">
                                          <p:val>
                                            <p:strVal val="0-#ppt_w/2"/>
                                          </p:val>
                                        </p:tav>
                                        <p:tav tm="100000">
                                          <p:val>
                                            <p:strVal val="#ppt_x"/>
                                          </p:val>
                                        </p:tav>
                                      </p:tavLst>
                                    </p:anim>
                                    <p:anim calcmode="lin" valueType="num">
                                      <p:cBhvr>
                                        <p:cTn id="42" dur="300" fill="hold"/>
                                        <p:tgtEl>
                                          <p:spTgt spid="77857"/>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77858"/>
                                        </p:tgtEl>
                                        <p:attrNameLst>
                                          <p:attrName>style.visibility</p:attrName>
                                        </p:attrNameLst>
                                      </p:cBhvr>
                                      <p:to>
                                        <p:strVal val="visible"/>
                                      </p:to>
                                    </p:set>
                                    <p:anim calcmode="lin" valueType="num">
                                      <p:cBhvr>
                                        <p:cTn id="45" dur="300" fill="hold"/>
                                        <p:tgtEl>
                                          <p:spTgt spid="77858"/>
                                        </p:tgtEl>
                                        <p:attrNameLst>
                                          <p:attrName>ppt_x</p:attrName>
                                        </p:attrNameLst>
                                      </p:cBhvr>
                                      <p:tavLst>
                                        <p:tav tm="0">
                                          <p:val>
                                            <p:strVal val="0-#ppt_w/2"/>
                                          </p:val>
                                        </p:tav>
                                        <p:tav tm="100000">
                                          <p:val>
                                            <p:strVal val="#ppt_x"/>
                                          </p:val>
                                        </p:tav>
                                      </p:tavLst>
                                    </p:anim>
                                    <p:anim calcmode="lin" valueType="num">
                                      <p:cBhvr>
                                        <p:cTn id="46" dur="300" fill="hold"/>
                                        <p:tgtEl>
                                          <p:spTgt spid="7785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77859"/>
                                        </p:tgtEl>
                                        <p:attrNameLst>
                                          <p:attrName>style.visibility</p:attrName>
                                        </p:attrNameLst>
                                      </p:cBhvr>
                                      <p:to>
                                        <p:strVal val="visible"/>
                                      </p:to>
                                    </p:set>
                                    <p:anim calcmode="lin" valueType="num">
                                      <p:cBhvr>
                                        <p:cTn id="49" dur="300" fill="hold"/>
                                        <p:tgtEl>
                                          <p:spTgt spid="77859"/>
                                        </p:tgtEl>
                                        <p:attrNameLst>
                                          <p:attrName>ppt_x</p:attrName>
                                        </p:attrNameLst>
                                      </p:cBhvr>
                                      <p:tavLst>
                                        <p:tav tm="0">
                                          <p:val>
                                            <p:strVal val="0-#ppt_w/2"/>
                                          </p:val>
                                        </p:tav>
                                        <p:tav tm="100000">
                                          <p:val>
                                            <p:strVal val="#ppt_x"/>
                                          </p:val>
                                        </p:tav>
                                      </p:tavLst>
                                    </p:anim>
                                    <p:anim calcmode="lin" valueType="num">
                                      <p:cBhvr>
                                        <p:cTn id="50" dur="300" fill="hold"/>
                                        <p:tgtEl>
                                          <p:spTgt spid="77859"/>
                                        </p:tgtEl>
                                        <p:attrNameLst>
                                          <p:attrName>ppt_y</p:attrName>
                                        </p:attrNameLst>
                                      </p:cBhvr>
                                      <p:tavLst>
                                        <p:tav tm="0">
                                          <p:val>
                                            <p:strVal val="#ppt_y"/>
                                          </p:val>
                                        </p:tav>
                                        <p:tav tm="100000">
                                          <p:val>
                                            <p:strVal val="#ppt_y"/>
                                          </p:val>
                                        </p:tav>
                                      </p:tavLst>
                                    </p:anim>
                                  </p:childTnLst>
                                </p:cTn>
                              </p:par>
                            </p:childTnLst>
                          </p:cTn>
                        </p:par>
                        <p:par>
                          <p:cTn id="51" fill="hold">
                            <p:stCondLst>
                              <p:cond delay="3000"/>
                            </p:stCondLst>
                            <p:childTnLst>
                              <p:par>
                                <p:cTn id="52" presetID="42" presetClass="entr" presetSubtype="0" fill="hold" nodeType="afterEffect">
                                  <p:stCondLst>
                                    <p:cond delay="0"/>
                                  </p:stCondLst>
                                  <p:childTnLst>
                                    <p:set>
                                      <p:cBhvr>
                                        <p:cTn id="53" dur="1" fill="hold">
                                          <p:stCondLst>
                                            <p:cond delay="0"/>
                                          </p:stCondLst>
                                        </p:cTn>
                                        <p:tgtEl>
                                          <p:spTgt spid="77850"/>
                                        </p:tgtEl>
                                        <p:attrNameLst>
                                          <p:attrName>style.visibility</p:attrName>
                                        </p:attrNameLst>
                                      </p:cBhvr>
                                      <p:to>
                                        <p:strVal val="visible"/>
                                      </p:to>
                                    </p:set>
                                    <p:animEffect>
                                      <p:cBhvr>
                                        <p:cTn id="54" dur="500"/>
                                        <p:tgtEl>
                                          <p:spTgt spid="77850"/>
                                        </p:tgtEl>
                                      </p:cBhvr>
                                    </p:animEffect>
                                    <p:anim calcmode="lin" valueType="num">
                                      <p:cBhvr>
                                        <p:cTn id="55" dur="500" fill="hold"/>
                                        <p:tgtEl>
                                          <p:spTgt spid="77850"/>
                                        </p:tgtEl>
                                        <p:attrNameLst>
                                          <p:attrName>ppt_x</p:attrName>
                                        </p:attrNameLst>
                                      </p:cBhvr>
                                      <p:tavLst>
                                        <p:tav tm="0">
                                          <p:val>
                                            <p:strVal val="#ppt_x"/>
                                          </p:val>
                                        </p:tav>
                                        <p:tav tm="100000">
                                          <p:val>
                                            <p:strVal val="#ppt_x"/>
                                          </p:val>
                                        </p:tav>
                                      </p:tavLst>
                                    </p:anim>
                                    <p:anim calcmode="lin" valueType="num">
                                      <p:cBhvr>
                                        <p:cTn id="56" dur="500" fill="hold"/>
                                        <p:tgtEl>
                                          <p:spTgt spid="77850"/>
                                        </p:tgtEl>
                                        <p:attrNameLst>
                                          <p:attrName>ppt_y</p:attrName>
                                        </p:attrNameLst>
                                      </p:cBhvr>
                                      <p:tavLst>
                                        <p:tav tm="0">
                                          <p:val>
                                            <p:strVal val="#ppt_y+.1"/>
                                          </p:val>
                                        </p:tav>
                                        <p:tav tm="100000">
                                          <p:val>
                                            <p:strVal val="#ppt_y"/>
                                          </p:val>
                                        </p:tav>
                                      </p:tavLst>
                                    </p:anim>
                                  </p:childTnLst>
                                </p:cTn>
                              </p:par>
                            </p:childTnLst>
                          </p:cTn>
                        </p:par>
                        <p:par>
                          <p:cTn id="57" fill="hold">
                            <p:stCondLst>
                              <p:cond delay="3500"/>
                            </p:stCondLst>
                            <p:childTnLst>
                              <p:par>
                                <p:cTn id="58" presetID="22" presetClass="entr" presetSubtype="1" fill="hold" nodeType="afterEffect">
                                  <p:stCondLst>
                                    <p:cond delay="0"/>
                                  </p:stCondLst>
                                  <p:childTnLst>
                                    <p:set>
                                      <p:cBhvr>
                                        <p:cTn id="59" dur="1" fill="hold">
                                          <p:stCondLst>
                                            <p:cond delay="0"/>
                                          </p:stCondLst>
                                        </p:cTn>
                                        <p:tgtEl>
                                          <p:spTgt spid="77866"/>
                                        </p:tgtEl>
                                        <p:attrNameLst>
                                          <p:attrName>style.visibility</p:attrName>
                                        </p:attrNameLst>
                                      </p:cBhvr>
                                      <p:to>
                                        <p:strVal val="visible"/>
                                      </p:to>
                                    </p:set>
                                    <p:animEffect>
                                      <p:cBhvr>
                                        <p:cTn id="60" dur="500"/>
                                        <p:tgtEl>
                                          <p:spTgt spid="77866"/>
                                        </p:tgtEl>
                                      </p:cBhvr>
                                    </p:animEffect>
                                  </p:childTnLst>
                                </p:cTn>
                              </p:par>
                            </p:childTnLst>
                          </p:cTn>
                        </p:par>
                        <p:par>
                          <p:cTn id="61" fill="hold">
                            <p:stCondLst>
                              <p:cond delay="4000"/>
                            </p:stCondLst>
                            <p:childTnLst>
                              <p:par>
                                <p:cTn id="62" presetID="42" presetClass="entr" presetSubtype="0" fill="hold" nodeType="afterEffect">
                                  <p:stCondLst>
                                    <p:cond delay="0"/>
                                  </p:stCondLst>
                                  <p:childTnLst>
                                    <p:set>
                                      <p:cBhvr>
                                        <p:cTn id="63" dur="1" fill="hold">
                                          <p:stCondLst>
                                            <p:cond delay="0"/>
                                          </p:stCondLst>
                                        </p:cTn>
                                        <p:tgtEl>
                                          <p:spTgt spid="77860"/>
                                        </p:tgtEl>
                                        <p:attrNameLst>
                                          <p:attrName>style.visibility</p:attrName>
                                        </p:attrNameLst>
                                      </p:cBhvr>
                                      <p:to>
                                        <p:strVal val="visible"/>
                                      </p:to>
                                    </p:set>
                                    <p:animEffect>
                                      <p:cBhvr>
                                        <p:cTn id="64" dur="300"/>
                                        <p:tgtEl>
                                          <p:spTgt spid="77860"/>
                                        </p:tgtEl>
                                      </p:cBhvr>
                                    </p:animEffect>
                                    <p:anim calcmode="lin" valueType="num">
                                      <p:cBhvr>
                                        <p:cTn id="65" dur="300" fill="hold"/>
                                        <p:tgtEl>
                                          <p:spTgt spid="77860"/>
                                        </p:tgtEl>
                                        <p:attrNameLst>
                                          <p:attrName>ppt_x</p:attrName>
                                        </p:attrNameLst>
                                      </p:cBhvr>
                                      <p:tavLst>
                                        <p:tav tm="0">
                                          <p:val>
                                            <p:strVal val="#ppt_x"/>
                                          </p:val>
                                        </p:tav>
                                        <p:tav tm="100000">
                                          <p:val>
                                            <p:strVal val="#ppt_x"/>
                                          </p:val>
                                        </p:tav>
                                      </p:tavLst>
                                    </p:anim>
                                    <p:anim calcmode="lin" valueType="num">
                                      <p:cBhvr>
                                        <p:cTn id="66" dur="300" fill="hold"/>
                                        <p:tgtEl>
                                          <p:spTgt spid="778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56" grpId="0" bldLvl="0" animBg="1"/>
      <p:bldP spid="77857" grpId="0" bldLvl="0" animBg="1"/>
      <p:bldP spid="77858" grpId="0" bldLvl="0" animBg="1"/>
      <p:bldP spid="77859"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78853" name="TextBox 6"/>
          <p:cNvSpPr/>
          <p:nvPr>
            <p:custDataLst>
              <p:tags r:id="rId4"/>
            </p:custDataLst>
          </p:nvPr>
        </p:nvSpPr>
        <p:spPr>
          <a:xfrm>
            <a:off x="839470" y="1263015"/>
            <a:ext cx="5197475" cy="1568450"/>
          </a:xfrm>
          <a:prstGeom prst="rect">
            <a:avLst/>
          </a:prstGeom>
          <a:noFill/>
          <a:ln w="9525">
            <a:noFill/>
          </a:ln>
        </p:spPr>
        <p:txBody>
          <a:bodyPr wrap="square" anchor="t" anchorCtr="0">
            <a:spAutoFit/>
          </a:bodyPr>
          <a:p>
            <a:pPr>
              <a:lnSpc>
                <a:spcPct val="150000"/>
              </a:lnSpc>
              <a:buClr>
                <a:schemeClr val="bg2"/>
              </a:buClr>
              <a:buSzPct val="75000"/>
              <a:buFont typeface="Wingdings" panose="05000000000000000000" pitchFamily="2" charset="2"/>
              <a:buNone/>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振动</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在生产过程中非常普遍如铆钉机、凿岩机、风铲等</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风动工具</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；电钻、电锯、砂轮机、抛光机、研磨机、等</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电动工具</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；内燃机车、船舶、摩托车等</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运输工具</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；拖拉机、收割机、脱粒机等</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农业机械</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8854" name="TextBox 6"/>
          <p:cNvSpPr/>
          <p:nvPr>
            <p:custDataLst>
              <p:tags r:id="rId5"/>
            </p:custDataLst>
          </p:nvPr>
        </p:nvSpPr>
        <p:spPr>
          <a:xfrm>
            <a:off x="839470" y="2831465"/>
            <a:ext cx="5508625" cy="1938020"/>
          </a:xfrm>
          <a:prstGeom prst="rect">
            <a:avLst/>
          </a:prstGeom>
          <a:noFill/>
          <a:ln w="9525">
            <a:noFill/>
          </a:ln>
        </p:spPr>
        <p:txBody>
          <a:bodyPr wrap="square" anchor="t" anchorCtr="0">
            <a:spAutoFit/>
          </a:bodyPr>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振动可使作业能力下降，影响听力和手眼动作配合的准确度，影响注意力集中，容易疲劳，导致工作效率降低；局部振动对人体的危害 局部振动对机体的影响是全身性的，可引起神经系统、心血管系统、骨骼 - 肌肉系统、听觉器官、免疫系统和内分泌系统等多方面改变</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78855" name="TextBox 6"/>
          <p:cNvSpPr/>
          <p:nvPr>
            <p:custDataLst>
              <p:tags r:id="rId6"/>
            </p:custDataLst>
          </p:nvPr>
        </p:nvSpPr>
        <p:spPr>
          <a:xfrm>
            <a:off x="839470" y="5113655"/>
            <a:ext cx="10269855" cy="515620"/>
          </a:xfrm>
          <a:prstGeom prst="rect">
            <a:avLst/>
          </a:prstGeom>
          <a:solidFill>
            <a:srgbClr val="CB3517"/>
          </a:solidFill>
          <a:ln w="9525">
            <a:noFill/>
          </a:ln>
        </p:spPr>
        <p:txBody>
          <a:bodyPr wrap="square" anchor="t" anchorCtr="0">
            <a:noAutofit/>
          </a:bodyPr>
          <a:p>
            <a:pPr algn="ctr">
              <a:lnSpc>
                <a:spcPct val="130000"/>
              </a:lnSpc>
            </a:pP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机体组织对振动波的导性优劣顺序是：骨结缔组织、软骨、肌肉、腺组织和脑等</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78856" name="图片 12" descr="C:\Documents and Settings\Administrator\桌面\新建文件夹\08h58PICrCF_1024.jpg08h58PICrCF_1024"/>
          <p:cNvPicPr>
            <a:picLocks noChangeAspect="1"/>
          </p:cNvPicPr>
          <p:nvPr>
            <p:custDataLst>
              <p:tags r:id="rId7"/>
            </p:custDataLst>
          </p:nvPr>
        </p:nvPicPr>
        <p:blipFill>
          <a:blip r:embed="rId8"/>
          <a:stretch>
            <a:fillRect/>
          </a:stretch>
        </p:blipFill>
        <p:spPr>
          <a:xfrm>
            <a:off x="6592570" y="1328420"/>
            <a:ext cx="4650740" cy="333248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218440" y="648970"/>
            <a:ext cx="228790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振动危害及控制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8856"/>
                                        </p:tgtEl>
                                        <p:attrNameLst>
                                          <p:attrName>style.visibility</p:attrName>
                                        </p:attrNameLst>
                                      </p:cBhvr>
                                      <p:to>
                                        <p:strVal val="visible"/>
                                      </p:to>
                                    </p:set>
                                    <p:anim calcmode="lin" valueType="num">
                                      <p:cBhvr>
                                        <p:cTn id="7" dur="500" fill="hold"/>
                                        <p:tgtEl>
                                          <p:spTgt spid="78856"/>
                                        </p:tgtEl>
                                        <p:attrNameLst>
                                          <p:attrName>ppt_w</p:attrName>
                                        </p:attrNameLst>
                                      </p:cBhvr>
                                      <p:tavLst>
                                        <p:tav tm="0">
                                          <p:val>
                                            <p:fltVal val="0.000000"/>
                                          </p:val>
                                        </p:tav>
                                        <p:tav tm="100000">
                                          <p:val>
                                            <p:strVal val="#ppt_w"/>
                                          </p:val>
                                        </p:tav>
                                      </p:tavLst>
                                    </p:anim>
                                    <p:anim calcmode="lin" valueType="num">
                                      <p:cBhvr>
                                        <p:cTn id="8" dur="500" fill="hold"/>
                                        <p:tgtEl>
                                          <p:spTgt spid="78856"/>
                                        </p:tgtEl>
                                        <p:attrNameLst>
                                          <p:attrName>ppt_h</p:attrName>
                                        </p:attrNameLst>
                                      </p:cBhvr>
                                      <p:tavLst>
                                        <p:tav tm="0">
                                          <p:val>
                                            <p:fltVal val="0.000000"/>
                                          </p:val>
                                        </p:tav>
                                        <p:tav tm="100000">
                                          <p:val>
                                            <p:strVal val="#ppt_h"/>
                                          </p:val>
                                        </p:tav>
                                      </p:tavLst>
                                    </p:anim>
                                    <p:anim calcmode="lin" valueType="num">
                                      <p:cBhvr>
                                        <p:cTn id="9" dur="500" fill="hold"/>
                                        <p:tgtEl>
                                          <p:spTgt spid="78856"/>
                                        </p:tgtEl>
                                        <p:attrNameLst>
                                          <p:attrName>style.rotation</p:attrName>
                                        </p:attrNameLst>
                                      </p:cBhvr>
                                      <p:tavLst>
                                        <p:tav tm="0">
                                          <p:val>
                                            <p:fltVal val="360.000000"/>
                                          </p:val>
                                        </p:tav>
                                        <p:tav tm="100000">
                                          <p:val>
                                            <p:fltVal val="0.000000"/>
                                          </p:val>
                                        </p:tav>
                                      </p:tavLst>
                                    </p:anim>
                                    <p:animEffect filter="fade">
                                      <p:cBhvr>
                                        <p:cTn id="10" dur="500"/>
                                        <p:tgtEl>
                                          <p:spTgt spid="788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8853"/>
                                        </p:tgtEl>
                                        <p:attrNameLst>
                                          <p:attrName>style.visibility</p:attrName>
                                        </p:attrNameLst>
                                      </p:cBhvr>
                                      <p:to>
                                        <p:strVal val="visible"/>
                                      </p:to>
                                    </p:set>
                                    <p:anim calcmode="lin" valueType="num">
                                      <p:cBhvr>
                                        <p:cTn id="14" dur="500" fill="hold"/>
                                        <p:tgtEl>
                                          <p:spTgt spid="78853"/>
                                        </p:tgtEl>
                                        <p:attrNameLst>
                                          <p:attrName>ppt_w</p:attrName>
                                        </p:attrNameLst>
                                      </p:cBhvr>
                                      <p:tavLst>
                                        <p:tav tm="0">
                                          <p:val>
                                            <p:fltVal val="0.000000"/>
                                          </p:val>
                                        </p:tav>
                                        <p:tav tm="100000">
                                          <p:val>
                                            <p:strVal val="#ppt_w"/>
                                          </p:val>
                                        </p:tav>
                                      </p:tavLst>
                                    </p:anim>
                                    <p:anim calcmode="lin" valueType="num">
                                      <p:cBhvr>
                                        <p:cTn id="15" dur="500" fill="hold"/>
                                        <p:tgtEl>
                                          <p:spTgt spid="78853"/>
                                        </p:tgtEl>
                                        <p:attrNameLst>
                                          <p:attrName>ppt_h</p:attrName>
                                        </p:attrNameLst>
                                      </p:cBhvr>
                                      <p:tavLst>
                                        <p:tav tm="0">
                                          <p:val>
                                            <p:fltVal val="0.000000"/>
                                          </p:val>
                                        </p:tav>
                                        <p:tav tm="100000">
                                          <p:val>
                                            <p:strVal val="#ppt_h"/>
                                          </p:val>
                                        </p:tav>
                                      </p:tavLst>
                                    </p:anim>
                                    <p:animEffect filter="fade">
                                      <p:cBhvr>
                                        <p:cTn id="16" dur="500"/>
                                        <p:tgtEl>
                                          <p:spTgt spid="78853"/>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78854"/>
                                        </p:tgtEl>
                                        <p:attrNameLst>
                                          <p:attrName>style.visibility</p:attrName>
                                        </p:attrNameLst>
                                      </p:cBhvr>
                                      <p:to>
                                        <p:strVal val="visible"/>
                                      </p:to>
                                    </p:set>
                                    <p:anim calcmode="lin" valueType="num">
                                      <p:cBhvr>
                                        <p:cTn id="20" dur="500" fill="hold"/>
                                        <p:tgtEl>
                                          <p:spTgt spid="78854"/>
                                        </p:tgtEl>
                                        <p:attrNameLst>
                                          <p:attrName>ppt_w</p:attrName>
                                        </p:attrNameLst>
                                      </p:cBhvr>
                                      <p:tavLst>
                                        <p:tav tm="0">
                                          <p:val>
                                            <p:fltVal val="0.000000"/>
                                          </p:val>
                                        </p:tav>
                                        <p:tav tm="100000">
                                          <p:val>
                                            <p:strVal val="#ppt_w"/>
                                          </p:val>
                                        </p:tav>
                                      </p:tavLst>
                                    </p:anim>
                                    <p:anim calcmode="lin" valueType="num">
                                      <p:cBhvr>
                                        <p:cTn id="21" dur="500" fill="hold"/>
                                        <p:tgtEl>
                                          <p:spTgt spid="78854"/>
                                        </p:tgtEl>
                                        <p:attrNameLst>
                                          <p:attrName>ppt_h</p:attrName>
                                        </p:attrNameLst>
                                      </p:cBhvr>
                                      <p:tavLst>
                                        <p:tav tm="0">
                                          <p:val>
                                            <p:fltVal val="0.000000"/>
                                          </p:val>
                                        </p:tav>
                                        <p:tav tm="100000">
                                          <p:val>
                                            <p:strVal val="#ppt_h"/>
                                          </p:val>
                                        </p:tav>
                                      </p:tavLst>
                                    </p:anim>
                                    <p:animEffect filter="fade">
                                      <p:cBhvr>
                                        <p:cTn id="22" dur="500"/>
                                        <p:tgtEl>
                                          <p:spTgt spid="78854"/>
                                        </p:tgtEl>
                                      </p:cBhvr>
                                    </p:animEffect>
                                  </p:childTnLst>
                                </p:cTn>
                              </p:par>
                            </p:childTnLst>
                          </p:cTn>
                        </p:par>
                        <p:par>
                          <p:cTn id="23" fill="hold">
                            <p:stCondLst>
                              <p:cond delay="1500"/>
                            </p:stCondLst>
                            <p:childTnLst>
                              <p:par>
                                <p:cTn id="24" presetID="34" presetClass="entr" presetSubtype="0" fill="hold" grpId="0" nodeType="afterEffect">
                                  <p:stCondLst>
                                    <p:cond delay="0"/>
                                  </p:stCondLst>
                                  <p:childTnLst>
                                    <p:set>
                                      <p:cBhvr>
                                        <p:cTn id="25" dur="1" fill="hold">
                                          <p:stCondLst>
                                            <p:cond delay="0"/>
                                          </p:stCondLst>
                                        </p:cTn>
                                        <p:tgtEl>
                                          <p:spTgt spid="78855"/>
                                        </p:tgtEl>
                                        <p:attrNameLst>
                                          <p:attrName>style.visibility</p:attrName>
                                        </p:attrNameLst>
                                      </p:cBhvr>
                                      <p:to>
                                        <p:strVal val="visible"/>
                                      </p:to>
                                    </p:set>
                                    <p:anim from="(-#ppt_w/2)" to="(#ppt_x)" calcmode="lin" valueType="num">
                                      <p:cBhvr>
                                        <p:cTn id="26" dur="600" fill="hold">
                                          <p:stCondLst>
                                            <p:cond delay="0"/>
                                          </p:stCondLst>
                                        </p:cTn>
                                        <p:tgtEl>
                                          <p:spTgt spid="78855"/>
                                        </p:tgtEl>
                                        <p:attrNameLst>
                                          <p:attrName>ppt_x</p:attrName>
                                        </p:attrNameLst>
                                      </p:cBhvr>
                                    </p:anim>
                                    <p:anim from="0.000000" to="-1.0" calcmode="lin" valueType="num">
                                      <p:cBhvr>
                                        <p:cTn id="27" dur="200" decel="50000" autoRev="1" fill="hold">
                                          <p:stCondLst>
                                            <p:cond delay="600"/>
                                          </p:stCondLst>
                                        </p:cTn>
                                        <p:tgtEl>
                                          <p:spTgt spid="78855"/>
                                        </p:tgtEl>
                                        <p:attrNameLst>
                                          <p:attrName>xshear</p:attrName>
                                        </p:attrNameLst>
                                      </p:cBhvr>
                                    </p:anim>
                                    <p:animScale>
                                      <p:cBhvr>
                                        <p:cTn id="28" dur="200" decel="100000" autoRev="1" fill="hold">
                                          <p:stCondLst>
                                            <p:cond delay="600"/>
                                          </p:stCondLst>
                                        </p:cTn>
                                        <p:tgtEl>
                                          <p:spTgt spid="78855"/>
                                        </p:tgtEl>
                                      </p:cBhvr>
                                      <p:from x="100000" y="100000"/>
                                      <p:to x="80000" y="100000"/>
                                    </p:animScale>
                                    <p:anim by="(#ppt_h/3+#ppt_w*0.1)" calcmode="lin" valueType="num">
                                      <p:cBhvr>
                                        <p:cTn id="29" dur="200" decel="100000" autoRev="1" fill="hold">
                                          <p:stCondLst>
                                            <p:cond delay="600"/>
                                          </p:stCondLst>
                                        </p:cTn>
                                        <p:tgtEl>
                                          <p:spTgt spid="7885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3" grpId="0" bldLvl="0"/>
      <p:bldP spid="78854" grpId="0" bldLvl="0"/>
      <p:bldP spid="78855" grpId="0" bldLvl="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79877" name="TextBox 44"/>
          <p:cNvSpPr/>
          <p:nvPr>
            <p:custDataLst>
              <p:tags r:id="rId4"/>
            </p:custDataLst>
          </p:nvPr>
        </p:nvSpPr>
        <p:spPr>
          <a:xfrm>
            <a:off x="8762058" y="4126391"/>
            <a:ext cx="2144067" cy="1323975"/>
          </a:xfrm>
          <a:prstGeom prst="rect">
            <a:avLst/>
          </a:prstGeom>
          <a:noFill/>
          <a:ln w="9525">
            <a:noFill/>
          </a:ln>
        </p:spPr>
        <p:txBody>
          <a:bodyPr wrap="square" lIns="80979" tIns="40490" rIns="80979" bIns="40490">
            <a:spAutoFit/>
          </a:bodyPr>
          <a:p>
            <a:pPr>
              <a:lnSpc>
                <a:spcPts val="194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就业前和工作后定期进行体检以及时发现和处理受振动损伤职工，</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健康查体周期为</a:t>
            </a: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2</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年</a:t>
            </a: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次</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79878" name="Freeform 11"/>
          <p:cNvSpPr/>
          <p:nvPr>
            <p:custDataLst>
              <p:tags r:id="rId5"/>
            </p:custDataLst>
          </p:nvPr>
        </p:nvSpPr>
        <p:spPr>
          <a:xfrm>
            <a:off x="6047516" y="1609027"/>
            <a:ext cx="1657823" cy="1655908"/>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79" name="Freeform 12"/>
          <p:cNvSpPr/>
          <p:nvPr>
            <p:custDataLst>
              <p:tags r:id="rId6"/>
            </p:custDataLst>
          </p:nvPr>
        </p:nvSpPr>
        <p:spPr>
          <a:xfrm>
            <a:off x="6166205" y="1723888"/>
            <a:ext cx="1408958" cy="1410872"/>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0" name="Oval 13"/>
          <p:cNvSpPr/>
          <p:nvPr>
            <p:custDataLst>
              <p:tags r:id="rId7"/>
            </p:custDataLst>
          </p:nvPr>
        </p:nvSpPr>
        <p:spPr>
          <a:xfrm>
            <a:off x="6346154" y="1901921"/>
            <a:ext cx="1050976" cy="1052890"/>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1" name="Freeform 108"/>
          <p:cNvSpPr/>
          <p:nvPr>
            <p:custDataLst>
              <p:tags r:id="rId8"/>
            </p:custDataLst>
          </p:nvPr>
        </p:nvSpPr>
        <p:spPr>
          <a:xfrm rot="16200000">
            <a:off x="3815389" y="1101725"/>
            <a:ext cx="2159382" cy="2163210"/>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7F7F7F"/>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2" name="Freeform 109"/>
          <p:cNvSpPr/>
          <p:nvPr>
            <p:custDataLst>
              <p:tags r:id="rId9"/>
            </p:custDataLst>
          </p:nvPr>
        </p:nvSpPr>
        <p:spPr>
          <a:xfrm rot="16200000">
            <a:off x="3966623" y="1268274"/>
            <a:ext cx="1837772" cy="1841600"/>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3" name="Oval 110"/>
          <p:cNvSpPr/>
          <p:nvPr>
            <p:custDataLst>
              <p:tags r:id="rId10"/>
            </p:custDataLst>
          </p:nvPr>
        </p:nvSpPr>
        <p:spPr>
          <a:xfrm rot="16200000">
            <a:off x="4200173" y="1501824"/>
            <a:ext cx="1370671" cy="1374500"/>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4" name="Freeform 120"/>
          <p:cNvSpPr/>
          <p:nvPr>
            <p:custDataLst>
              <p:tags r:id="rId11"/>
            </p:custDataLst>
          </p:nvPr>
        </p:nvSpPr>
        <p:spPr>
          <a:xfrm flipV="1">
            <a:off x="6047516" y="3337681"/>
            <a:ext cx="2492478" cy="2488649"/>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7F7F7F"/>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5" name="Freeform 121"/>
          <p:cNvSpPr/>
          <p:nvPr>
            <p:custDataLst>
              <p:tags r:id="rId12"/>
            </p:custDataLst>
          </p:nvPr>
        </p:nvSpPr>
        <p:spPr>
          <a:xfrm flipV="1">
            <a:off x="6227464" y="3532944"/>
            <a:ext cx="2119181" cy="2119181"/>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6" name="Oval 122"/>
          <p:cNvSpPr/>
          <p:nvPr>
            <p:custDataLst>
              <p:tags r:id="rId13"/>
            </p:custDataLst>
          </p:nvPr>
        </p:nvSpPr>
        <p:spPr>
          <a:xfrm flipV="1">
            <a:off x="6495473" y="3802867"/>
            <a:ext cx="1581249" cy="1581249"/>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7" name="Freeform 124"/>
          <p:cNvSpPr/>
          <p:nvPr>
            <p:custDataLst>
              <p:tags r:id="rId14"/>
            </p:custDataLst>
          </p:nvPr>
        </p:nvSpPr>
        <p:spPr>
          <a:xfrm rot="-16200000" flipV="1">
            <a:off x="4125513" y="3335767"/>
            <a:ext cx="1849258" cy="1849258"/>
          </a:xfrm>
          <a:custGeom>
            <a:avLst/>
            <a:gdLst>
              <a:gd name="txL" fmla="*/ 0 w 972"/>
              <a:gd name="txT" fmla="*/ 0 h 972"/>
              <a:gd name="txR" fmla="*/ 972 w 972"/>
              <a:gd name="txB" fmla="*/ 972 h 972"/>
            </a:gdLst>
            <a:ahLst/>
            <a:cxnLst>
              <a:cxn ang="0">
                <a:pos x="0" y="972"/>
              </a:cxn>
              <a:cxn ang="0">
                <a:pos x="0" y="486"/>
              </a:cxn>
              <a:cxn ang="0">
                <a:pos x="486" y="0"/>
              </a:cxn>
              <a:cxn ang="0">
                <a:pos x="972" y="486"/>
              </a:cxn>
              <a:cxn ang="0">
                <a:pos x="486" y="972"/>
              </a:cxn>
              <a:cxn ang="0">
                <a:pos x="0" y="972"/>
              </a:cxn>
            </a:cxnLst>
            <a:rect l="txL" t="txT" r="txR" b="txB"/>
            <a:pathLst>
              <a:path w="972" h="972">
                <a:moveTo>
                  <a:pt x="0" y="972"/>
                </a:moveTo>
                <a:cubicBezTo>
                  <a:pt x="0" y="486"/>
                  <a:pt x="0" y="486"/>
                  <a:pt x="0" y="486"/>
                </a:cubicBezTo>
                <a:cubicBezTo>
                  <a:pt x="0" y="218"/>
                  <a:pt x="218" y="0"/>
                  <a:pt x="486" y="0"/>
                </a:cubicBezTo>
                <a:cubicBezTo>
                  <a:pt x="754" y="0"/>
                  <a:pt x="972" y="218"/>
                  <a:pt x="972" y="486"/>
                </a:cubicBezTo>
                <a:cubicBezTo>
                  <a:pt x="972" y="754"/>
                  <a:pt x="754" y="972"/>
                  <a:pt x="486" y="972"/>
                </a:cubicBezTo>
                <a:lnTo>
                  <a:pt x="0" y="972"/>
                </a:ln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8" name="Freeform 125"/>
          <p:cNvSpPr/>
          <p:nvPr>
            <p:custDataLst>
              <p:tags r:id="rId15"/>
            </p:custDataLst>
          </p:nvPr>
        </p:nvSpPr>
        <p:spPr>
          <a:xfrm rot="-16200000" flipV="1">
            <a:off x="4255689" y="3467856"/>
            <a:ext cx="1573592" cy="1575507"/>
          </a:xfrm>
          <a:custGeom>
            <a:avLst/>
            <a:gdLst>
              <a:gd name="txL" fmla="*/ 0 w 916"/>
              <a:gd name="txT" fmla="*/ 0 h 917"/>
              <a:gd name="txR" fmla="*/ 916 w 916"/>
              <a:gd name="txB" fmla="*/ 917 h 917"/>
            </a:gdLst>
            <a:ahLst/>
            <a:cxnLst>
              <a:cxn ang="0">
                <a:pos x="846" y="458"/>
              </a:cxn>
              <a:cxn ang="0">
                <a:pos x="910" y="394"/>
              </a:cxn>
              <a:cxn ang="0">
                <a:pos x="835" y="369"/>
              </a:cxn>
              <a:cxn ang="0">
                <a:pos x="884" y="292"/>
              </a:cxn>
              <a:cxn ang="0">
                <a:pos x="805" y="285"/>
              </a:cxn>
              <a:cxn ang="0">
                <a:pos x="834" y="199"/>
              </a:cxn>
              <a:cxn ang="0">
                <a:pos x="755" y="210"/>
              </a:cxn>
              <a:cxn ang="0">
                <a:pos x="764" y="119"/>
              </a:cxn>
              <a:cxn ang="0">
                <a:pos x="690" y="148"/>
              </a:cxn>
              <a:cxn ang="0">
                <a:pos x="677" y="58"/>
              </a:cxn>
              <a:cxn ang="0">
                <a:pos x="612" y="103"/>
              </a:cxn>
              <a:cxn ang="0">
                <a:pos x="579" y="19"/>
              </a:cxn>
              <a:cxn ang="0">
                <a:pos x="526" y="77"/>
              </a:cxn>
              <a:cxn ang="0">
                <a:pos x="474" y="3"/>
              </a:cxn>
              <a:cxn ang="0">
                <a:pos x="436" y="72"/>
              </a:cxn>
              <a:cxn ang="0">
                <a:pos x="369" y="12"/>
              </a:cxn>
              <a:cxn ang="0">
                <a:pos x="348" y="88"/>
              </a:cxn>
              <a:cxn ang="0">
                <a:pos x="268" y="44"/>
              </a:cxn>
              <a:cxn ang="0">
                <a:pos x="266" y="123"/>
              </a:cxn>
              <a:cxn ang="0">
                <a:pos x="178" y="100"/>
              </a:cxn>
              <a:cxn ang="0">
                <a:pos x="194" y="177"/>
              </a:cxn>
              <a:cxn ang="0">
                <a:pos x="103" y="174"/>
              </a:cxn>
              <a:cxn ang="0">
                <a:pos x="136" y="246"/>
              </a:cxn>
              <a:cxn ang="0">
                <a:pos x="47" y="264"/>
              </a:cxn>
              <a:cxn ang="0">
                <a:pos x="96" y="326"/>
              </a:cxn>
              <a:cxn ang="0">
                <a:pos x="13" y="364"/>
              </a:cxn>
              <a:cxn ang="0">
                <a:pos x="75" y="414"/>
              </a:cxn>
              <a:cxn ang="0">
                <a:pos x="3" y="470"/>
              </a:cxn>
              <a:cxn ang="0">
                <a:pos x="75" y="503"/>
              </a:cxn>
              <a:cxn ang="0">
                <a:pos x="18" y="574"/>
              </a:cxn>
              <a:cxn ang="0">
                <a:pos x="96" y="591"/>
              </a:cxn>
              <a:cxn ang="0">
                <a:pos x="57" y="673"/>
              </a:cxn>
              <a:cxn ang="0">
                <a:pos x="136" y="671"/>
              </a:cxn>
              <a:cxn ang="0">
                <a:pos x="117" y="760"/>
              </a:cxn>
              <a:cxn ang="0">
                <a:pos x="194" y="740"/>
              </a:cxn>
              <a:cxn ang="0">
                <a:pos x="196" y="831"/>
              </a:cxn>
              <a:cxn ang="0">
                <a:pos x="266" y="793"/>
              </a:cxn>
              <a:cxn ang="0">
                <a:pos x="289" y="881"/>
              </a:cxn>
              <a:cxn ang="0">
                <a:pos x="348" y="829"/>
              </a:cxn>
              <a:cxn ang="0">
                <a:pos x="391" y="909"/>
              </a:cxn>
              <a:cxn ang="0">
                <a:pos x="437" y="845"/>
              </a:cxn>
              <a:cxn ang="0">
                <a:pos x="497" y="913"/>
              </a:cxn>
              <a:cxn ang="0">
                <a:pos x="526" y="839"/>
              </a:cxn>
              <a:cxn ang="0">
                <a:pos x="601" y="892"/>
              </a:cxn>
              <a:cxn ang="0">
                <a:pos x="612" y="814"/>
              </a:cxn>
              <a:cxn ang="0">
                <a:pos x="697" y="847"/>
              </a:cxn>
              <a:cxn ang="0">
                <a:pos x="690" y="769"/>
              </a:cxn>
              <a:cxn ang="0">
                <a:pos x="780" y="782"/>
              </a:cxn>
              <a:cxn ang="0">
                <a:pos x="755" y="707"/>
              </a:cxn>
              <a:cxn ang="0">
                <a:pos x="846" y="699"/>
              </a:cxn>
              <a:cxn ang="0">
                <a:pos x="805" y="632"/>
              </a:cxn>
              <a:cxn ang="0">
                <a:pos x="891" y="604"/>
              </a:cxn>
              <a:cxn ang="0">
                <a:pos x="835" y="548"/>
              </a:cxn>
              <a:cxn ang="0">
                <a:pos x="913" y="500"/>
              </a:cxn>
            </a:cxnLst>
            <a:rect l="txL" t="txT" r="txR" b="txB"/>
            <a:pathLst>
              <a:path w="916" h="917">
                <a:moveTo>
                  <a:pt x="880" y="485"/>
                </a:moveTo>
                <a:cubicBezTo>
                  <a:pt x="864" y="479"/>
                  <a:pt x="848" y="473"/>
                  <a:pt x="847" y="472"/>
                </a:cubicBezTo>
                <a:cubicBezTo>
                  <a:pt x="844" y="469"/>
                  <a:pt x="846" y="459"/>
                  <a:pt x="846" y="459"/>
                </a:cubicBezTo>
                <a:cubicBezTo>
                  <a:pt x="846" y="458"/>
                  <a:pt x="846" y="458"/>
                  <a:pt x="846" y="458"/>
                </a:cubicBezTo>
                <a:cubicBezTo>
                  <a:pt x="846" y="458"/>
                  <a:pt x="845" y="447"/>
                  <a:pt x="847" y="445"/>
                </a:cubicBezTo>
                <a:cubicBezTo>
                  <a:pt x="848" y="443"/>
                  <a:pt x="864" y="439"/>
                  <a:pt x="880" y="433"/>
                </a:cubicBezTo>
                <a:cubicBezTo>
                  <a:pt x="896" y="427"/>
                  <a:pt x="912" y="421"/>
                  <a:pt x="913" y="418"/>
                </a:cubicBezTo>
                <a:cubicBezTo>
                  <a:pt x="916" y="414"/>
                  <a:pt x="914" y="398"/>
                  <a:pt x="910" y="394"/>
                </a:cubicBezTo>
                <a:cubicBezTo>
                  <a:pt x="909" y="392"/>
                  <a:pt x="892" y="389"/>
                  <a:pt x="875" y="387"/>
                </a:cubicBezTo>
                <a:cubicBezTo>
                  <a:pt x="858" y="385"/>
                  <a:pt x="841" y="383"/>
                  <a:pt x="840" y="382"/>
                </a:cubicBezTo>
                <a:cubicBezTo>
                  <a:pt x="836" y="380"/>
                  <a:pt x="835" y="369"/>
                  <a:pt x="835" y="369"/>
                </a:cubicBezTo>
                <a:cubicBezTo>
                  <a:pt x="835" y="369"/>
                  <a:pt x="835" y="369"/>
                  <a:pt x="835" y="369"/>
                </a:cubicBezTo>
                <a:cubicBezTo>
                  <a:pt x="835" y="369"/>
                  <a:pt x="832" y="359"/>
                  <a:pt x="833" y="356"/>
                </a:cubicBezTo>
                <a:cubicBezTo>
                  <a:pt x="834" y="354"/>
                  <a:pt x="848" y="346"/>
                  <a:pt x="863" y="337"/>
                </a:cubicBezTo>
                <a:cubicBezTo>
                  <a:pt x="877" y="328"/>
                  <a:pt x="891" y="317"/>
                  <a:pt x="892" y="315"/>
                </a:cubicBezTo>
                <a:cubicBezTo>
                  <a:pt x="894" y="309"/>
                  <a:pt x="888" y="295"/>
                  <a:pt x="884" y="292"/>
                </a:cubicBezTo>
                <a:cubicBezTo>
                  <a:pt x="881" y="290"/>
                  <a:pt x="864" y="291"/>
                  <a:pt x="847" y="293"/>
                </a:cubicBezTo>
                <a:cubicBezTo>
                  <a:pt x="830" y="295"/>
                  <a:pt x="814" y="297"/>
                  <a:pt x="812" y="296"/>
                </a:cubicBezTo>
                <a:cubicBezTo>
                  <a:pt x="808" y="295"/>
                  <a:pt x="805" y="285"/>
                  <a:pt x="805" y="285"/>
                </a:cubicBezTo>
                <a:cubicBezTo>
                  <a:pt x="805" y="285"/>
                  <a:pt x="805" y="285"/>
                  <a:pt x="805" y="285"/>
                </a:cubicBezTo>
                <a:cubicBezTo>
                  <a:pt x="805" y="285"/>
                  <a:pt x="799" y="275"/>
                  <a:pt x="799" y="272"/>
                </a:cubicBezTo>
                <a:cubicBezTo>
                  <a:pt x="800" y="271"/>
                  <a:pt x="812" y="259"/>
                  <a:pt x="824" y="247"/>
                </a:cubicBezTo>
                <a:cubicBezTo>
                  <a:pt x="835" y="235"/>
                  <a:pt x="847" y="222"/>
                  <a:pt x="847" y="219"/>
                </a:cubicBezTo>
                <a:cubicBezTo>
                  <a:pt x="847" y="213"/>
                  <a:pt x="839" y="200"/>
                  <a:pt x="834" y="199"/>
                </a:cubicBezTo>
                <a:cubicBezTo>
                  <a:pt x="831" y="198"/>
                  <a:pt x="815" y="202"/>
                  <a:pt x="798" y="208"/>
                </a:cubicBezTo>
                <a:cubicBezTo>
                  <a:pt x="782" y="213"/>
                  <a:pt x="767" y="220"/>
                  <a:pt x="765" y="220"/>
                </a:cubicBezTo>
                <a:cubicBezTo>
                  <a:pt x="761" y="219"/>
                  <a:pt x="755" y="210"/>
                  <a:pt x="755" y="210"/>
                </a:cubicBezTo>
                <a:cubicBezTo>
                  <a:pt x="755" y="210"/>
                  <a:pt x="755" y="210"/>
                  <a:pt x="755" y="210"/>
                </a:cubicBezTo>
                <a:cubicBezTo>
                  <a:pt x="755" y="210"/>
                  <a:pt x="748" y="202"/>
                  <a:pt x="747" y="199"/>
                </a:cubicBezTo>
                <a:cubicBezTo>
                  <a:pt x="747" y="197"/>
                  <a:pt x="756" y="183"/>
                  <a:pt x="765" y="169"/>
                </a:cubicBezTo>
                <a:cubicBezTo>
                  <a:pt x="774" y="154"/>
                  <a:pt x="782" y="139"/>
                  <a:pt x="781" y="136"/>
                </a:cubicBezTo>
                <a:cubicBezTo>
                  <a:pt x="780" y="130"/>
                  <a:pt x="769" y="120"/>
                  <a:pt x="764" y="119"/>
                </a:cubicBezTo>
                <a:cubicBezTo>
                  <a:pt x="761" y="119"/>
                  <a:pt x="746" y="127"/>
                  <a:pt x="732" y="136"/>
                </a:cubicBezTo>
                <a:cubicBezTo>
                  <a:pt x="717" y="145"/>
                  <a:pt x="703" y="155"/>
                  <a:pt x="701" y="155"/>
                </a:cubicBezTo>
                <a:cubicBezTo>
                  <a:pt x="698" y="156"/>
                  <a:pt x="690" y="148"/>
                  <a:pt x="690" y="148"/>
                </a:cubicBezTo>
                <a:cubicBezTo>
                  <a:pt x="690" y="148"/>
                  <a:pt x="690" y="148"/>
                  <a:pt x="690" y="148"/>
                </a:cubicBezTo>
                <a:cubicBezTo>
                  <a:pt x="690" y="148"/>
                  <a:pt x="681" y="142"/>
                  <a:pt x="680" y="139"/>
                </a:cubicBezTo>
                <a:cubicBezTo>
                  <a:pt x="679" y="138"/>
                  <a:pt x="685" y="122"/>
                  <a:pt x="690" y="106"/>
                </a:cubicBezTo>
                <a:cubicBezTo>
                  <a:pt x="695" y="90"/>
                  <a:pt x="699" y="73"/>
                  <a:pt x="698" y="70"/>
                </a:cubicBezTo>
                <a:cubicBezTo>
                  <a:pt x="696" y="65"/>
                  <a:pt x="683" y="58"/>
                  <a:pt x="677" y="58"/>
                </a:cubicBezTo>
                <a:cubicBezTo>
                  <a:pt x="675" y="58"/>
                  <a:pt x="662" y="70"/>
                  <a:pt x="650" y="82"/>
                </a:cubicBezTo>
                <a:cubicBezTo>
                  <a:pt x="638" y="94"/>
                  <a:pt x="627" y="107"/>
                  <a:pt x="625" y="108"/>
                </a:cubicBezTo>
                <a:cubicBezTo>
                  <a:pt x="622" y="109"/>
                  <a:pt x="612" y="103"/>
                  <a:pt x="612" y="103"/>
                </a:cubicBezTo>
                <a:cubicBezTo>
                  <a:pt x="612" y="103"/>
                  <a:pt x="612" y="103"/>
                  <a:pt x="612" y="103"/>
                </a:cubicBezTo>
                <a:cubicBezTo>
                  <a:pt x="612" y="103"/>
                  <a:pt x="602" y="100"/>
                  <a:pt x="600" y="97"/>
                </a:cubicBezTo>
                <a:cubicBezTo>
                  <a:pt x="599" y="95"/>
                  <a:pt x="601" y="79"/>
                  <a:pt x="602" y="62"/>
                </a:cubicBezTo>
                <a:cubicBezTo>
                  <a:pt x="604" y="45"/>
                  <a:pt x="604" y="28"/>
                  <a:pt x="602" y="26"/>
                </a:cubicBezTo>
                <a:cubicBezTo>
                  <a:pt x="599" y="21"/>
                  <a:pt x="584" y="17"/>
                  <a:pt x="579" y="19"/>
                </a:cubicBezTo>
                <a:cubicBezTo>
                  <a:pt x="577" y="19"/>
                  <a:pt x="567" y="34"/>
                  <a:pt x="558" y="48"/>
                </a:cubicBezTo>
                <a:cubicBezTo>
                  <a:pt x="549" y="63"/>
                  <a:pt x="541" y="78"/>
                  <a:pt x="540" y="79"/>
                </a:cubicBezTo>
                <a:cubicBezTo>
                  <a:pt x="537" y="81"/>
                  <a:pt x="526" y="78"/>
                  <a:pt x="526" y="78"/>
                </a:cubicBezTo>
                <a:cubicBezTo>
                  <a:pt x="526" y="77"/>
                  <a:pt x="526" y="77"/>
                  <a:pt x="526" y="77"/>
                </a:cubicBezTo>
                <a:cubicBezTo>
                  <a:pt x="526" y="77"/>
                  <a:pt x="515" y="77"/>
                  <a:pt x="513" y="74"/>
                </a:cubicBezTo>
                <a:cubicBezTo>
                  <a:pt x="512" y="73"/>
                  <a:pt x="510" y="56"/>
                  <a:pt x="507" y="40"/>
                </a:cubicBezTo>
                <a:cubicBezTo>
                  <a:pt x="504" y="23"/>
                  <a:pt x="501" y="6"/>
                  <a:pt x="499" y="4"/>
                </a:cubicBezTo>
                <a:cubicBezTo>
                  <a:pt x="494" y="0"/>
                  <a:pt x="479" y="0"/>
                  <a:pt x="474" y="3"/>
                </a:cubicBezTo>
                <a:cubicBezTo>
                  <a:pt x="472" y="4"/>
                  <a:pt x="466" y="20"/>
                  <a:pt x="461" y="37"/>
                </a:cubicBezTo>
                <a:cubicBezTo>
                  <a:pt x="456" y="53"/>
                  <a:pt x="451" y="69"/>
                  <a:pt x="450" y="71"/>
                </a:cubicBezTo>
                <a:cubicBezTo>
                  <a:pt x="447" y="73"/>
                  <a:pt x="437" y="72"/>
                  <a:pt x="437" y="72"/>
                </a:cubicBezTo>
                <a:cubicBezTo>
                  <a:pt x="436" y="72"/>
                  <a:pt x="436" y="72"/>
                  <a:pt x="436" y="72"/>
                </a:cubicBezTo>
                <a:cubicBezTo>
                  <a:pt x="436" y="72"/>
                  <a:pt x="426" y="74"/>
                  <a:pt x="423" y="72"/>
                </a:cubicBezTo>
                <a:cubicBezTo>
                  <a:pt x="421" y="71"/>
                  <a:pt x="416" y="56"/>
                  <a:pt x="409" y="40"/>
                </a:cubicBezTo>
                <a:cubicBezTo>
                  <a:pt x="403" y="24"/>
                  <a:pt x="395" y="9"/>
                  <a:pt x="393" y="7"/>
                </a:cubicBezTo>
                <a:cubicBezTo>
                  <a:pt x="388" y="5"/>
                  <a:pt x="373" y="8"/>
                  <a:pt x="369" y="12"/>
                </a:cubicBezTo>
                <a:cubicBezTo>
                  <a:pt x="367" y="13"/>
                  <a:pt x="365" y="31"/>
                  <a:pt x="363" y="47"/>
                </a:cubicBezTo>
                <a:cubicBezTo>
                  <a:pt x="362" y="65"/>
                  <a:pt x="362" y="81"/>
                  <a:pt x="361" y="83"/>
                </a:cubicBezTo>
                <a:cubicBezTo>
                  <a:pt x="359" y="86"/>
                  <a:pt x="348" y="88"/>
                  <a:pt x="348" y="88"/>
                </a:cubicBezTo>
                <a:cubicBezTo>
                  <a:pt x="348" y="88"/>
                  <a:pt x="348" y="88"/>
                  <a:pt x="348" y="88"/>
                </a:cubicBezTo>
                <a:cubicBezTo>
                  <a:pt x="348" y="88"/>
                  <a:pt x="338" y="92"/>
                  <a:pt x="335" y="91"/>
                </a:cubicBezTo>
                <a:cubicBezTo>
                  <a:pt x="333" y="90"/>
                  <a:pt x="324" y="76"/>
                  <a:pt x="314" y="63"/>
                </a:cubicBezTo>
                <a:cubicBezTo>
                  <a:pt x="304" y="49"/>
                  <a:pt x="293" y="35"/>
                  <a:pt x="290" y="35"/>
                </a:cubicBezTo>
                <a:cubicBezTo>
                  <a:pt x="285" y="33"/>
                  <a:pt x="271" y="40"/>
                  <a:pt x="268" y="44"/>
                </a:cubicBezTo>
                <a:cubicBezTo>
                  <a:pt x="267" y="47"/>
                  <a:pt x="269" y="64"/>
                  <a:pt x="271" y="81"/>
                </a:cubicBezTo>
                <a:cubicBezTo>
                  <a:pt x="274" y="97"/>
                  <a:pt x="277" y="114"/>
                  <a:pt x="277" y="116"/>
                </a:cubicBezTo>
                <a:cubicBezTo>
                  <a:pt x="276" y="119"/>
                  <a:pt x="266" y="123"/>
                  <a:pt x="266" y="123"/>
                </a:cubicBezTo>
                <a:cubicBezTo>
                  <a:pt x="266" y="123"/>
                  <a:pt x="266" y="123"/>
                  <a:pt x="266" y="123"/>
                </a:cubicBezTo>
                <a:cubicBezTo>
                  <a:pt x="266" y="123"/>
                  <a:pt x="257" y="130"/>
                  <a:pt x="253" y="129"/>
                </a:cubicBezTo>
                <a:cubicBezTo>
                  <a:pt x="252" y="129"/>
                  <a:pt x="240" y="118"/>
                  <a:pt x="227" y="107"/>
                </a:cubicBezTo>
                <a:cubicBezTo>
                  <a:pt x="214" y="96"/>
                  <a:pt x="200" y="85"/>
                  <a:pt x="197" y="85"/>
                </a:cubicBezTo>
                <a:cubicBezTo>
                  <a:pt x="192" y="85"/>
                  <a:pt x="179" y="95"/>
                  <a:pt x="178" y="100"/>
                </a:cubicBezTo>
                <a:cubicBezTo>
                  <a:pt x="177" y="102"/>
                  <a:pt x="183" y="118"/>
                  <a:pt x="189" y="134"/>
                </a:cubicBezTo>
                <a:cubicBezTo>
                  <a:pt x="196" y="150"/>
                  <a:pt x="203" y="165"/>
                  <a:pt x="203" y="167"/>
                </a:cubicBezTo>
                <a:cubicBezTo>
                  <a:pt x="203" y="171"/>
                  <a:pt x="194" y="177"/>
                  <a:pt x="194" y="177"/>
                </a:cubicBezTo>
                <a:cubicBezTo>
                  <a:pt x="194" y="177"/>
                  <a:pt x="194" y="177"/>
                  <a:pt x="194" y="177"/>
                </a:cubicBezTo>
                <a:cubicBezTo>
                  <a:pt x="194" y="177"/>
                  <a:pt x="186" y="185"/>
                  <a:pt x="183" y="186"/>
                </a:cubicBezTo>
                <a:cubicBezTo>
                  <a:pt x="181" y="186"/>
                  <a:pt x="167" y="178"/>
                  <a:pt x="152" y="170"/>
                </a:cubicBezTo>
                <a:cubicBezTo>
                  <a:pt x="137" y="162"/>
                  <a:pt x="121" y="155"/>
                  <a:pt x="118" y="156"/>
                </a:cubicBezTo>
                <a:cubicBezTo>
                  <a:pt x="113" y="157"/>
                  <a:pt x="103" y="169"/>
                  <a:pt x="103" y="174"/>
                </a:cubicBezTo>
                <a:cubicBezTo>
                  <a:pt x="103" y="177"/>
                  <a:pt x="112" y="191"/>
                  <a:pt x="122" y="205"/>
                </a:cubicBezTo>
                <a:cubicBezTo>
                  <a:pt x="132" y="219"/>
                  <a:pt x="142" y="232"/>
                  <a:pt x="143" y="234"/>
                </a:cubicBezTo>
                <a:cubicBezTo>
                  <a:pt x="143" y="238"/>
                  <a:pt x="136" y="246"/>
                  <a:pt x="136" y="246"/>
                </a:cubicBezTo>
                <a:cubicBezTo>
                  <a:pt x="136" y="246"/>
                  <a:pt x="136" y="246"/>
                  <a:pt x="136" y="246"/>
                </a:cubicBezTo>
                <a:cubicBezTo>
                  <a:pt x="136" y="246"/>
                  <a:pt x="131" y="256"/>
                  <a:pt x="128" y="257"/>
                </a:cubicBezTo>
                <a:cubicBezTo>
                  <a:pt x="126" y="257"/>
                  <a:pt x="110" y="253"/>
                  <a:pt x="94" y="248"/>
                </a:cubicBezTo>
                <a:cubicBezTo>
                  <a:pt x="77" y="244"/>
                  <a:pt x="60" y="241"/>
                  <a:pt x="58" y="242"/>
                </a:cubicBezTo>
                <a:cubicBezTo>
                  <a:pt x="52" y="245"/>
                  <a:pt x="46" y="259"/>
                  <a:pt x="47" y="264"/>
                </a:cubicBezTo>
                <a:cubicBezTo>
                  <a:pt x="47" y="266"/>
                  <a:pt x="60" y="279"/>
                  <a:pt x="72" y="290"/>
                </a:cubicBezTo>
                <a:cubicBezTo>
                  <a:pt x="85" y="301"/>
                  <a:pt x="98" y="311"/>
                  <a:pt x="99" y="313"/>
                </a:cubicBezTo>
                <a:cubicBezTo>
                  <a:pt x="101" y="317"/>
                  <a:pt x="96" y="326"/>
                  <a:pt x="96" y="326"/>
                </a:cubicBezTo>
                <a:cubicBezTo>
                  <a:pt x="96" y="326"/>
                  <a:pt x="96" y="326"/>
                  <a:pt x="96" y="326"/>
                </a:cubicBezTo>
                <a:cubicBezTo>
                  <a:pt x="95" y="326"/>
                  <a:pt x="93" y="337"/>
                  <a:pt x="90" y="339"/>
                </a:cubicBezTo>
                <a:cubicBezTo>
                  <a:pt x="89" y="340"/>
                  <a:pt x="72" y="339"/>
                  <a:pt x="55" y="338"/>
                </a:cubicBezTo>
                <a:cubicBezTo>
                  <a:pt x="38" y="338"/>
                  <a:pt x="21" y="339"/>
                  <a:pt x="19" y="341"/>
                </a:cubicBezTo>
                <a:cubicBezTo>
                  <a:pt x="14" y="344"/>
                  <a:pt x="11" y="359"/>
                  <a:pt x="13" y="364"/>
                </a:cubicBezTo>
                <a:cubicBezTo>
                  <a:pt x="14" y="367"/>
                  <a:pt x="29" y="376"/>
                  <a:pt x="44" y="383"/>
                </a:cubicBezTo>
                <a:cubicBezTo>
                  <a:pt x="59" y="391"/>
                  <a:pt x="74" y="398"/>
                  <a:pt x="76" y="400"/>
                </a:cubicBezTo>
                <a:cubicBezTo>
                  <a:pt x="78" y="403"/>
                  <a:pt x="75" y="413"/>
                  <a:pt x="75" y="413"/>
                </a:cubicBezTo>
                <a:cubicBezTo>
                  <a:pt x="75" y="414"/>
                  <a:pt x="75" y="414"/>
                  <a:pt x="75" y="414"/>
                </a:cubicBezTo>
                <a:cubicBezTo>
                  <a:pt x="75" y="414"/>
                  <a:pt x="75" y="424"/>
                  <a:pt x="72" y="427"/>
                </a:cubicBezTo>
                <a:cubicBezTo>
                  <a:pt x="71" y="428"/>
                  <a:pt x="55" y="431"/>
                  <a:pt x="38" y="435"/>
                </a:cubicBezTo>
                <a:cubicBezTo>
                  <a:pt x="22" y="439"/>
                  <a:pt x="5" y="443"/>
                  <a:pt x="3" y="445"/>
                </a:cubicBezTo>
                <a:cubicBezTo>
                  <a:pt x="0" y="450"/>
                  <a:pt x="0" y="465"/>
                  <a:pt x="3" y="470"/>
                </a:cubicBezTo>
                <a:cubicBezTo>
                  <a:pt x="5" y="472"/>
                  <a:pt x="21" y="477"/>
                  <a:pt x="38" y="481"/>
                </a:cubicBezTo>
                <a:cubicBezTo>
                  <a:pt x="54" y="485"/>
                  <a:pt x="71" y="489"/>
                  <a:pt x="72" y="490"/>
                </a:cubicBezTo>
                <a:cubicBezTo>
                  <a:pt x="75" y="492"/>
                  <a:pt x="75" y="503"/>
                  <a:pt x="75" y="503"/>
                </a:cubicBezTo>
                <a:cubicBezTo>
                  <a:pt x="75" y="503"/>
                  <a:pt x="75" y="503"/>
                  <a:pt x="75" y="503"/>
                </a:cubicBezTo>
                <a:cubicBezTo>
                  <a:pt x="75" y="503"/>
                  <a:pt x="77" y="514"/>
                  <a:pt x="76" y="517"/>
                </a:cubicBezTo>
                <a:cubicBezTo>
                  <a:pt x="75" y="519"/>
                  <a:pt x="59" y="525"/>
                  <a:pt x="44" y="533"/>
                </a:cubicBezTo>
                <a:cubicBezTo>
                  <a:pt x="29" y="540"/>
                  <a:pt x="14" y="548"/>
                  <a:pt x="13" y="551"/>
                </a:cubicBezTo>
                <a:cubicBezTo>
                  <a:pt x="10" y="556"/>
                  <a:pt x="14" y="571"/>
                  <a:pt x="18" y="574"/>
                </a:cubicBezTo>
                <a:cubicBezTo>
                  <a:pt x="20" y="576"/>
                  <a:pt x="37" y="577"/>
                  <a:pt x="54" y="578"/>
                </a:cubicBezTo>
                <a:cubicBezTo>
                  <a:pt x="71" y="578"/>
                  <a:pt x="88" y="577"/>
                  <a:pt x="90" y="578"/>
                </a:cubicBezTo>
                <a:cubicBezTo>
                  <a:pt x="93" y="580"/>
                  <a:pt x="96" y="591"/>
                  <a:pt x="96" y="591"/>
                </a:cubicBezTo>
                <a:cubicBezTo>
                  <a:pt x="96" y="591"/>
                  <a:pt x="96" y="591"/>
                  <a:pt x="96" y="591"/>
                </a:cubicBezTo>
                <a:cubicBezTo>
                  <a:pt x="96" y="591"/>
                  <a:pt x="100" y="601"/>
                  <a:pt x="99" y="604"/>
                </a:cubicBezTo>
                <a:cubicBezTo>
                  <a:pt x="99" y="606"/>
                  <a:pt x="86" y="615"/>
                  <a:pt x="72" y="626"/>
                </a:cubicBezTo>
                <a:cubicBezTo>
                  <a:pt x="59" y="637"/>
                  <a:pt x="47" y="649"/>
                  <a:pt x="46" y="651"/>
                </a:cubicBezTo>
                <a:cubicBezTo>
                  <a:pt x="45" y="657"/>
                  <a:pt x="52" y="671"/>
                  <a:pt x="57" y="673"/>
                </a:cubicBezTo>
                <a:cubicBezTo>
                  <a:pt x="59" y="674"/>
                  <a:pt x="76" y="672"/>
                  <a:pt x="93" y="668"/>
                </a:cubicBezTo>
                <a:cubicBezTo>
                  <a:pt x="110" y="664"/>
                  <a:pt x="126" y="660"/>
                  <a:pt x="128" y="660"/>
                </a:cubicBezTo>
                <a:cubicBezTo>
                  <a:pt x="131" y="661"/>
                  <a:pt x="136" y="671"/>
                  <a:pt x="136" y="671"/>
                </a:cubicBezTo>
                <a:cubicBezTo>
                  <a:pt x="136" y="671"/>
                  <a:pt x="136" y="671"/>
                  <a:pt x="136" y="671"/>
                </a:cubicBezTo>
                <a:cubicBezTo>
                  <a:pt x="136" y="671"/>
                  <a:pt x="143" y="680"/>
                  <a:pt x="143" y="683"/>
                </a:cubicBezTo>
                <a:cubicBezTo>
                  <a:pt x="143" y="685"/>
                  <a:pt x="132" y="697"/>
                  <a:pt x="122" y="711"/>
                </a:cubicBezTo>
                <a:cubicBezTo>
                  <a:pt x="111" y="724"/>
                  <a:pt x="102" y="739"/>
                  <a:pt x="102" y="741"/>
                </a:cubicBezTo>
                <a:cubicBezTo>
                  <a:pt x="102" y="747"/>
                  <a:pt x="112" y="759"/>
                  <a:pt x="117" y="760"/>
                </a:cubicBezTo>
                <a:cubicBezTo>
                  <a:pt x="120" y="761"/>
                  <a:pt x="136" y="754"/>
                  <a:pt x="151" y="747"/>
                </a:cubicBezTo>
                <a:cubicBezTo>
                  <a:pt x="166" y="739"/>
                  <a:pt x="181" y="731"/>
                  <a:pt x="183" y="731"/>
                </a:cubicBezTo>
                <a:cubicBezTo>
                  <a:pt x="187" y="731"/>
                  <a:pt x="194" y="740"/>
                  <a:pt x="194" y="740"/>
                </a:cubicBezTo>
                <a:cubicBezTo>
                  <a:pt x="194" y="740"/>
                  <a:pt x="194" y="740"/>
                  <a:pt x="194" y="740"/>
                </a:cubicBezTo>
                <a:cubicBezTo>
                  <a:pt x="194" y="740"/>
                  <a:pt x="202" y="747"/>
                  <a:pt x="203" y="750"/>
                </a:cubicBezTo>
                <a:cubicBezTo>
                  <a:pt x="203" y="751"/>
                  <a:pt x="196" y="766"/>
                  <a:pt x="189" y="782"/>
                </a:cubicBezTo>
                <a:cubicBezTo>
                  <a:pt x="182" y="797"/>
                  <a:pt x="176" y="813"/>
                  <a:pt x="177" y="816"/>
                </a:cubicBezTo>
                <a:cubicBezTo>
                  <a:pt x="178" y="822"/>
                  <a:pt x="191" y="831"/>
                  <a:pt x="196" y="831"/>
                </a:cubicBezTo>
                <a:cubicBezTo>
                  <a:pt x="199" y="831"/>
                  <a:pt x="213" y="821"/>
                  <a:pt x="226" y="810"/>
                </a:cubicBezTo>
                <a:cubicBezTo>
                  <a:pt x="239" y="799"/>
                  <a:pt x="252" y="788"/>
                  <a:pt x="254" y="787"/>
                </a:cubicBezTo>
                <a:cubicBezTo>
                  <a:pt x="257" y="787"/>
                  <a:pt x="266" y="793"/>
                  <a:pt x="266" y="793"/>
                </a:cubicBezTo>
                <a:cubicBezTo>
                  <a:pt x="266" y="793"/>
                  <a:pt x="266" y="793"/>
                  <a:pt x="266" y="793"/>
                </a:cubicBezTo>
                <a:cubicBezTo>
                  <a:pt x="266" y="793"/>
                  <a:pt x="276" y="798"/>
                  <a:pt x="277" y="801"/>
                </a:cubicBezTo>
                <a:cubicBezTo>
                  <a:pt x="278" y="803"/>
                  <a:pt x="274" y="819"/>
                  <a:pt x="271" y="835"/>
                </a:cubicBezTo>
                <a:cubicBezTo>
                  <a:pt x="268" y="852"/>
                  <a:pt x="265" y="869"/>
                  <a:pt x="267" y="872"/>
                </a:cubicBezTo>
                <a:cubicBezTo>
                  <a:pt x="269" y="877"/>
                  <a:pt x="284" y="883"/>
                  <a:pt x="289" y="881"/>
                </a:cubicBezTo>
                <a:cubicBezTo>
                  <a:pt x="291" y="881"/>
                  <a:pt x="303" y="868"/>
                  <a:pt x="313" y="854"/>
                </a:cubicBezTo>
                <a:cubicBezTo>
                  <a:pt x="324" y="841"/>
                  <a:pt x="333" y="827"/>
                  <a:pt x="335" y="826"/>
                </a:cubicBezTo>
                <a:cubicBezTo>
                  <a:pt x="338" y="824"/>
                  <a:pt x="348" y="829"/>
                  <a:pt x="348" y="829"/>
                </a:cubicBezTo>
                <a:cubicBezTo>
                  <a:pt x="348" y="829"/>
                  <a:pt x="348" y="829"/>
                  <a:pt x="348" y="829"/>
                </a:cubicBezTo>
                <a:cubicBezTo>
                  <a:pt x="348" y="829"/>
                  <a:pt x="359" y="831"/>
                  <a:pt x="361" y="834"/>
                </a:cubicBezTo>
                <a:cubicBezTo>
                  <a:pt x="362" y="835"/>
                  <a:pt x="362" y="852"/>
                  <a:pt x="363" y="869"/>
                </a:cubicBezTo>
                <a:cubicBezTo>
                  <a:pt x="364" y="886"/>
                  <a:pt x="365" y="903"/>
                  <a:pt x="367" y="905"/>
                </a:cubicBezTo>
                <a:cubicBezTo>
                  <a:pt x="371" y="909"/>
                  <a:pt x="386" y="912"/>
                  <a:pt x="391" y="909"/>
                </a:cubicBezTo>
                <a:cubicBezTo>
                  <a:pt x="393" y="908"/>
                  <a:pt x="401" y="893"/>
                  <a:pt x="408" y="877"/>
                </a:cubicBezTo>
                <a:cubicBezTo>
                  <a:pt x="415" y="862"/>
                  <a:pt x="422" y="846"/>
                  <a:pt x="423" y="845"/>
                </a:cubicBezTo>
                <a:cubicBezTo>
                  <a:pt x="426" y="842"/>
                  <a:pt x="436" y="844"/>
                  <a:pt x="436" y="844"/>
                </a:cubicBezTo>
                <a:cubicBezTo>
                  <a:pt x="437" y="845"/>
                  <a:pt x="437" y="845"/>
                  <a:pt x="437" y="845"/>
                </a:cubicBezTo>
                <a:cubicBezTo>
                  <a:pt x="437" y="845"/>
                  <a:pt x="448" y="844"/>
                  <a:pt x="450" y="846"/>
                </a:cubicBezTo>
                <a:cubicBezTo>
                  <a:pt x="451" y="847"/>
                  <a:pt x="455" y="864"/>
                  <a:pt x="460" y="880"/>
                </a:cubicBezTo>
                <a:cubicBezTo>
                  <a:pt x="465" y="896"/>
                  <a:pt x="470" y="912"/>
                  <a:pt x="473" y="914"/>
                </a:cubicBezTo>
                <a:cubicBezTo>
                  <a:pt x="477" y="917"/>
                  <a:pt x="493" y="916"/>
                  <a:pt x="497" y="913"/>
                </a:cubicBezTo>
                <a:cubicBezTo>
                  <a:pt x="499" y="911"/>
                  <a:pt x="503" y="894"/>
                  <a:pt x="506" y="878"/>
                </a:cubicBezTo>
                <a:cubicBezTo>
                  <a:pt x="510" y="861"/>
                  <a:pt x="512" y="844"/>
                  <a:pt x="513" y="843"/>
                </a:cubicBezTo>
                <a:cubicBezTo>
                  <a:pt x="515" y="840"/>
                  <a:pt x="526" y="839"/>
                  <a:pt x="526" y="839"/>
                </a:cubicBezTo>
                <a:cubicBezTo>
                  <a:pt x="526" y="839"/>
                  <a:pt x="526" y="839"/>
                  <a:pt x="526" y="839"/>
                </a:cubicBezTo>
                <a:cubicBezTo>
                  <a:pt x="526" y="839"/>
                  <a:pt x="537" y="837"/>
                  <a:pt x="540" y="838"/>
                </a:cubicBezTo>
                <a:cubicBezTo>
                  <a:pt x="541" y="839"/>
                  <a:pt x="549" y="854"/>
                  <a:pt x="557" y="868"/>
                </a:cubicBezTo>
                <a:cubicBezTo>
                  <a:pt x="565" y="883"/>
                  <a:pt x="575" y="898"/>
                  <a:pt x="577" y="899"/>
                </a:cubicBezTo>
                <a:cubicBezTo>
                  <a:pt x="583" y="901"/>
                  <a:pt x="597" y="896"/>
                  <a:pt x="601" y="892"/>
                </a:cubicBezTo>
                <a:cubicBezTo>
                  <a:pt x="602" y="890"/>
                  <a:pt x="602" y="873"/>
                  <a:pt x="602" y="855"/>
                </a:cubicBezTo>
                <a:cubicBezTo>
                  <a:pt x="601" y="838"/>
                  <a:pt x="600" y="822"/>
                  <a:pt x="600" y="820"/>
                </a:cubicBezTo>
                <a:cubicBezTo>
                  <a:pt x="602" y="816"/>
                  <a:pt x="612" y="814"/>
                  <a:pt x="612" y="814"/>
                </a:cubicBezTo>
                <a:cubicBezTo>
                  <a:pt x="612" y="814"/>
                  <a:pt x="612" y="814"/>
                  <a:pt x="612" y="814"/>
                </a:cubicBezTo>
                <a:cubicBezTo>
                  <a:pt x="612" y="814"/>
                  <a:pt x="622" y="808"/>
                  <a:pt x="625" y="809"/>
                </a:cubicBezTo>
                <a:cubicBezTo>
                  <a:pt x="627" y="809"/>
                  <a:pt x="638" y="822"/>
                  <a:pt x="649" y="835"/>
                </a:cubicBezTo>
                <a:cubicBezTo>
                  <a:pt x="661" y="847"/>
                  <a:pt x="673" y="859"/>
                  <a:pt x="676" y="860"/>
                </a:cubicBezTo>
                <a:cubicBezTo>
                  <a:pt x="681" y="860"/>
                  <a:pt x="695" y="852"/>
                  <a:pt x="697" y="847"/>
                </a:cubicBezTo>
                <a:cubicBezTo>
                  <a:pt x="698" y="845"/>
                  <a:pt x="694" y="828"/>
                  <a:pt x="689" y="812"/>
                </a:cubicBezTo>
                <a:cubicBezTo>
                  <a:pt x="685" y="795"/>
                  <a:pt x="679" y="779"/>
                  <a:pt x="680" y="778"/>
                </a:cubicBezTo>
                <a:cubicBezTo>
                  <a:pt x="680" y="774"/>
                  <a:pt x="690" y="769"/>
                  <a:pt x="690" y="769"/>
                </a:cubicBezTo>
                <a:cubicBezTo>
                  <a:pt x="690" y="769"/>
                  <a:pt x="690" y="769"/>
                  <a:pt x="690" y="769"/>
                </a:cubicBezTo>
                <a:cubicBezTo>
                  <a:pt x="690" y="769"/>
                  <a:pt x="698" y="761"/>
                  <a:pt x="702" y="761"/>
                </a:cubicBezTo>
                <a:cubicBezTo>
                  <a:pt x="703" y="761"/>
                  <a:pt x="717" y="771"/>
                  <a:pt x="731" y="781"/>
                </a:cubicBezTo>
                <a:cubicBezTo>
                  <a:pt x="745" y="790"/>
                  <a:pt x="759" y="799"/>
                  <a:pt x="762" y="799"/>
                </a:cubicBezTo>
                <a:cubicBezTo>
                  <a:pt x="768" y="798"/>
                  <a:pt x="779" y="787"/>
                  <a:pt x="780" y="782"/>
                </a:cubicBezTo>
                <a:cubicBezTo>
                  <a:pt x="780" y="780"/>
                  <a:pt x="773" y="764"/>
                  <a:pt x="765" y="749"/>
                </a:cubicBezTo>
                <a:cubicBezTo>
                  <a:pt x="756" y="734"/>
                  <a:pt x="748" y="720"/>
                  <a:pt x="747" y="718"/>
                </a:cubicBezTo>
                <a:cubicBezTo>
                  <a:pt x="747" y="714"/>
                  <a:pt x="755" y="707"/>
                  <a:pt x="755" y="707"/>
                </a:cubicBezTo>
                <a:cubicBezTo>
                  <a:pt x="755" y="707"/>
                  <a:pt x="755" y="707"/>
                  <a:pt x="755" y="707"/>
                </a:cubicBezTo>
                <a:cubicBezTo>
                  <a:pt x="755" y="707"/>
                  <a:pt x="762" y="698"/>
                  <a:pt x="765" y="697"/>
                </a:cubicBezTo>
                <a:cubicBezTo>
                  <a:pt x="767" y="697"/>
                  <a:pt x="782" y="703"/>
                  <a:pt x="798" y="709"/>
                </a:cubicBezTo>
                <a:cubicBezTo>
                  <a:pt x="813" y="715"/>
                  <a:pt x="830" y="721"/>
                  <a:pt x="833" y="720"/>
                </a:cubicBezTo>
                <a:cubicBezTo>
                  <a:pt x="838" y="718"/>
                  <a:pt x="846" y="705"/>
                  <a:pt x="846" y="699"/>
                </a:cubicBezTo>
                <a:cubicBezTo>
                  <a:pt x="846" y="697"/>
                  <a:pt x="835" y="683"/>
                  <a:pt x="824" y="671"/>
                </a:cubicBezTo>
                <a:cubicBezTo>
                  <a:pt x="812" y="658"/>
                  <a:pt x="800" y="646"/>
                  <a:pt x="800" y="645"/>
                </a:cubicBezTo>
                <a:cubicBezTo>
                  <a:pt x="799" y="641"/>
                  <a:pt x="805" y="632"/>
                  <a:pt x="805" y="632"/>
                </a:cubicBezTo>
                <a:cubicBezTo>
                  <a:pt x="805" y="632"/>
                  <a:pt x="805" y="632"/>
                  <a:pt x="805" y="632"/>
                </a:cubicBezTo>
                <a:cubicBezTo>
                  <a:pt x="805" y="632"/>
                  <a:pt x="809" y="622"/>
                  <a:pt x="812" y="620"/>
                </a:cubicBezTo>
                <a:cubicBezTo>
                  <a:pt x="813" y="619"/>
                  <a:pt x="830" y="622"/>
                  <a:pt x="846" y="624"/>
                </a:cubicBezTo>
                <a:cubicBezTo>
                  <a:pt x="863" y="627"/>
                  <a:pt x="880" y="628"/>
                  <a:pt x="883" y="626"/>
                </a:cubicBezTo>
                <a:cubicBezTo>
                  <a:pt x="888" y="624"/>
                  <a:pt x="893" y="609"/>
                  <a:pt x="891" y="604"/>
                </a:cubicBezTo>
                <a:cubicBezTo>
                  <a:pt x="891" y="601"/>
                  <a:pt x="877" y="591"/>
                  <a:pt x="863" y="581"/>
                </a:cubicBezTo>
                <a:cubicBezTo>
                  <a:pt x="849" y="571"/>
                  <a:pt x="834" y="563"/>
                  <a:pt x="833" y="561"/>
                </a:cubicBezTo>
                <a:cubicBezTo>
                  <a:pt x="831" y="558"/>
                  <a:pt x="835" y="548"/>
                  <a:pt x="835" y="548"/>
                </a:cubicBezTo>
                <a:cubicBezTo>
                  <a:pt x="835" y="548"/>
                  <a:pt x="835" y="548"/>
                  <a:pt x="835" y="548"/>
                </a:cubicBezTo>
                <a:cubicBezTo>
                  <a:pt x="836" y="548"/>
                  <a:pt x="837" y="537"/>
                  <a:pt x="840" y="535"/>
                </a:cubicBezTo>
                <a:cubicBezTo>
                  <a:pt x="841" y="533"/>
                  <a:pt x="857" y="533"/>
                  <a:pt x="874" y="531"/>
                </a:cubicBezTo>
                <a:cubicBezTo>
                  <a:pt x="891" y="529"/>
                  <a:pt x="908" y="526"/>
                  <a:pt x="910" y="524"/>
                </a:cubicBezTo>
                <a:cubicBezTo>
                  <a:pt x="914" y="520"/>
                  <a:pt x="916" y="505"/>
                  <a:pt x="913" y="500"/>
                </a:cubicBezTo>
                <a:cubicBezTo>
                  <a:pt x="912" y="498"/>
                  <a:pt x="896" y="491"/>
                  <a:pt x="880" y="485"/>
                </a:cubicBezTo>
                <a:close/>
              </a:path>
            </a:pathLst>
          </a:custGeom>
          <a:gradFill rotWithShape="1">
            <a:gsLst>
              <a:gs pos="0">
                <a:srgbClr val="D8D8D8">
                  <a:alpha val="100000"/>
                </a:srgbClr>
              </a:gs>
              <a:gs pos="100000">
                <a:srgbClr val="FFFFFF">
                  <a:alpha val="100000"/>
                </a:srgbClr>
              </a:gs>
            </a:gsLst>
            <a:lin ang="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89" name="Oval 126"/>
          <p:cNvSpPr/>
          <p:nvPr>
            <p:custDataLst>
              <p:tags r:id="rId16"/>
            </p:custDataLst>
          </p:nvPr>
        </p:nvSpPr>
        <p:spPr>
          <a:xfrm rot="-16200000" flipV="1">
            <a:off x="4454780" y="3666948"/>
            <a:ext cx="1173494" cy="1175408"/>
          </a:xfrm>
          <a:prstGeom prst="ellipse">
            <a:avLst/>
          </a:prstGeom>
          <a:gradFill rotWithShape="1">
            <a:gsLst>
              <a:gs pos="0">
                <a:srgbClr val="D8D8D8">
                  <a:alpha val="100000"/>
                </a:srgbClr>
              </a:gs>
              <a:gs pos="100000">
                <a:srgbClr val="FFFFFF">
                  <a:alpha val="100000"/>
                </a:srgbClr>
              </a:gs>
            </a:gsLst>
            <a:lin ang="19800000" scaled="1"/>
            <a:tileRect/>
          </a:gra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890" name="Straight Connector 19"/>
          <p:cNvSpPr/>
          <p:nvPr>
            <p:custDataLst>
              <p:tags r:id="rId17"/>
            </p:custDataLst>
          </p:nvPr>
        </p:nvSpPr>
        <p:spPr>
          <a:xfrm flipH="1" flipV="1">
            <a:off x="3444006" y="1674115"/>
            <a:ext cx="532188" cy="338839"/>
          </a:xfrm>
          <a:prstGeom prst="line">
            <a:avLst/>
          </a:prstGeom>
          <a:ln w="9525" cap="flat" cmpd="sng">
            <a:solidFill>
              <a:srgbClr val="FF6600"/>
            </a:solidFill>
            <a:prstDash val="solid"/>
            <a:miter/>
            <a:headEnd type="none" w="med" len="med"/>
            <a:tailEnd type="none" w="med" len="med"/>
          </a:ln>
        </p:spPr>
      </p:sp>
      <p:sp>
        <p:nvSpPr>
          <p:cNvPr id="79891" name="Straight Connector 21"/>
          <p:cNvSpPr/>
          <p:nvPr>
            <p:custDataLst>
              <p:tags r:id="rId18"/>
            </p:custDataLst>
          </p:nvPr>
        </p:nvSpPr>
        <p:spPr>
          <a:xfrm flipH="1">
            <a:off x="1506688" y="1674115"/>
            <a:ext cx="1937318" cy="1914"/>
          </a:xfrm>
          <a:prstGeom prst="line">
            <a:avLst/>
          </a:prstGeom>
          <a:ln w="9525" cap="flat" cmpd="sng">
            <a:solidFill>
              <a:srgbClr val="FF6600"/>
            </a:solidFill>
            <a:prstDash val="solid"/>
            <a:miter/>
            <a:headEnd type="none" w="med" len="med"/>
            <a:tailEnd type="oval" w="med" len="med"/>
          </a:ln>
        </p:spPr>
      </p:sp>
      <p:sp>
        <p:nvSpPr>
          <p:cNvPr id="79892" name="Straight Connector 127"/>
          <p:cNvSpPr/>
          <p:nvPr>
            <p:custDataLst>
              <p:tags r:id="rId19"/>
            </p:custDataLst>
          </p:nvPr>
        </p:nvSpPr>
        <p:spPr>
          <a:xfrm flipH="1">
            <a:off x="3593325" y="4126391"/>
            <a:ext cx="532188" cy="336925"/>
          </a:xfrm>
          <a:prstGeom prst="line">
            <a:avLst/>
          </a:prstGeom>
          <a:ln w="9525" cap="flat" cmpd="sng">
            <a:solidFill>
              <a:srgbClr val="C00000"/>
            </a:solidFill>
            <a:prstDash val="solid"/>
            <a:miter/>
            <a:headEnd type="none" w="med" len="med"/>
            <a:tailEnd type="none" w="med" len="med"/>
          </a:ln>
        </p:spPr>
      </p:sp>
      <p:sp>
        <p:nvSpPr>
          <p:cNvPr id="79893" name="Straight Connector 128"/>
          <p:cNvSpPr/>
          <p:nvPr>
            <p:custDataLst>
              <p:tags r:id="rId20"/>
            </p:custDataLst>
          </p:nvPr>
        </p:nvSpPr>
        <p:spPr>
          <a:xfrm flipH="1">
            <a:off x="1868500" y="4463316"/>
            <a:ext cx="1724825" cy="1915"/>
          </a:xfrm>
          <a:prstGeom prst="line">
            <a:avLst/>
          </a:prstGeom>
          <a:ln w="9525" cap="flat" cmpd="sng">
            <a:solidFill>
              <a:srgbClr val="C00000"/>
            </a:solidFill>
            <a:prstDash val="solid"/>
            <a:miter/>
            <a:headEnd type="none" w="med" len="med"/>
            <a:tailEnd type="oval" w="med" len="med"/>
          </a:ln>
        </p:spPr>
      </p:sp>
      <p:sp>
        <p:nvSpPr>
          <p:cNvPr id="79894" name="Straight Connector 134"/>
          <p:cNvSpPr/>
          <p:nvPr>
            <p:custDataLst>
              <p:tags r:id="rId21"/>
            </p:custDataLst>
          </p:nvPr>
        </p:nvSpPr>
        <p:spPr>
          <a:xfrm flipV="1">
            <a:off x="7575164" y="1656885"/>
            <a:ext cx="532188" cy="336925"/>
          </a:xfrm>
          <a:prstGeom prst="line">
            <a:avLst/>
          </a:prstGeom>
          <a:ln w="9525" cap="flat" cmpd="sng">
            <a:solidFill>
              <a:srgbClr val="FF0000"/>
            </a:solidFill>
            <a:prstDash val="solid"/>
            <a:miter/>
            <a:headEnd type="none" w="med" len="med"/>
            <a:tailEnd type="none" w="med" len="med"/>
          </a:ln>
        </p:spPr>
      </p:sp>
      <p:sp>
        <p:nvSpPr>
          <p:cNvPr id="79895" name="Straight Connector 135"/>
          <p:cNvSpPr/>
          <p:nvPr>
            <p:custDataLst>
              <p:tags r:id="rId22"/>
            </p:custDataLst>
          </p:nvPr>
        </p:nvSpPr>
        <p:spPr>
          <a:xfrm>
            <a:off x="8107352" y="1656885"/>
            <a:ext cx="1671224" cy="0"/>
          </a:xfrm>
          <a:prstGeom prst="line">
            <a:avLst/>
          </a:prstGeom>
          <a:ln w="9525" cap="flat" cmpd="sng">
            <a:solidFill>
              <a:srgbClr val="FF0000"/>
            </a:solidFill>
            <a:prstDash val="solid"/>
            <a:miter/>
            <a:headEnd type="none" w="med" len="med"/>
            <a:tailEnd type="oval" w="med" len="med"/>
          </a:ln>
        </p:spPr>
      </p:sp>
      <p:sp>
        <p:nvSpPr>
          <p:cNvPr id="79896" name="TextBox 63"/>
          <p:cNvSpPr/>
          <p:nvPr>
            <p:custDataLst>
              <p:tags r:id="rId23"/>
            </p:custDataLst>
          </p:nvPr>
        </p:nvSpPr>
        <p:spPr>
          <a:xfrm>
            <a:off x="1543061" y="1197442"/>
            <a:ext cx="1052890" cy="325755"/>
          </a:xfrm>
          <a:prstGeom prst="rect">
            <a:avLst/>
          </a:prstGeom>
          <a:noFill/>
          <a:ln w="9525">
            <a:noFill/>
          </a:ln>
        </p:spPr>
        <p:txBody>
          <a:bodyPr wrap="square" lIns="80979" tIns="40490" rIns="80979" bIns="40490">
            <a:spAutoFit/>
          </a:bodyPr>
          <a:p>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改革工艺</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9897" name="TextBox 64"/>
          <p:cNvSpPr/>
          <p:nvPr>
            <p:custDataLst>
              <p:tags r:id="rId24"/>
            </p:custDataLst>
          </p:nvPr>
        </p:nvSpPr>
        <p:spPr>
          <a:xfrm>
            <a:off x="1150620" y="1729630"/>
            <a:ext cx="2310616" cy="1572260"/>
          </a:xfrm>
          <a:prstGeom prst="rect">
            <a:avLst/>
          </a:prstGeom>
          <a:noFill/>
          <a:ln w="9525">
            <a:noFill/>
          </a:ln>
        </p:spPr>
        <p:txBody>
          <a:bodyPr wrap="square" lIns="80979" tIns="40490" rIns="80979" bIns="40490">
            <a:spAutoFit/>
          </a:bodyPr>
          <a:p>
            <a:pPr>
              <a:lnSpc>
                <a:spcPts val="194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用液压、焊接、粘接代替铆接；改进风动工具，采用有效减振措施；采用自动、半自动操纵装置，减少直接接触振动体</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79898" name="TextBox 65"/>
          <p:cNvSpPr/>
          <p:nvPr>
            <p:custDataLst>
              <p:tags r:id="rId25"/>
            </p:custDataLst>
          </p:nvPr>
        </p:nvSpPr>
        <p:spPr>
          <a:xfrm>
            <a:off x="1797669" y="4000044"/>
            <a:ext cx="1050976" cy="325755"/>
          </a:xfrm>
          <a:prstGeom prst="rect">
            <a:avLst/>
          </a:prstGeom>
          <a:noFill/>
          <a:ln w="9525">
            <a:noFill/>
          </a:ln>
        </p:spPr>
        <p:txBody>
          <a:bodyPr wrap="square" lIns="80979" tIns="40490" rIns="80979" bIns="40490">
            <a:spAutoFit/>
          </a:bodyPr>
          <a:p>
            <a:pPr algn="ct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个体防护</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9899" name="TextBox 66"/>
          <p:cNvSpPr/>
          <p:nvPr>
            <p:custDataLst>
              <p:tags r:id="rId26"/>
            </p:custDataLst>
          </p:nvPr>
        </p:nvSpPr>
        <p:spPr>
          <a:xfrm>
            <a:off x="8781201" y="1191700"/>
            <a:ext cx="1052890" cy="325755"/>
          </a:xfrm>
          <a:prstGeom prst="rect">
            <a:avLst/>
          </a:prstGeom>
          <a:noFill/>
          <a:ln w="9525">
            <a:noFill/>
          </a:ln>
        </p:spPr>
        <p:txBody>
          <a:bodyPr wrap="square" lIns="80979" tIns="40490" rIns="80979" bIns="40490">
            <a:spAutoFit/>
          </a:bodyPr>
          <a:p>
            <a:pPr algn="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劳动制度</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9900" name="TextBox 67"/>
          <p:cNvSpPr/>
          <p:nvPr>
            <p:custDataLst>
              <p:tags r:id="rId27"/>
            </p:custDataLst>
          </p:nvPr>
        </p:nvSpPr>
        <p:spPr>
          <a:xfrm>
            <a:off x="9707745" y="3640147"/>
            <a:ext cx="1052890" cy="325755"/>
          </a:xfrm>
          <a:prstGeom prst="rect">
            <a:avLst/>
          </a:prstGeom>
          <a:noFill/>
          <a:ln w="9525">
            <a:noFill/>
          </a:ln>
        </p:spPr>
        <p:txBody>
          <a:bodyPr wrap="square" lIns="80979" tIns="40490" rIns="80979" bIns="40490">
            <a:spAutoFit/>
          </a:bodyPr>
          <a:p>
            <a:pPr algn="ctr"/>
            <a:r>
              <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rPr>
              <a:t>定期体检</a:t>
            </a:r>
            <a:endParaRPr lang="zh-CN" altLang="en-US" sz="1600" b="1" dirty="0">
              <a:solidFill>
                <a:srgbClr val="E74C2E"/>
              </a:solidFill>
              <a:uFillTx/>
              <a:latin typeface="微软雅黑" panose="020B0503020204020204" charset="-122"/>
              <a:ea typeface="微软雅黑" panose="020B0503020204020204" charset="-122"/>
              <a:sym typeface="微软雅黑" panose="020B0503020204020204" charset="-122"/>
            </a:endParaRPr>
          </a:p>
        </p:txBody>
      </p:sp>
      <p:sp>
        <p:nvSpPr>
          <p:cNvPr id="79901" name="TextBox 68"/>
          <p:cNvSpPr/>
          <p:nvPr>
            <p:custDataLst>
              <p:tags r:id="rId28"/>
            </p:custDataLst>
          </p:nvPr>
        </p:nvSpPr>
        <p:spPr>
          <a:xfrm>
            <a:off x="1822556" y="4497774"/>
            <a:ext cx="2004319" cy="1023620"/>
          </a:xfrm>
          <a:prstGeom prst="rect">
            <a:avLst/>
          </a:prstGeom>
          <a:noFill/>
          <a:ln w="9525">
            <a:noFill/>
          </a:ln>
        </p:spPr>
        <p:txBody>
          <a:bodyPr wrap="square" lIns="80979" tIns="40490" rIns="80979" bIns="40490">
            <a:spAutoFit/>
          </a:bodyPr>
          <a:p>
            <a:pPr>
              <a:lnSpc>
                <a:spcPts val="184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振动作业工人应佩带双层衬垫无指手套或衬垫泡沫塑料的无指手套，以减振保暖</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79902" name="TextBox 69"/>
          <p:cNvSpPr/>
          <p:nvPr>
            <p:custDataLst>
              <p:tags r:id="rId29"/>
            </p:custDataLst>
          </p:nvPr>
        </p:nvSpPr>
        <p:spPr>
          <a:xfrm>
            <a:off x="7923575" y="1689430"/>
            <a:ext cx="2270414" cy="1323975"/>
          </a:xfrm>
          <a:prstGeom prst="rect">
            <a:avLst/>
          </a:prstGeom>
          <a:noFill/>
          <a:ln w="9525">
            <a:noFill/>
          </a:ln>
        </p:spPr>
        <p:txBody>
          <a:bodyPr wrap="square" lIns="80979" tIns="40490" rIns="80979" bIns="40490">
            <a:spAutoFit/>
          </a:bodyPr>
          <a:p>
            <a:pPr>
              <a:lnSpc>
                <a:spcPts val="194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按接触振动的强度和频率，订立工间休息及定期轮换制度，并对日接触振动时间给予一定限制</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79903" name="Straight Connector 47"/>
          <p:cNvSpPr/>
          <p:nvPr>
            <p:custDataLst>
              <p:tags r:id="rId30"/>
            </p:custDataLst>
          </p:nvPr>
        </p:nvSpPr>
        <p:spPr>
          <a:xfrm>
            <a:off x="8214555" y="3860298"/>
            <a:ext cx="557075" cy="216320"/>
          </a:xfrm>
          <a:prstGeom prst="line">
            <a:avLst/>
          </a:prstGeom>
          <a:ln w="9525" cap="flat" cmpd="sng">
            <a:solidFill>
              <a:srgbClr val="FFC000"/>
            </a:solidFill>
            <a:prstDash val="solid"/>
            <a:miter/>
            <a:headEnd type="none" w="med" len="med"/>
            <a:tailEnd type="none" w="med" len="med"/>
          </a:ln>
        </p:spPr>
      </p:sp>
      <p:sp>
        <p:nvSpPr>
          <p:cNvPr id="79904" name="Straight Connector 48"/>
          <p:cNvSpPr/>
          <p:nvPr>
            <p:custDataLst>
              <p:tags r:id="rId31"/>
            </p:custDataLst>
          </p:nvPr>
        </p:nvSpPr>
        <p:spPr>
          <a:xfrm>
            <a:off x="8771630" y="4076618"/>
            <a:ext cx="1994748" cy="0"/>
          </a:xfrm>
          <a:prstGeom prst="line">
            <a:avLst/>
          </a:prstGeom>
          <a:ln w="9525" cap="flat" cmpd="sng">
            <a:solidFill>
              <a:srgbClr val="FFC000"/>
            </a:solidFill>
            <a:prstDash val="solid"/>
            <a:miter/>
            <a:headEnd type="none" w="med" len="med"/>
            <a:tailEnd type="oval" w="med" len="med"/>
          </a:ln>
        </p:spPr>
      </p:sp>
      <p:grpSp>
        <p:nvGrpSpPr>
          <p:cNvPr id="79905" name="Group 20"/>
          <p:cNvGrpSpPr/>
          <p:nvPr/>
        </p:nvGrpSpPr>
        <p:grpSpPr>
          <a:xfrm>
            <a:off x="4642386" y="1993810"/>
            <a:ext cx="426900" cy="455614"/>
            <a:chOff x="0" y="0"/>
            <a:chExt cx="1450975" cy="1547812"/>
          </a:xfrm>
        </p:grpSpPr>
        <p:sp>
          <p:nvSpPr>
            <p:cNvPr id="79906" name="Freeform 5"/>
            <p:cNvSpPr>
              <a:spLocks noEditPoints="1"/>
            </p:cNvSpPr>
            <p:nvPr>
              <p:custDataLst>
                <p:tags r:id="rId32"/>
              </p:custDataLst>
            </p:nvPr>
          </p:nvSpPr>
          <p:spPr>
            <a:xfrm>
              <a:off x="0" y="0"/>
              <a:ext cx="1450975" cy="1547812"/>
            </a:xfrm>
            <a:custGeom>
              <a:avLst/>
              <a:gdLst>
                <a:gd name="txL" fmla="*/ 0 w 384"/>
                <a:gd name="txT" fmla="*/ 0 h 410"/>
                <a:gd name="txR" fmla="*/ 384 w 384"/>
                <a:gd name="txB" fmla="*/ 410 h 410"/>
              </a:gdLst>
              <a:ahLst/>
              <a:cxnLst>
                <a:cxn ang="0">
                  <a:pos x="358" y="0"/>
                </a:cxn>
                <a:cxn ang="0">
                  <a:pos x="26" y="0"/>
                </a:cxn>
                <a:cxn ang="0">
                  <a:pos x="0" y="26"/>
                </a:cxn>
                <a:cxn ang="0">
                  <a:pos x="0" y="358"/>
                </a:cxn>
                <a:cxn ang="0">
                  <a:pos x="26" y="384"/>
                </a:cxn>
                <a:cxn ang="0">
                  <a:pos x="51" y="384"/>
                </a:cxn>
                <a:cxn ang="0">
                  <a:pos x="77" y="410"/>
                </a:cxn>
                <a:cxn ang="0">
                  <a:pos x="102" y="384"/>
                </a:cxn>
                <a:cxn ang="0">
                  <a:pos x="282" y="384"/>
                </a:cxn>
                <a:cxn ang="0">
                  <a:pos x="307" y="410"/>
                </a:cxn>
                <a:cxn ang="0">
                  <a:pos x="333" y="384"/>
                </a:cxn>
                <a:cxn ang="0">
                  <a:pos x="358" y="384"/>
                </a:cxn>
                <a:cxn ang="0">
                  <a:pos x="384" y="358"/>
                </a:cxn>
                <a:cxn ang="0">
                  <a:pos x="384" y="26"/>
                </a:cxn>
                <a:cxn ang="0">
                  <a:pos x="358" y="0"/>
                </a:cxn>
                <a:cxn ang="0">
                  <a:pos x="333" y="333"/>
                </a:cxn>
                <a:cxn ang="0">
                  <a:pos x="51" y="333"/>
                </a:cxn>
                <a:cxn ang="0">
                  <a:pos x="51" y="205"/>
                </a:cxn>
                <a:cxn ang="0">
                  <a:pos x="333" y="205"/>
                </a:cxn>
                <a:cxn ang="0">
                  <a:pos x="333" y="333"/>
                </a:cxn>
                <a:cxn ang="0">
                  <a:pos x="333" y="179"/>
                </a:cxn>
                <a:cxn ang="0">
                  <a:pos x="51" y="179"/>
                </a:cxn>
                <a:cxn ang="0">
                  <a:pos x="51" y="51"/>
                </a:cxn>
                <a:cxn ang="0">
                  <a:pos x="333" y="51"/>
                </a:cxn>
                <a:cxn ang="0">
                  <a:pos x="333" y="179"/>
                </a:cxn>
              </a:cxnLst>
              <a:rect l="txL" t="txT" r="txR" b="txB"/>
              <a:pathLst>
                <a:path w="384" h="410">
                  <a:moveTo>
                    <a:pt x="358" y="0"/>
                  </a:moveTo>
                  <a:cubicBezTo>
                    <a:pt x="26" y="0"/>
                    <a:pt x="26" y="0"/>
                    <a:pt x="26" y="0"/>
                  </a:cubicBezTo>
                  <a:cubicBezTo>
                    <a:pt x="12" y="0"/>
                    <a:pt x="0" y="12"/>
                    <a:pt x="0" y="26"/>
                  </a:cubicBezTo>
                  <a:cubicBezTo>
                    <a:pt x="0" y="358"/>
                    <a:pt x="0" y="358"/>
                    <a:pt x="0" y="358"/>
                  </a:cubicBezTo>
                  <a:cubicBezTo>
                    <a:pt x="0" y="372"/>
                    <a:pt x="12" y="384"/>
                    <a:pt x="26" y="384"/>
                  </a:cubicBezTo>
                  <a:cubicBezTo>
                    <a:pt x="51" y="384"/>
                    <a:pt x="51" y="384"/>
                    <a:pt x="51" y="384"/>
                  </a:cubicBezTo>
                  <a:cubicBezTo>
                    <a:pt x="51" y="398"/>
                    <a:pt x="63" y="410"/>
                    <a:pt x="77" y="410"/>
                  </a:cubicBezTo>
                  <a:cubicBezTo>
                    <a:pt x="91" y="410"/>
                    <a:pt x="102" y="398"/>
                    <a:pt x="102" y="384"/>
                  </a:cubicBezTo>
                  <a:cubicBezTo>
                    <a:pt x="282" y="384"/>
                    <a:pt x="282" y="384"/>
                    <a:pt x="282" y="384"/>
                  </a:cubicBezTo>
                  <a:cubicBezTo>
                    <a:pt x="282" y="398"/>
                    <a:pt x="293" y="410"/>
                    <a:pt x="307" y="410"/>
                  </a:cubicBezTo>
                  <a:cubicBezTo>
                    <a:pt x="321" y="410"/>
                    <a:pt x="333" y="398"/>
                    <a:pt x="333" y="384"/>
                  </a:cubicBezTo>
                  <a:cubicBezTo>
                    <a:pt x="358" y="384"/>
                    <a:pt x="358" y="384"/>
                    <a:pt x="358" y="384"/>
                  </a:cubicBezTo>
                  <a:cubicBezTo>
                    <a:pt x="372" y="384"/>
                    <a:pt x="384" y="372"/>
                    <a:pt x="384" y="358"/>
                  </a:cubicBezTo>
                  <a:cubicBezTo>
                    <a:pt x="384" y="26"/>
                    <a:pt x="384" y="26"/>
                    <a:pt x="384" y="26"/>
                  </a:cubicBezTo>
                  <a:cubicBezTo>
                    <a:pt x="384" y="12"/>
                    <a:pt x="372" y="0"/>
                    <a:pt x="358" y="0"/>
                  </a:cubicBezTo>
                  <a:close/>
                  <a:moveTo>
                    <a:pt x="333" y="333"/>
                  </a:moveTo>
                  <a:cubicBezTo>
                    <a:pt x="51" y="333"/>
                    <a:pt x="51" y="333"/>
                    <a:pt x="51" y="333"/>
                  </a:cubicBezTo>
                  <a:cubicBezTo>
                    <a:pt x="51" y="205"/>
                    <a:pt x="51" y="205"/>
                    <a:pt x="51" y="205"/>
                  </a:cubicBezTo>
                  <a:cubicBezTo>
                    <a:pt x="333" y="205"/>
                    <a:pt x="333" y="205"/>
                    <a:pt x="333" y="205"/>
                  </a:cubicBezTo>
                  <a:lnTo>
                    <a:pt x="333" y="333"/>
                  </a:lnTo>
                  <a:close/>
                  <a:moveTo>
                    <a:pt x="333" y="179"/>
                  </a:moveTo>
                  <a:cubicBezTo>
                    <a:pt x="51" y="179"/>
                    <a:pt x="51" y="179"/>
                    <a:pt x="51" y="179"/>
                  </a:cubicBezTo>
                  <a:cubicBezTo>
                    <a:pt x="51" y="51"/>
                    <a:pt x="51" y="51"/>
                    <a:pt x="51" y="51"/>
                  </a:cubicBezTo>
                  <a:cubicBezTo>
                    <a:pt x="333" y="51"/>
                    <a:pt x="333" y="51"/>
                    <a:pt x="333" y="51"/>
                  </a:cubicBezTo>
                  <a:lnTo>
                    <a:pt x="333" y="179"/>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907" name="Freeform 6"/>
            <p:cNvSpPr>
              <a:spLocks noEditPoints="1"/>
            </p:cNvSpPr>
            <p:nvPr>
              <p:custDataLst>
                <p:tags r:id="rId33"/>
              </p:custDataLst>
            </p:nvPr>
          </p:nvSpPr>
          <p:spPr>
            <a:xfrm>
              <a:off x="292100" y="868362"/>
              <a:ext cx="868363" cy="290512"/>
            </a:xfrm>
            <a:custGeom>
              <a:avLst/>
              <a:gdLst>
                <a:gd name="txL" fmla="*/ 0 w 547"/>
                <a:gd name="txT" fmla="*/ 0 h 183"/>
                <a:gd name="txR" fmla="*/ 547 w 547"/>
                <a:gd name="txB" fmla="*/ 183 h 183"/>
              </a:gdLst>
              <a:ahLst/>
              <a:cxnLst>
                <a:cxn ang="0">
                  <a:pos x="547" y="0"/>
                </a:cxn>
                <a:cxn ang="0">
                  <a:pos x="0" y="0"/>
                </a:cxn>
                <a:cxn ang="0">
                  <a:pos x="0" y="183"/>
                </a:cxn>
                <a:cxn ang="0">
                  <a:pos x="547" y="183"/>
                </a:cxn>
                <a:cxn ang="0">
                  <a:pos x="547" y="0"/>
                </a:cxn>
                <a:cxn ang="0">
                  <a:pos x="364" y="124"/>
                </a:cxn>
                <a:cxn ang="0">
                  <a:pos x="183" y="124"/>
                </a:cxn>
                <a:cxn ang="0">
                  <a:pos x="183" y="62"/>
                </a:cxn>
                <a:cxn ang="0">
                  <a:pos x="364" y="62"/>
                </a:cxn>
                <a:cxn ang="0">
                  <a:pos x="364" y="124"/>
                </a:cxn>
              </a:cxnLst>
              <a:rect l="txL" t="txT" r="txR" b="txB"/>
              <a:pathLst>
                <a:path w="547" h="183">
                  <a:moveTo>
                    <a:pt x="547" y="0"/>
                  </a:moveTo>
                  <a:lnTo>
                    <a:pt x="0" y="0"/>
                  </a:lnTo>
                  <a:lnTo>
                    <a:pt x="0" y="183"/>
                  </a:lnTo>
                  <a:lnTo>
                    <a:pt x="547" y="183"/>
                  </a:lnTo>
                  <a:lnTo>
                    <a:pt x="547" y="0"/>
                  </a:lnTo>
                  <a:close/>
                  <a:moveTo>
                    <a:pt x="364" y="124"/>
                  </a:moveTo>
                  <a:lnTo>
                    <a:pt x="183" y="124"/>
                  </a:lnTo>
                  <a:lnTo>
                    <a:pt x="183" y="62"/>
                  </a:lnTo>
                  <a:lnTo>
                    <a:pt x="364" y="62"/>
                  </a:lnTo>
                  <a:lnTo>
                    <a:pt x="364" y="124"/>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908" name="Freeform 7"/>
            <p:cNvSpPr>
              <a:spLocks noEditPoints="1"/>
            </p:cNvSpPr>
            <p:nvPr>
              <p:custDataLst>
                <p:tags r:id="rId34"/>
              </p:custDataLst>
            </p:nvPr>
          </p:nvSpPr>
          <p:spPr>
            <a:xfrm>
              <a:off x="292100" y="290512"/>
              <a:ext cx="868363" cy="290512"/>
            </a:xfrm>
            <a:custGeom>
              <a:avLst/>
              <a:gdLst>
                <a:gd name="txL" fmla="*/ 0 w 547"/>
                <a:gd name="txT" fmla="*/ 0 h 183"/>
                <a:gd name="txR" fmla="*/ 547 w 547"/>
                <a:gd name="txB" fmla="*/ 183 h 183"/>
              </a:gdLst>
              <a:ahLst/>
              <a:cxnLst>
                <a:cxn ang="0">
                  <a:pos x="547" y="0"/>
                </a:cxn>
                <a:cxn ang="0">
                  <a:pos x="0" y="0"/>
                </a:cxn>
                <a:cxn ang="0">
                  <a:pos x="0" y="183"/>
                </a:cxn>
                <a:cxn ang="0">
                  <a:pos x="547" y="183"/>
                </a:cxn>
                <a:cxn ang="0">
                  <a:pos x="547" y="0"/>
                </a:cxn>
                <a:cxn ang="0">
                  <a:pos x="364" y="121"/>
                </a:cxn>
                <a:cxn ang="0">
                  <a:pos x="183" y="121"/>
                </a:cxn>
                <a:cxn ang="0">
                  <a:pos x="183" y="59"/>
                </a:cxn>
                <a:cxn ang="0">
                  <a:pos x="364" y="59"/>
                </a:cxn>
                <a:cxn ang="0">
                  <a:pos x="364" y="121"/>
                </a:cxn>
              </a:cxnLst>
              <a:rect l="txL" t="txT" r="txR" b="txB"/>
              <a:pathLst>
                <a:path w="547" h="183">
                  <a:moveTo>
                    <a:pt x="547" y="0"/>
                  </a:moveTo>
                  <a:lnTo>
                    <a:pt x="0" y="0"/>
                  </a:lnTo>
                  <a:lnTo>
                    <a:pt x="0" y="183"/>
                  </a:lnTo>
                  <a:lnTo>
                    <a:pt x="547" y="183"/>
                  </a:lnTo>
                  <a:lnTo>
                    <a:pt x="547" y="0"/>
                  </a:lnTo>
                  <a:close/>
                  <a:moveTo>
                    <a:pt x="364" y="121"/>
                  </a:moveTo>
                  <a:lnTo>
                    <a:pt x="183" y="121"/>
                  </a:lnTo>
                  <a:lnTo>
                    <a:pt x="183" y="59"/>
                  </a:lnTo>
                  <a:lnTo>
                    <a:pt x="364" y="59"/>
                  </a:lnTo>
                  <a:lnTo>
                    <a:pt x="364" y="121"/>
                  </a:ln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sp>
        <p:nvSpPr>
          <p:cNvPr id="79909" name="Freeform 11"/>
          <p:cNvSpPr>
            <a:spLocks noEditPoints="1"/>
          </p:cNvSpPr>
          <p:nvPr>
            <p:custDataLst>
              <p:tags r:id="rId35"/>
            </p:custDataLst>
          </p:nvPr>
        </p:nvSpPr>
        <p:spPr>
          <a:xfrm>
            <a:off x="6683079" y="2235018"/>
            <a:ext cx="377127" cy="430728"/>
          </a:xfrm>
          <a:custGeom>
            <a:avLst/>
            <a:gdLst>
              <a:gd name="txL" fmla="*/ 0 w 280"/>
              <a:gd name="txT" fmla="*/ 0 h 320"/>
              <a:gd name="txR" fmla="*/ 280 w 280"/>
              <a:gd name="txB" fmla="*/ 320 h 320"/>
            </a:gdLst>
            <a:ahLst/>
            <a:cxnLst>
              <a:cxn ang="0">
                <a:pos x="240" y="0"/>
              </a:cxn>
              <a:cxn ang="0">
                <a:pos x="40" y="0"/>
              </a:cxn>
              <a:cxn ang="0">
                <a:pos x="0" y="40"/>
              </a:cxn>
              <a:cxn ang="0">
                <a:pos x="0" y="200"/>
              </a:cxn>
              <a:cxn ang="0">
                <a:pos x="0" y="210"/>
              </a:cxn>
              <a:cxn ang="0">
                <a:pos x="10" y="220"/>
              </a:cxn>
              <a:cxn ang="0">
                <a:pos x="20" y="220"/>
              </a:cxn>
              <a:cxn ang="0">
                <a:pos x="20" y="270"/>
              </a:cxn>
              <a:cxn ang="0">
                <a:pos x="30" y="280"/>
              </a:cxn>
              <a:cxn ang="0">
                <a:pos x="40" y="280"/>
              </a:cxn>
              <a:cxn ang="0">
                <a:pos x="40" y="300"/>
              </a:cxn>
              <a:cxn ang="0">
                <a:pos x="60" y="320"/>
              </a:cxn>
              <a:cxn ang="0">
                <a:pos x="80" y="320"/>
              </a:cxn>
              <a:cxn ang="0">
                <a:pos x="100" y="300"/>
              </a:cxn>
              <a:cxn ang="0">
                <a:pos x="100" y="280"/>
              </a:cxn>
              <a:cxn ang="0">
                <a:pos x="180" y="280"/>
              </a:cxn>
              <a:cxn ang="0">
                <a:pos x="180" y="300"/>
              </a:cxn>
              <a:cxn ang="0">
                <a:pos x="200" y="320"/>
              </a:cxn>
              <a:cxn ang="0">
                <a:pos x="220" y="320"/>
              </a:cxn>
              <a:cxn ang="0">
                <a:pos x="240" y="300"/>
              </a:cxn>
              <a:cxn ang="0">
                <a:pos x="240" y="280"/>
              </a:cxn>
              <a:cxn ang="0">
                <a:pos x="250" y="280"/>
              </a:cxn>
              <a:cxn ang="0">
                <a:pos x="260" y="270"/>
              </a:cxn>
              <a:cxn ang="0">
                <a:pos x="260" y="220"/>
              </a:cxn>
              <a:cxn ang="0">
                <a:pos x="270" y="220"/>
              </a:cxn>
              <a:cxn ang="0">
                <a:pos x="280" y="210"/>
              </a:cxn>
              <a:cxn ang="0">
                <a:pos x="280" y="200"/>
              </a:cxn>
              <a:cxn ang="0">
                <a:pos x="280" y="40"/>
              </a:cxn>
              <a:cxn ang="0">
                <a:pos x="240" y="0"/>
              </a:cxn>
              <a:cxn ang="0">
                <a:pos x="200" y="80"/>
              </a:cxn>
              <a:cxn ang="0">
                <a:pos x="220" y="100"/>
              </a:cxn>
              <a:cxn ang="0">
                <a:pos x="220" y="140"/>
              </a:cxn>
              <a:cxn ang="0">
                <a:pos x="60" y="140"/>
              </a:cxn>
              <a:cxn ang="0">
                <a:pos x="60" y="100"/>
              </a:cxn>
              <a:cxn ang="0">
                <a:pos x="80" y="80"/>
              </a:cxn>
              <a:cxn ang="0">
                <a:pos x="200" y="80"/>
              </a:cxn>
              <a:cxn ang="0">
                <a:pos x="80" y="240"/>
              </a:cxn>
              <a:cxn ang="0">
                <a:pos x="60" y="240"/>
              </a:cxn>
              <a:cxn ang="0">
                <a:pos x="40" y="220"/>
              </a:cxn>
              <a:cxn ang="0">
                <a:pos x="60" y="200"/>
              </a:cxn>
              <a:cxn ang="0">
                <a:pos x="80" y="200"/>
              </a:cxn>
              <a:cxn ang="0">
                <a:pos x="100" y="220"/>
              </a:cxn>
              <a:cxn ang="0">
                <a:pos x="80" y="240"/>
              </a:cxn>
              <a:cxn ang="0">
                <a:pos x="220" y="240"/>
              </a:cxn>
              <a:cxn ang="0">
                <a:pos x="200" y="240"/>
              </a:cxn>
              <a:cxn ang="0">
                <a:pos x="180" y="220"/>
              </a:cxn>
              <a:cxn ang="0">
                <a:pos x="200" y="200"/>
              </a:cxn>
              <a:cxn ang="0">
                <a:pos x="220" y="200"/>
              </a:cxn>
              <a:cxn ang="0">
                <a:pos x="240" y="220"/>
              </a:cxn>
              <a:cxn ang="0">
                <a:pos x="220" y="240"/>
              </a:cxn>
            </a:cxnLst>
            <a:rect l="txL" t="txT" r="txR" b="txB"/>
            <a:pathLst>
              <a:path w="280" h="320">
                <a:moveTo>
                  <a:pt x="240" y="0"/>
                </a:moveTo>
                <a:cubicBezTo>
                  <a:pt x="40" y="0"/>
                  <a:pt x="40" y="0"/>
                  <a:pt x="40" y="0"/>
                </a:cubicBezTo>
                <a:cubicBezTo>
                  <a:pt x="18" y="0"/>
                  <a:pt x="0" y="18"/>
                  <a:pt x="0" y="40"/>
                </a:cubicBezTo>
                <a:cubicBezTo>
                  <a:pt x="0" y="200"/>
                  <a:pt x="0" y="200"/>
                  <a:pt x="0" y="200"/>
                </a:cubicBezTo>
                <a:cubicBezTo>
                  <a:pt x="0" y="210"/>
                  <a:pt x="0" y="210"/>
                  <a:pt x="0" y="210"/>
                </a:cubicBezTo>
                <a:cubicBezTo>
                  <a:pt x="0" y="216"/>
                  <a:pt x="4" y="220"/>
                  <a:pt x="10" y="220"/>
                </a:cubicBezTo>
                <a:cubicBezTo>
                  <a:pt x="20" y="220"/>
                  <a:pt x="20" y="220"/>
                  <a:pt x="20" y="220"/>
                </a:cubicBezTo>
                <a:cubicBezTo>
                  <a:pt x="20" y="270"/>
                  <a:pt x="20" y="270"/>
                  <a:pt x="20" y="270"/>
                </a:cubicBezTo>
                <a:cubicBezTo>
                  <a:pt x="20" y="276"/>
                  <a:pt x="24" y="280"/>
                  <a:pt x="30" y="280"/>
                </a:cubicBezTo>
                <a:cubicBezTo>
                  <a:pt x="40" y="280"/>
                  <a:pt x="40" y="280"/>
                  <a:pt x="40" y="280"/>
                </a:cubicBezTo>
                <a:cubicBezTo>
                  <a:pt x="40" y="300"/>
                  <a:pt x="40" y="300"/>
                  <a:pt x="40" y="300"/>
                </a:cubicBezTo>
                <a:cubicBezTo>
                  <a:pt x="40" y="311"/>
                  <a:pt x="49" y="320"/>
                  <a:pt x="60" y="320"/>
                </a:cubicBezTo>
                <a:cubicBezTo>
                  <a:pt x="80" y="320"/>
                  <a:pt x="80" y="320"/>
                  <a:pt x="80" y="320"/>
                </a:cubicBezTo>
                <a:cubicBezTo>
                  <a:pt x="91" y="320"/>
                  <a:pt x="100" y="311"/>
                  <a:pt x="100" y="300"/>
                </a:cubicBezTo>
                <a:cubicBezTo>
                  <a:pt x="100" y="280"/>
                  <a:pt x="100" y="280"/>
                  <a:pt x="100" y="280"/>
                </a:cubicBezTo>
                <a:cubicBezTo>
                  <a:pt x="180" y="280"/>
                  <a:pt x="180" y="280"/>
                  <a:pt x="180" y="280"/>
                </a:cubicBezTo>
                <a:cubicBezTo>
                  <a:pt x="180" y="300"/>
                  <a:pt x="180" y="300"/>
                  <a:pt x="180" y="300"/>
                </a:cubicBezTo>
                <a:cubicBezTo>
                  <a:pt x="180" y="311"/>
                  <a:pt x="189" y="320"/>
                  <a:pt x="200" y="320"/>
                </a:cubicBezTo>
                <a:cubicBezTo>
                  <a:pt x="220" y="320"/>
                  <a:pt x="220" y="320"/>
                  <a:pt x="220" y="320"/>
                </a:cubicBezTo>
                <a:cubicBezTo>
                  <a:pt x="231" y="320"/>
                  <a:pt x="240" y="311"/>
                  <a:pt x="240" y="300"/>
                </a:cubicBezTo>
                <a:cubicBezTo>
                  <a:pt x="240" y="280"/>
                  <a:pt x="240" y="280"/>
                  <a:pt x="240" y="280"/>
                </a:cubicBezTo>
                <a:cubicBezTo>
                  <a:pt x="250" y="280"/>
                  <a:pt x="250" y="280"/>
                  <a:pt x="250" y="280"/>
                </a:cubicBezTo>
                <a:cubicBezTo>
                  <a:pt x="256" y="280"/>
                  <a:pt x="260" y="276"/>
                  <a:pt x="260" y="270"/>
                </a:cubicBezTo>
                <a:cubicBezTo>
                  <a:pt x="260" y="220"/>
                  <a:pt x="260" y="220"/>
                  <a:pt x="260" y="220"/>
                </a:cubicBezTo>
                <a:cubicBezTo>
                  <a:pt x="270" y="220"/>
                  <a:pt x="270" y="220"/>
                  <a:pt x="270" y="220"/>
                </a:cubicBezTo>
                <a:cubicBezTo>
                  <a:pt x="276" y="220"/>
                  <a:pt x="280" y="216"/>
                  <a:pt x="280" y="210"/>
                </a:cubicBezTo>
                <a:cubicBezTo>
                  <a:pt x="280" y="200"/>
                  <a:pt x="280" y="200"/>
                  <a:pt x="280" y="200"/>
                </a:cubicBezTo>
                <a:cubicBezTo>
                  <a:pt x="280" y="40"/>
                  <a:pt x="280" y="40"/>
                  <a:pt x="280" y="40"/>
                </a:cubicBezTo>
                <a:cubicBezTo>
                  <a:pt x="280" y="18"/>
                  <a:pt x="262" y="0"/>
                  <a:pt x="240" y="0"/>
                </a:cubicBezTo>
                <a:close/>
                <a:moveTo>
                  <a:pt x="200" y="80"/>
                </a:moveTo>
                <a:cubicBezTo>
                  <a:pt x="211" y="80"/>
                  <a:pt x="220" y="89"/>
                  <a:pt x="220" y="100"/>
                </a:cubicBezTo>
                <a:cubicBezTo>
                  <a:pt x="220" y="140"/>
                  <a:pt x="220" y="140"/>
                  <a:pt x="220" y="140"/>
                </a:cubicBezTo>
                <a:cubicBezTo>
                  <a:pt x="60" y="140"/>
                  <a:pt x="60" y="140"/>
                  <a:pt x="60" y="140"/>
                </a:cubicBezTo>
                <a:cubicBezTo>
                  <a:pt x="60" y="100"/>
                  <a:pt x="60" y="100"/>
                  <a:pt x="60" y="100"/>
                </a:cubicBezTo>
                <a:cubicBezTo>
                  <a:pt x="60" y="89"/>
                  <a:pt x="69" y="80"/>
                  <a:pt x="80" y="80"/>
                </a:cubicBezTo>
                <a:lnTo>
                  <a:pt x="200" y="80"/>
                </a:lnTo>
                <a:close/>
                <a:moveTo>
                  <a:pt x="80" y="240"/>
                </a:moveTo>
                <a:cubicBezTo>
                  <a:pt x="60" y="240"/>
                  <a:pt x="60" y="240"/>
                  <a:pt x="60" y="240"/>
                </a:cubicBezTo>
                <a:cubicBezTo>
                  <a:pt x="49" y="240"/>
                  <a:pt x="40" y="231"/>
                  <a:pt x="40" y="220"/>
                </a:cubicBezTo>
                <a:cubicBezTo>
                  <a:pt x="40" y="209"/>
                  <a:pt x="49" y="200"/>
                  <a:pt x="60" y="200"/>
                </a:cubicBezTo>
                <a:cubicBezTo>
                  <a:pt x="80" y="200"/>
                  <a:pt x="80" y="200"/>
                  <a:pt x="80" y="200"/>
                </a:cubicBezTo>
                <a:cubicBezTo>
                  <a:pt x="91" y="200"/>
                  <a:pt x="100" y="209"/>
                  <a:pt x="100" y="220"/>
                </a:cubicBezTo>
                <a:cubicBezTo>
                  <a:pt x="100" y="231"/>
                  <a:pt x="91" y="240"/>
                  <a:pt x="80" y="240"/>
                </a:cubicBezTo>
                <a:close/>
                <a:moveTo>
                  <a:pt x="220" y="240"/>
                </a:moveTo>
                <a:cubicBezTo>
                  <a:pt x="200" y="240"/>
                  <a:pt x="200" y="240"/>
                  <a:pt x="200" y="240"/>
                </a:cubicBezTo>
                <a:cubicBezTo>
                  <a:pt x="189" y="240"/>
                  <a:pt x="180" y="231"/>
                  <a:pt x="180" y="220"/>
                </a:cubicBezTo>
                <a:cubicBezTo>
                  <a:pt x="180" y="209"/>
                  <a:pt x="189" y="200"/>
                  <a:pt x="200" y="200"/>
                </a:cubicBezTo>
                <a:cubicBezTo>
                  <a:pt x="220" y="200"/>
                  <a:pt x="220" y="200"/>
                  <a:pt x="220" y="200"/>
                </a:cubicBezTo>
                <a:cubicBezTo>
                  <a:pt x="231" y="200"/>
                  <a:pt x="240" y="209"/>
                  <a:pt x="240" y="220"/>
                </a:cubicBezTo>
                <a:cubicBezTo>
                  <a:pt x="240" y="231"/>
                  <a:pt x="231" y="240"/>
                  <a:pt x="220" y="240"/>
                </a:cubicBezTo>
                <a:close/>
              </a:path>
            </a:pathLst>
          </a:custGeom>
          <a:solidFill>
            <a:srgbClr val="CB3519"/>
          </a:solidFill>
          <a:ln w="9525">
            <a:noFill/>
          </a:ln>
        </p:spPr>
        <p:txBody>
          <a:bodyPr vert="horz" wrap="square" lIns="80979" tIns="40490" rIns="80979" bIns="40490"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nvGrpSpPr>
          <p:cNvPr id="79910" name="Group 59"/>
          <p:cNvGrpSpPr/>
          <p:nvPr/>
        </p:nvGrpSpPr>
        <p:grpSpPr>
          <a:xfrm>
            <a:off x="7012346" y="4382913"/>
            <a:ext cx="549418" cy="574304"/>
            <a:chOff x="0" y="0"/>
            <a:chExt cx="2078037" cy="2166938"/>
          </a:xfrm>
        </p:grpSpPr>
        <p:sp>
          <p:nvSpPr>
            <p:cNvPr id="79911" name="Freeform 22"/>
            <p:cNvSpPr/>
            <p:nvPr>
              <p:custDataLst>
                <p:tags r:id="rId36"/>
              </p:custDataLst>
            </p:nvPr>
          </p:nvSpPr>
          <p:spPr>
            <a:xfrm>
              <a:off x="309562" y="0"/>
              <a:ext cx="1768475" cy="1522413"/>
            </a:xfrm>
            <a:custGeom>
              <a:avLst/>
              <a:gdLst>
                <a:gd name="txL" fmla="*/ 0 w 469"/>
                <a:gd name="txT" fmla="*/ 0 h 404"/>
                <a:gd name="txR" fmla="*/ 469 w 469"/>
                <a:gd name="txB" fmla="*/ 404 h 404"/>
              </a:gdLst>
              <a:ahLst/>
              <a:cxnLst>
                <a:cxn ang="0">
                  <a:pos x="432" y="0"/>
                </a:cxn>
                <a:cxn ang="0">
                  <a:pos x="0" y="0"/>
                </a:cxn>
                <a:cxn ang="0">
                  <a:pos x="147" y="73"/>
                </a:cxn>
                <a:cxn ang="0">
                  <a:pos x="395" y="73"/>
                </a:cxn>
                <a:cxn ang="0">
                  <a:pos x="395" y="110"/>
                </a:cxn>
                <a:cxn ang="0">
                  <a:pos x="220" y="110"/>
                </a:cxn>
                <a:cxn ang="0">
                  <a:pos x="269" y="134"/>
                </a:cxn>
                <a:cxn ang="0">
                  <a:pos x="314" y="184"/>
                </a:cxn>
                <a:cxn ang="0">
                  <a:pos x="395" y="184"/>
                </a:cxn>
                <a:cxn ang="0">
                  <a:pos x="395" y="220"/>
                </a:cxn>
                <a:cxn ang="0">
                  <a:pos x="322" y="220"/>
                </a:cxn>
                <a:cxn ang="0">
                  <a:pos x="322" y="404"/>
                </a:cxn>
                <a:cxn ang="0">
                  <a:pos x="432" y="404"/>
                </a:cxn>
                <a:cxn ang="0">
                  <a:pos x="469" y="367"/>
                </a:cxn>
                <a:cxn ang="0">
                  <a:pos x="469" y="37"/>
                </a:cxn>
                <a:cxn ang="0">
                  <a:pos x="432" y="0"/>
                </a:cxn>
              </a:cxnLst>
              <a:rect l="txL" t="txT" r="txR" b="tx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912" name="Freeform 23"/>
            <p:cNvSpPr>
              <a:spLocks noEditPoints="1"/>
            </p:cNvSpPr>
            <p:nvPr>
              <p:custDataLst>
                <p:tags r:id="rId37"/>
              </p:custDataLst>
            </p:nvPr>
          </p:nvSpPr>
          <p:spPr>
            <a:xfrm>
              <a:off x="0" y="47625"/>
              <a:ext cx="1384300" cy="2119313"/>
            </a:xfrm>
            <a:custGeom>
              <a:avLst/>
              <a:gdLst>
                <a:gd name="txL" fmla="*/ 0 w 367"/>
                <a:gd name="txT" fmla="*/ 0 h 562"/>
                <a:gd name="txR" fmla="*/ 367 w 367"/>
                <a:gd name="txB" fmla="*/ 562 h 562"/>
              </a:gdLst>
              <a:ahLst/>
              <a:cxnLst>
                <a:cxn ang="0">
                  <a:pos x="334" y="154"/>
                </a:cxn>
                <a:cxn ang="0">
                  <a:pos x="33" y="3"/>
                </a:cxn>
                <a:cxn ang="0">
                  <a:pos x="20" y="0"/>
                </a:cxn>
                <a:cxn ang="0">
                  <a:pos x="0" y="24"/>
                </a:cxn>
                <a:cxn ang="0">
                  <a:pos x="0" y="354"/>
                </a:cxn>
                <a:cxn ang="0">
                  <a:pos x="33" y="407"/>
                </a:cxn>
                <a:cxn ang="0">
                  <a:pos x="334" y="558"/>
                </a:cxn>
                <a:cxn ang="0">
                  <a:pos x="348" y="562"/>
                </a:cxn>
                <a:cxn ang="0">
                  <a:pos x="367" y="538"/>
                </a:cxn>
                <a:cxn ang="0">
                  <a:pos x="367" y="207"/>
                </a:cxn>
                <a:cxn ang="0">
                  <a:pos x="334" y="154"/>
                </a:cxn>
                <a:cxn ang="0">
                  <a:pos x="257" y="391"/>
                </a:cxn>
                <a:cxn ang="0">
                  <a:pos x="220" y="336"/>
                </a:cxn>
                <a:cxn ang="0">
                  <a:pos x="257" y="281"/>
                </a:cxn>
                <a:cxn ang="0">
                  <a:pos x="294" y="336"/>
                </a:cxn>
                <a:cxn ang="0">
                  <a:pos x="257" y="391"/>
                </a:cxn>
              </a:cxnLst>
              <a:rect l="txL" t="txT" r="txR" b="tx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solidFill>
              <a:srgbClr val="7F7F7F"/>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grpSp>
        <p:nvGrpSpPr>
          <p:cNvPr id="79913" name="Group 97"/>
          <p:cNvGrpSpPr/>
          <p:nvPr/>
        </p:nvGrpSpPr>
        <p:grpSpPr>
          <a:xfrm>
            <a:off x="4829992" y="4130220"/>
            <a:ext cx="444128" cy="313953"/>
            <a:chOff x="0" y="0"/>
            <a:chExt cx="1184276" cy="835025"/>
          </a:xfrm>
        </p:grpSpPr>
        <p:sp>
          <p:nvSpPr>
            <p:cNvPr id="79914" name="Freeform 27"/>
            <p:cNvSpPr/>
            <p:nvPr>
              <p:custDataLst>
                <p:tags r:id="rId38"/>
              </p:custDataLst>
            </p:nvPr>
          </p:nvSpPr>
          <p:spPr>
            <a:xfrm>
              <a:off x="0" y="0"/>
              <a:ext cx="833438" cy="835025"/>
            </a:xfrm>
            <a:custGeom>
              <a:avLst/>
              <a:gdLst>
                <a:gd name="txL" fmla="*/ 0 w 220"/>
                <a:gd name="txT" fmla="*/ 0 h 220"/>
                <a:gd name="txR" fmla="*/ 220 w 220"/>
                <a:gd name="txB" fmla="*/ 220 h 220"/>
              </a:gdLst>
              <a:ahLst/>
              <a:cxnLst>
                <a:cxn ang="0">
                  <a:pos x="200" y="0"/>
                </a:cxn>
                <a:cxn ang="0">
                  <a:pos x="20" y="0"/>
                </a:cxn>
                <a:cxn ang="0">
                  <a:pos x="0" y="20"/>
                </a:cxn>
                <a:cxn ang="0">
                  <a:pos x="0" y="200"/>
                </a:cxn>
                <a:cxn ang="0">
                  <a:pos x="20" y="220"/>
                </a:cxn>
                <a:cxn ang="0">
                  <a:pos x="200" y="220"/>
                </a:cxn>
                <a:cxn ang="0">
                  <a:pos x="220" y="200"/>
                </a:cxn>
                <a:cxn ang="0">
                  <a:pos x="220" y="20"/>
                </a:cxn>
                <a:cxn ang="0">
                  <a:pos x="200" y="0"/>
                </a:cxn>
              </a:cxnLst>
              <a:rect l="txL" t="txT" r="txR" b="txB"/>
              <a:pathLst>
                <a:path w="220" h="220">
                  <a:moveTo>
                    <a:pt x="200" y="0"/>
                  </a:moveTo>
                  <a:cubicBezTo>
                    <a:pt x="20" y="0"/>
                    <a:pt x="20" y="0"/>
                    <a:pt x="20" y="0"/>
                  </a:cubicBezTo>
                  <a:cubicBezTo>
                    <a:pt x="9" y="0"/>
                    <a:pt x="0" y="9"/>
                    <a:pt x="0" y="20"/>
                  </a:cubicBezTo>
                  <a:cubicBezTo>
                    <a:pt x="0" y="200"/>
                    <a:pt x="0" y="200"/>
                    <a:pt x="0" y="200"/>
                  </a:cubicBezTo>
                  <a:cubicBezTo>
                    <a:pt x="0" y="211"/>
                    <a:pt x="9" y="220"/>
                    <a:pt x="20" y="220"/>
                  </a:cubicBezTo>
                  <a:cubicBezTo>
                    <a:pt x="200" y="220"/>
                    <a:pt x="200" y="220"/>
                    <a:pt x="200" y="220"/>
                  </a:cubicBezTo>
                  <a:cubicBezTo>
                    <a:pt x="211" y="220"/>
                    <a:pt x="220" y="211"/>
                    <a:pt x="220" y="200"/>
                  </a:cubicBezTo>
                  <a:cubicBezTo>
                    <a:pt x="220" y="20"/>
                    <a:pt x="220" y="20"/>
                    <a:pt x="220" y="20"/>
                  </a:cubicBezTo>
                  <a:cubicBezTo>
                    <a:pt x="220" y="9"/>
                    <a:pt x="211" y="0"/>
                    <a:pt x="200" y="0"/>
                  </a:cubicBez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sp>
          <p:nvSpPr>
            <p:cNvPr id="79915" name="Freeform 28"/>
            <p:cNvSpPr/>
            <p:nvPr>
              <p:custDataLst>
                <p:tags r:id="rId39"/>
              </p:custDataLst>
            </p:nvPr>
          </p:nvSpPr>
          <p:spPr>
            <a:xfrm>
              <a:off x="881063" y="109538"/>
              <a:ext cx="303213" cy="612775"/>
            </a:xfrm>
            <a:custGeom>
              <a:avLst/>
              <a:gdLst>
                <a:gd name="txL" fmla="*/ 0 w 80"/>
                <a:gd name="txT" fmla="*/ 0 h 161"/>
                <a:gd name="txR" fmla="*/ 80 w 80"/>
                <a:gd name="txB" fmla="*/ 161 h 161"/>
              </a:gdLst>
              <a:ahLst/>
              <a:cxnLst>
                <a:cxn ang="0">
                  <a:pos x="63" y="5"/>
                </a:cxn>
                <a:cxn ang="0">
                  <a:pos x="26" y="28"/>
                </a:cxn>
                <a:cxn ang="0">
                  <a:pos x="0" y="43"/>
                </a:cxn>
                <a:cxn ang="0">
                  <a:pos x="0" y="118"/>
                </a:cxn>
                <a:cxn ang="0">
                  <a:pos x="26" y="134"/>
                </a:cxn>
                <a:cxn ang="0">
                  <a:pos x="63" y="156"/>
                </a:cxn>
                <a:cxn ang="0">
                  <a:pos x="80" y="146"/>
                </a:cxn>
                <a:cxn ang="0">
                  <a:pos x="80" y="15"/>
                </a:cxn>
                <a:cxn ang="0">
                  <a:pos x="63" y="5"/>
                </a:cxn>
              </a:cxnLst>
              <a:rect l="txL" t="txT" r="txR" b="txB"/>
              <a:pathLst>
                <a:path w="80" h="161">
                  <a:moveTo>
                    <a:pt x="63" y="5"/>
                  </a:moveTo>
                  <a:cubicBezTo>
                    <a:pt x="26" y="28"/>
                    <a:pt x="26" y="28"/>
                    <a:pt x="26" y="28"/>
                  </a:cubicBezTo>
                  <a:cubicBezTo>
                    <a:pt x="18" y="32"/>
                    <a:pt x="8" y="38"/>
                    <a:pt x="0" y="43"/>
                  </a:cubicBezTo>
                  <a:cubicBezTo>
                    <a:pt x="0" y="118"/>
                    <a:pt x="0" y="118"/>
                    <a:pt x="0" y="118"/>
                  </a:cubicBezTo>
                  <a:cubicBezTo>
                    <a:pt x="8" y="123"/>
                    <a:pt x="18" y="129"/>
                    <a:pt x="26" y="134"/>
                  </a:cubicBezTo>
                  <a:cubicBezTo>
                    <a:pt x="63" y="156"/>
                    <a:pt x="63" y="156"/>
                    <a:pt x="63" y="156"/>
                  </a:cubicBezTo>
                  <a:cubicBezTo>
                    <a:pt x="72" y="161"/>
                    <a:pt x="80" y="157"/>
                    <a:pt x="80" y="146"/>
                  </a:cubicBezTo>
                  <a:cubicBezTo>
                    <a:pt x="80" y="15"/>
                    <a:pt x="80" y="15"/>
                    <a:pt x="80" y="15"/>
                  </a:cubicBezTo>
                  <a:cubicBezTo>
                    <a:pt x="80" y="4"/>
                    <a:pt x="72" y="0"/>
                    <a:pt x="63" y="5"/>
                  </a:cubicBezTo>
                  <a:close/>
                </a:path>
              </a:pathLst>
            </a:custGeom>
            <a:solidFill>
              <a:srgbClr val="CB3519"/>
            </a:solidFill>
            <a:ln w="9525">
              <a:noFill/>
            </a:ln>
          </p:spPr>
          <p:txBody>
            <a:bodyPr vert="horz" wrap="square" anchor="t" anchorCtr="0"/>
            <a:p>
              <a:endParaRPr>
                <a:solidFill>
                  <a:srgbClr val="000000"/>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276225" y="704850"/>
            <a:ext cx="231965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振动危害及控制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4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79881"/>
                                        </p:tgtEl>
                                        <p:attrNameLst>
                                          <p:attrName>style.visibility</p:attrName>
                                        </p:attrNameLst>
                                      </p:cBhvr>
                                      <p:to>
                                        <p:strVal val="visible"/>
                                      </p:to>
                                    </p:set>
                                    <p:anim calcmode="lin" valueType="num">
                                      <p:cBhvr>
                                        <p:cTn id="7" dur="500" fill="hold"/>
                                        <p:tgtEl>
                                          <p:spTgt spid="79881"/>
                                        </p:tgtEl>
                                        <p:attrNameLst>
                                          <p:attrName>ppt_x</p:attrName>
                                        </p:attrNameLst>
                                      </p:cBhvr>
                                      <p:tavLst>
                                        <p:tav tm="0">
                                          <p:val>
                                            <p:strVal val="0-#ppt_w/2"/>
                                          </p:val>
                                        </p:tav>
                                        <p:tav tm="100000">
                                          <p:val>
                                            <p:strVal val="#ppt_x"/>
                                          </p:val>
                                        </p:tav>
                                      </p:tavLst>
                                    </p:anim>
                                    <p:anim calcmode="lin" valueType="num">
                                      <p:cBhvr>
                                        <p:cTn id="8" dur="500" fill="hold"/>
                                        <p:tgtEl>
                                          <p:spTgt spid="79881"/>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0"/>
                                  </p:stCondLst>
                                  <p:childTnLst>
                                    <p:set>
                                      <p:cBhvr>
                                        <p:cTn id="10" dur="1" fill="hold">
                                          <p:stCondLst>
                                            <p:cond delay="0"/>
                                          </p:stCondLst>
                                        </p:cTn>
                                        <p:tgtEl>
                                          <p:spTgt spid="79878"/>
                                        </p:tgtEl>
                                        <p:attrNameLst>
                                          <p:attrName>style.visibility</p:attrName>
                                        </p:attrNameLst>
                                      </p:cBhvr>
                                      <p:to>
                                        <p:strVal val="visible"/>
                                      </p:to>
                                    </p:set>
                                    <p:anim calcmode="lin" valueType="num">
                                      <p:cBhvr>
                                        <p:cTn id="11" dur="500" fill="hold"/>
                                        <p:tgtEl>
                                          <p:spTgt spid="79878"/>
                                        </p:tgtEl>
                                        <p:attrNameLst>
                                          <p:attrName>ppt_x</p:attrName>
                                        </p:attrNameLst>
                                      </p:cBhvr>
                                      <p:tavLst>
                                        <p:tav tm="0">
                                          <p:val>
                                            <p:strVal val="1+#ppt_w/2"/>
                                          </p:val>
                                        </p:tav>
                                        <p:tav tm="100000">
                                          <p:val>
                                            <p:strVal val="#ppt_x"/>
                                          </p:val>
                                        </p:tav>
                                      </p:tavLst>
                                    </p:anim>
                                    <p:anim calcmode="lin" valueType="num">
                                      <p:cBhvr>
                                        <p:cTn id="12" dur="500" fill="hold"/>
                                        <p:tgtEl>
                                          <p:spTgt spid="79878"/>
                                        </p:tgtEl>
                                        <p:attrNameLst>
                                          <p:attrName>ppt_y</p:attrName>
                                        </p:attrNameLst>
                                      </p:cBhvr>
                                      <p:tavLst>
                                        <p:tav tm="0">
                                          <p:val>
                                            <p:strVal val="0-#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79884"/>
                                        </p:tgtEl>
                                        <p:attrNameLst>
                                          <p:attrName>style.visibility</p:attrName>
                                        </p:attrNameLst>
                                      </p:cBhvr>
                                      <p:to>
                                        <p:strVal val="visible"/>
                                      </p:to>
                                    </p:set>
                                    <p:anim calcmode="lin" valueType="num">
                                      <p:cBhvr>
                                        <p:cTn id="15" dur="500" fill="hold"/>
                                        <p:tgtEl>
                                          <p:spTgt spid="79884"/>
                                        </p:tgtEl>
                                        <p:attrNameLst>
                                          <p:attrName>ppt_x</p:attrName>
                                        </p:attrNameLst>
                                      </p:cBhvr>
                                      <p:tavLst>
                                        <p:tav tm="0">
                                          <p:val>
                                            <p:strVal val="1+#ppt_w/2"/>
                                          </p:val>
                                        </p:tav>
                                        <p:tav tm="100000">
                                          <p:val>
                                            <p:strVal val="#ppt_x"/>
                                          </p:val>
                                        </p:tav>
                                      </p:tavLst>
                                    </p:anim>
                                    <p:anim calcmode="lin" valueType="num">
                                      <p:cBhvr>
                                        <p:cTn id="16" dur="500" fill="hold"/>
                                        <p:tgtEl>
                                          <p:spTgt spid="79884"/>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79887"/>
                                        </p:tgtEl>
                                        <p:attrNameLst>
                                          <p:attrName>style.visibility</p:attrName>
                                        </p:attrNameLst>
                                      </p:cBhvr>
                                      <p:to>
                                        <p:strVal val="visible"/>
                                      </p:to>
                                    </p:set>
                                    <p:anim calcmode="lin" valueType="num">
                                      <p:cBhvr>
                                        <p:cTn id="19" dur="500" fill="hold"/>
                                        <p:tgtEl>
                                          <p:spTgt spid="79887"/>
                                        </p:tgtEl>
                                        <p:attrNameLst>
                                          <p:attrName>ppt_x</p:attrName>
                                        </p:attrNameLst>
                                      </p:cBhvr>
                                      <p:tavLst>
                                        <p:tav tm="0">
                                          <p:val>
                                            <p:strVal val="0-#ppt_w/2"/>
                                          </p:val>
                                        </p:tav>
                                        <p:tav tm="100000">
                                          <p:val>
                                            <p:strVal val="#ppt_x"/>
                                          </p:val>
                                        </p:tav>
                                      </p:tavLst>
                                    </p:anim>
                                    <p:anim calcmode="lin" valueType="num">
                                      <p:cBhvr>
                                        <p:cTn id="20" dur="500" fill="hold"/>
                                        <p:tgtEl>
                                          <p:spTgt spid="79887"/>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79882"/>
                                        </p:tgtEl>
                                        <p:attrNameLst>
                                          <p:attrName>style.visibility</p:attrName>
                                        </p:attrNameLst>
                                      </p:cBhvr>
                                      <p:to>
                                        <p:strVal val="visible"/>
                                      </p:to>
                                    </p:set>
                                    <p:animEffect filter="fade">
                                      <p:cBhvr>
                                        <p:cTn id="24" dur="500"/>
                                        <p:tgtEl>
                                          <p:spTgt spid="7988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9879"/>
                                        </p:tgtEl>
                                        <p:attrNameLst>
                                          <p:attrName>style.visibility</p:attrName>
                                        </p:attrNameLst>
                                      </p:cBhvr>
                                      <p:to>
                                        <p:strVal val="visible"/>
                                      </p:to>
                                    </p:set>
                                    <p:animEffect filter="fade">
                                      <p:cBhvr>
                                        <p:cTn id="27" dur="500"/>
                                        <p:tgtEl>
                                          <p:spTgt spid="7987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9885"/>
                                        </p:tgtEl>
                                        <p:attrNameLst>
                                          <p:attrName>style.visibility</p:attrName>
                                        </p:attrNameLst>
                                      </p:cBhvr>
                                      <p:to>
                                        <p:strVal val="visible"/>
                                      </p:to>
                                    </p:set>
                                    <p:animEffect filter="fade">
                                      <p:cBhvr>
                                        <p:cTn id="30" dur="500"/>
                                        <p:tgtEl>
                                          <p:spTgt spid="7988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79888"/>
                                        </p:tgtEl>
                                        <p:attrNameLst>
                                          <p:attrName>style.visibility</p:attrName>
                                        </p:attrNameLst>
                                      </p:cBhvr>
                                      <p:to>
                                        <p:strVal val="visible"/>
                                      </p:to>
                                    </p:set>
                                    <p:animEffect filter="fade">
                                      <p:cBhvr>
                                        <p:cTn id="33" dur="500"/>
                                        <p:tgtEl>
                                          <p:spTgt spid="7988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9883"/>
                                        </p:tgtEl>
                                        <p:attrNameLst>
                                          <p:attrName>style.visibility</p:attrName>
                                        </p:attrNameLst>
                                      </p:cBhvr>
                                      <p:to>
                                        <p:strVal val="visible"/>
                                      </p:to>
                                    </p:set>
                                    <p:animEffect filter="fade">
                                      <p:cBhvr>
                                        <p:cTn id="36" dur="500"/>
                                        <p:tgtEl>
                                          <p:spTgt spid="7988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79880"/>
                                        </p:tgtEl>
                                        <p:attrNameLst>
                                          <p:attrName>style.visibility</p:attrName>
                                        </p:attrNameLst>
                                      </p:cBhvr>
                                      <p:to>
                                        <p:strVal val="visible"/>
                                      </p:to>
                                    </p:set>
                                    <p:animEffect filter="fade">
                                      <p:cBhvr>
                                        <p:cTn id="39" dur="500"/>
                                        <p:tgtEl>
                                          <p:spTgt spid="7988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9886"/>
                                        </p:tgtEl>
                                        <p:attrNameLst>
                                          <p:attrName>style.visibility</p:attrName>
                                        </p:attrNameLst>
                                      </p:cBhvr>
                                      <p:to>
                                        <p:strVal val="visible"/>
                                      </p:to>
                                    </p:set>
                                    <p:animEffect filter="fade">
                                      <p:cBhvr>
                                        <p:cTn id="42" dur="500"/>
                                        <p:tgtEl>
                                          <p:spTgt spid="79886"/>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9889"/>
                                        </p:tgtEl>
                                        <p:attrNameLst>
                                          <p:attrName>style.visibility</p:attrName>
                                        </p:attrNameLst>
                                      </p:cBhvr>
                                      <p:to>
                                        <p:strVal val="visible"/>
                                      </p:to>
                                    </p:set>
                                    <p:animEffect filter="fade">
                                      <p:cBhvr>
                                        <p:cTn id="45" dur="500"/>
                                        <p:tgtEl>
                                          <p:spTgt spid="79889"/>
                                        </p:tgtEl>
                                      </p:cBhvr>
                                    </p:animEffect>
                                  </p:childTnLst>
                                </p:cTn>
                              </p:par>
                            </p:childTnLst>
                          </p:cTn>
                        </p:par>
                        <p:par>
                          <p:cTn id="46" fill="hold">
                            <p:stCondLst>
                              <p:cond delay="1000"/>
                            </p:stCondLst>
                            <p:childTnLst>
                              <p:par>
                                <p:cTn id="47" presetID="10" presetClass="entr" presetSubtype="0" fill="hold" nodeType="afterEffect">
                                  <p:stCondLst>
                                    <p:cond delay="0"/>
                                  </p:stCondLst>
                                  <p:childTnLst>
                                    <p:set>
                                      <p:cBhvr>
                                        <p:cTn id="48" dur="1" fill="hold">
                                          <p:stCondLst>
                                            <p:cond delay="0"/>
                                          </p:stCondLst>
                                        </p:cTn>
                                        <p:tgtEl>
                                          <p:spTgt spid="79905"/>
                                        </p:tgtEl>
                                        <p:attrNameLst>
                                          <p:attrName>style.visibility</p:attrName>
                                        </p:attrNameLst>
                                      </p:cBhvr>
                                      <p:to>
                                        <p:strVal val="visible"/>
                                      </p:to>
                                    </p:set>
                                    <p:anim calcmode="lin" valueType="num">
                                      <p:cBhvr>
                                        <p:cTn id="49" dur="500" fill="hold"/>
                                        <p:tgtEl>
                                          <p:spTgt spid="79905"/>
                                        </p:tgtEl>
                                        <p:attrNameLst>
                                          <p:attrName>ppt_w</p:attrName>
                                        </p:attrNameLst>
                                      </p:cBhvr>
                                      <p:tavLst>
                                        <p:tav tm="0">
                                          <p:val>
                                            <p:fltVal val="0.000000"/>
                                          </p:val>
                                        </p:tav>
                                        <p:tav tm="100000">
                                          <p:val>
                                            <p:strVal val="#ppt_w"/>
                                          </p:val>
                                        </p:tav>
                                      </p:tavLst>
                                    </p:anim>
                                    <p:anim calcmode="lin" valueType="num">
                                      <p:cBhvr>
                                        <p:cTn id="50" dur="500" fill="hold"/>
                                        <p:tgtEl>
                                          <p:spTgt spid="79905"/>
                                        </p:tgtEl>
                                        <p:attrNameLst>
                                          <p:attrName>ppt_h</p:attrName>
                                        </p:attrNameLst>
                                      </p:cBhvr>
                                      <p:tavLst>
                                        <p:tav tm="0">
                                          <p:val>
                                            <p:fltVal val="0.000000"/>
                                          </p:val>
                                        </p:tav>
                                        <p:tav tm="100000">
                                          <p:val>
                                            <p:strVal val="#ppt_h"/>
                                          </p:val>
                                        </p:tav>
                                      </p:tavLst>
                                    </p:anim>
                                    <p:animEffect filter="fade">
                                      <p:cBhvr>
                                        <p:cTn id="51" dur="500"/>
                                        <p:tgtEl>
                                          <p:spTgt spid="79905"/>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9909"/>
                                        </p:tgtEl>
                                        <p:attrNameLst>
                                          <p:attrName>style.visibility</p:attrName>
                                        </p:attrNameLst>
                                      </p:cBhvr>
                                      <p:to>
                                        <p:strVal val="visible"/>
                                      </p:to>
                                    </p:set>
                                    <p:anim calcmode="lin" valueType="num">
                                      <p:cBhvr>
                                        <p:cTn id="54" dur="500" fill="hold"/>
                                        <p:tgtEl>
                                          <p:spTgt spid="79909"/>
                                        </p:tgtEl>
                                        <p:attrNameLst>
                                          <p:attrName>ppt_w</p:attrName>
                                        </p:attrNameLst>
                                      </p:cBhvr>
                                      <p:tavLst>
                                        <p:tav tm="0">
                                          <p:val>
                                            <p:fltVal val="0.000000"/>
                                          </p:val>
                                        </p:tav>
                                        <p:tav tm="100000">
                                          <p:val>
                                            <p:strVal val="#ppt_w"/>
                                          </p:val>
                                        </p:tav>
                                      </p:tavLst>
                                    </p:anim>
                                    <p:anim calcmode="lin" valueType="num">
                                      <p:cBhvr>
                                        <p:cTn id="55" dur="500" fill="hold"/>
                                        <p:tgtEl>
                                          <p:spTgt spid="79909"/>
                                        </p:tgtEl>
                                        <p:attrNameLst>
                                          <p:attrName>ppt_h</p:attrName>
                                        </p:attrNameLst>
                                      </p:cBhvr>
                                      <p:tavLst>
                                        <p:tav tm="0">
                                          <p:val>
                                            <p:fltVal val="0.000000"/>
                                          </p:val>
                                        </p:tav>
                                        <p:tav tm="100000">
                                          <p:val>
                                            <p:strVal val="#ppt_h"/>
                                          </p:val>
                                        </p:tav>
                                      </p:tavLst>
                                    </p:anim>
                                    <p:animEffect filter="fade">
                                      <p:cBhvr>
                                        <p:cTn id="56" dur="500"/>
                                        <p:tgtEl>
                                          <p:spTgt spid="79909"/>
                                        </p:tgtEl>
                                      </p:cBhvr>
                                    </p:animEffect>
                                  </p:childTnLst>
                                </p:cTn>
                              </p:par>
                              <p:par>
                                <p:cTn id="57" presetID="10" presetClass="entr" presetSubtype="0" fill="hold" nodeType="withEffect">
                                  <p:stCondLst>
                                    <p:cond delay="0"/>
                                  </p:stCondLst>
                                  <p:childTnLst>
                                    <p:set>
                                      <p:cBhvr>
                                        <p:cTn id="58" dur="1" fill="hold">
                                          <p:stCondLst>
                                            <p:cond delay="0"/>
                                          </p:stCondLst>
                                        </p:cTn>
                                        <p:tgtEl>
                                          <p:spTgt spid="79913"/>
                                        </p:tgtEl>
                                        <p:attrNameLst>
                                          <p:attrName>style.visibility</p:attrName>
                                        </p:attrNameLst>
                                      </p:cBhvr>
                                      <p:to>
                                        <p:strVal val="visible"/>
                                      </p:to>
                                    </p:set>
                                    <p:anim calcmode="lin" valueType="num">
                                      <p:cBhvr>
                                        <p:cTn id="59" dur="500" fill="hold"/>
                                        <p:tgtEl>
                                          <p:spTgt spid="79913"/>
                                        </p:tgtEl>
                                        <p:attrNameLst>
                                          <p:attrName>ppt_w</p:attrName>
                                        </p:attrNameLst>
                                      </p:cBhvr>
                                      <p:tavLst>
                                        <p:tav tm="0">
                                          <p:val>
                                            <p:fltVal val="0.000000"/>
                                          </p:val>
                                        </p:tav>
                                        <p:tav tm="100000">
                                          <p:val>
                                            <p:strVal val="#ppt_w"/>
                                          </p:val>
                                        </p:tav>
                                      </p:tavLst>
                                    </p:anim>
                                    <p:anim calcmode="lin" valueType="num">
                                      <p:cBhvr>
                                        <p:cTn id="60" dur="500" fill="hold"/>
                                        <p:tgtEl>
                                          <p:spTgt spid="79913"/>
                                        </p:tgtEl>
                                        <p:attrNameLst>
                                          <p:attrName>ppt_h</p:attrName>
                                        </p:attrNameLst>
                                      </p:cBhvr>
                                      <p:tavLst>
                                        <p:tav tm="0">
                                          <p:val>
                                            <p:fltVal val="0.000000"/>
                                          </p:val>
                                        </p:tav>
                                        <p:tav tm="100000">
                                          <p:val>
                                            <p:strVal val="#ppt_h"/>
                                          </p:val>
                                        </p:tav>
                                      </p:tavLst>
                                    </p:anim>
                                    <p:animEffect filter="fade">
                                      <p:cBhvr>
                                        <p:cTn id="61" dur="500"/>
                                        <p:tgtEl>
                                          <p:spTgt spid="79913"/>
                                        </p:tgtEl>
                                      </p:cBhvr>
                                    </p:animEffect>
                                  </p:childTnLst>
                                </p:cTn>
                              </p:par>
                              <p:par>
                                <p:cTn id="62" presetID="10" presetClass="entr" presetSubtype="0" fill="hold" nodeType="withEffect">
                                  <p:stCondLst>
                                    <p:cond delay="0"/>
                                  </p:stCondLst>
                                  <p:childTnLst>
                                    <p:set>
                                      <p:cBhvr>
                                        <p:cTn id="63" dur="1" fill="hold">
                                          <p:stCondLst>
                                            <p:cond delay="0"/>
                                          </p:stCondLst>
                                        </p:cTn>
                                        <p:tgtEl>
                                          <p:spTgt spid="79910"/>
                                        </p:tgtEl>
                                        <p:attrNameLst>
                                          <p:attrName>style.visibility</p:attrName>
                                        </p:attrNameLst>
                                      </p:cBhvr>
                                      <p:to>
                                        <p:strVal val="visible"/>
                                      </p:to>
                                    </p:set>
                                    <p:anim calcmode="lin" valueType="num">
                                      <p:cBhvr>
                                        <p:cTn id="64" dur="500" fill="hold"/>
                                        <p:tgtEl>
                                          <p:spTgt spid="79910"/>
                                        </p:tgtEl>
                                        <p:attrNameLst>
                                          <p:attrName>ppt_w</p:attrName>
                                        </p:attrNameLst>
                                      </p:cBhvr>
                                      <p:tavLst>
                                        <p:tav tm="0">
                                          <p:val>
                                            <p:fltVal val="0.000000"/>
                                          </p:val>
                                        </p:tav>
                                        <p:tav tm="100000">
                                          <p:val>
                                            <p:strVal val="#ppt_w"/>
                                          </p:val>
                                        </p:tav>
                                      </p:tavLst>
                                    </p:anim>
                                    <p:anim calcmode="lin" valueType="num">
                                      <p:cBhvr>
                                        <p:cTn id="65" dur="500" fill="hold"/>
                                        <p:tgtEl>
                                          <p:spTgt spid="79910"/>
                                        </p:tgtEl>
                                        <p:attrNameLst>
                                          <p:attrName>ppt_h</p:attrName>
                                        </p:attrNameLst>
                                      </p:cBhvr>
                                      <p:tavLst>
                                        <p:tav tm="0">
                                          <p:val>
                                            <p:fltVal val="0.000000"/>
                                          </p:val>
                                        </p:tav>
                                        <p:tav tm="100000">
                                          <p:val>
                                            <p:strVal val="#ppt_h"/>
                                          </p:val>
                                        </p:tav>
                                      </p:tavLst>
                                    </p:anim>
                                    <p:animEffect filter="fade">
                                      <p:cBhvr>
                                        <p:cTn id="66" dur="500"/>
                                        <p:tgtEl>
                                          <p:spTgt spid="79910"/>
                                        </p:tgtEl>
                                      </p:cBhvr>
                                    </p:animEffect>
                                  </p:childTnLst>
                                </p:cTn>
                              </p:par>
                            </p:childTnLst>
                          </p:cTn>
                        </p:par>
                        <p:par>
                          <p:cTn id="67" fill="hold">
                            <p:stCondLst>
                              <p:cond delay="1500"/>
                            </p:stCondLst>
                            <p:childTnLst>
                              <p:par>
                                <p:cTn id="68" presetID="8" presetClass="emph" presetSubtype="0" fill="hold" grpId="1" nodeType="afterEffect">
                                  <p:stCondLst>
                                    <p:cond delay="0"/>
                                  </p:stCondLst>
                                  <p:childTnLst>
                                    <p:animRot by="21600000">
                                      <p:cBhvr>
                                        <p:cTn id="69" dur="2000" fill="hold"/>
                                        <p:tgtEl>
                                          <p:spTgt spid="79882"/>
                                        </p:tgtEl>
                                        <p:attrNameLst>
                                          <p:attrName>r</p:attrName>
                                        </p:attrNameLst>
                                      </p:cBhvr>
                                    </p:animRot>
                                  </p:childTnLst>
                                </p:cTn>
                              </p:par>
                              <p:par>
                                <p:cTn id="70" presetID="8" presetClass="emph" presetSubtype="0" fill="hold" grpId="1" nodeType="withEffect">
                                  <p:stCondLst>
                                    <p:cond delay="0"/>
                                  </p:stCondLst>
                                  <p:childTnLst>
                                    <p:animRot by="21600000">
                                      <p:cBhvr>
                                        <p:cTn id="71" dur="2000" fill="hold"/>
                                        <p:tgtEl>
                                          <p:spTgt spid="79879"/>
                                        </p:tgtEl>
                                        <p:attrNameLst>
                                          <p:attrName>r</p:attrName>
                                        </p:attrNameLst>
                                      </p:cBhvr>
                                    </p:animRot>
                                  </p:childTnLst>
                                </p:cTn>
                              </p:par>
                              <p:par>
                                <p:cTn id="72" presetID="8" presetClass="emph" presetSubtype="0" fill="hold" grpId="1" nodeType="withEffect">
                                  <p:stCondLst>
                                    <p:cond delay="0"/>
                                  </p:stCondLst>
                                  <p:childTnLst>
                                    <p:animRot by="21600000">
                                      <p:cBhvr>
                                        <p:cTn id="73" dur="2000" fill="hold"/>
                                        <p:tgtEl>
                                          <p:spTgt spid="79885"/>
                                        </p:tgtEl>
                                        <p:attrNameLst>
                                          <p:attrName>r</p:attrName>
                                        </p:attrNameLst>
                                      </p:cBhvr>
                                    </p:animRot>
                                  </p:childTnLst>
                                </p:cTn>
                              </p:par>
                              <p:par>
                                <p:cTn id="74" presetID="8" presetClass="emph" presetSubtype="0" fill="hold" grpId="1" nodeType="withEffect">
                                  <p:stCondLst>
                                    <p:cond delay="0"/>
                                  </p:stCondLst>
                                  <p:childTnLst>
                                    <p:animRot by="21600000">
                                      <p:cBhvr>
                                        <p:cTn id="75" dur="2000" fill="hold"/>
                                        <p:tgtEl>
                                          <p:spTgt spid="79888"/>
                                        </p:tgtEl>
                                        <p:attrNameLst>
                                          <p:attrName>r</p:attrName>
                                        </p:attrNameLst>
                                      </p:cBhvr>
                                    </p:animRot>
                                  </p:childTnLst>
                                </p:cTn>
                              </p:par>
                            </p:childTnLst>
                          </p:cTn>
                        </p:par>
                        <p:par>
                          <p:cTn id="76" fill="hold">
                            <p:stCondLst>
                              <p:cond delay="3500"/>
                            </p:stCondLst>
                            <p:childTnLst>
                              <p:par>
                                <p:cTn id="77" presetID="22" presetClass="entr" presetSubtype="2" fill="hold" nodeType="afterEffect">
                                  <p:stCondLst>
                                    <p:cond delay="0"/>
                                  </p:stCondLst>
                                  <p:childTnLst>
                                    <p:set>
                                      <p:cBhvr>
                                        <p:cTn id="78" dur="1" fill="hold">
                                          <p:stCondLst>
                                            <p:cond delay="0"/>
                                          </p:stCondLst>
                                        </p:cTn>
                                        <p:tgtEl>
                                          <p:spTgt spid="79890"/>
                                        </p:tgtEl>
                                        <p:attrNameLst>
                                          <p:attrName>style.visibility</p:attrName>
                                        </p:attrNameLst>
                                      </p:cBhvr>
                                      <p:to>
                                        <p:strVal val="visible"/>
                                      </p:to>
                                    </p:set>
                                    <p:animEffect filter="wipe(right)">
                                      <p:cBhvr>
                                        <p:cTn id="79" dur="500"/>
                                        <p:tgtEl>
                                          <p:spTgt spid="79890"/>
                                        </p:tgtEl>
                                      </p:cBhvr>
                                    </p:animEffect>
                                  </p:childTnLst>
                                </p:cTn>
                              </p:par>
                            </p:childTnLst>
                          </p:cTn>
                        </p:par>
                        <p:par>
                          <p:cTn id="80" fill="hold">
                            <p:stCondLst>
                              <p:cond delay="4000"/>
                            </p:stCondLst>
                            <p:childTnLst>
                              <p:par>
                                <p:cTn id="81" presetID="22" presetClass="entr" presetSubtype="2" fill="hold" nodeType="afterEffect">
                                  <p:stCondLst>
                                    <p:cond delay="0"/>
                                  </p:stCondLst>
                                  <p:childTnLst>
                                    <p:set>
                                      <p:cBhvr>
                                        <p:cTn id="82" dur="1" fill="hold">
                                          <p:stCondLst>
                                            <p:cond delay="0"/>
                                          </p:stCondLst>
                                        </p:cTn>
                                        <p:tgtEl>
                                          <p:spTgt spid="79891"/>
                                        </p:tgtEl>
                                        <p:attrNameLst>
                                          <p:attrName>style.visibility</p:attrName>
                                        </p:attrNameLst>
                                      </p:cBhvr>
                                      <p:to>
                                        <p:strVal val="visible"/>
                                      </p:to>
                                    </p:set>
                                    <p:animEffect filter="wipe(right)">
                                      <p:cBhvr>
                                        <p:cTn id="83" dur="500"/>
                                        <p:tgtEl>
                                          <p:spTgt spid="79891"/>
                                        </p:tgtEl>
                                      </p:cBhvr>
                                    </p:animEffect>
                                  </p:childTnLst>
                                </p:cTn>
                              </p:par>
                            </p:childTnLst>
                          </p:cTn>
                        </p:par>
                        <p:par>
                          <p:cTn id="84" fill="hold">
                            <p:stCondLst>
                              <p:cond delay="4500"/>
                            </p:stCondLst>
                            <p:childTnLst>
                              <p:par>
                                <p:cTn id="85" presetID="10" presetClass="entr" presetSubtype="0" fill="hold" grpId="0" nodeType="afterEffect">
                                  <p:stCondLst>
                                    <p:cond delay="0"/>
                                  </p:stCondLst>
                                  <p:childTnLst>
                                    <p:set>
                                      <p:cBhvr>
                                        <p:cTn id="86" dur="1" fill="hold">
                                          <p:stCondLst>
                                            <p:cond delay="0"/>
                                          </p:stCondLst>
                                        </p:cTn>
                                        <p:tgtEl>
                                          <p:spTgt spid="79896"/>
                                        </p:tgtEl>
                                        <p:attrNameLst>
                                          <p:attrName>style.visibility</p:attrName>
                                        </p:attrNameLst>
                                      </p:cBhvr>
                                      <p:to>
                                        <p:strVal val="visible"/>
                                      </p:to>
                                    </p:set>
                                    <p:animEffect filter="fade">
                                      <p:cBhvr>
                                        <p:cTn id="87" dur="500"/>
                                        <p:tgtEl>
                                          <p:spTgt spid="79896"/>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9897"/>
                                        </p:tgtEl>
                                        <p:attrNameLst>
                                          <p:attrName>style.visibility</p:attrName>
                                        </p:attrNameLst>
                                      </p:cBhvr>
                                      <p:to>
                                        <p:strVal val="visible"/>
                                      </p:to>
                                    </p:set>
                                    <p:animEffect filter="fade">
                                      <p:cBhvr>
                                        <p:cTn id="90" dur="500"/>
                                        <p:tgtEl>
                                          <p:spTgt spid="79897"/>
                                        </p:tgtEl>
                                      </p:cBhvr>
                                    </p:animEffect>
                                  </p:childTnLst>
                                </p:cTn>
                              </p:par>
                            </p:childTnLst>
                          </p:cTn>
                        </p:par>
                        <p:par>
                          <p:cTn id="91" fill="hold">
                            <p:stCondLst>
                              <p:cond delay="5000"/>
                            </p:stCondLst>
                            <p:childTnLst>
                              <p:par>
                                <p:cTn id="92" presetID="22" presetClass="entr" presetSubtype="8" fill="hold" nodeType="afterEffect">
                                  <p:stCondLst>
                                    <p:cond delay="0"/>
                                  </p:stCondLst>
                                  <p:childTnLst>
                                    <p:set>
                                      <p:cBhvr>
                                        <p:cTn id="93" dur="1" fill="hold">
                                          <p:stCondLst>
                                            <p:cond delay="0"/>
                                          </p:stCondLst>
                                        </p:cTn>
                                        <p:tgtEl>
                                          <p:spTgt spid="79894"/>
                                        </p:tgtEl>
                                        <p:attrNameLst>
                                          <p:attrName>style.visibility</p:attrName>
                                        </p:attrNameLst>
                                      </p:cBhvr>
                                      <p:to>
                                        <p:strVal val="visible"/>
                                      </p:to>
                                    </p:set>
                                    <p:animEffect filter="wipe(left)">
                                      <p:cBhvr>
                                        <p:cTn id="94" dur="500"/>
                                        <p:tgtEl>
                                          <p:spTgt spid="79894"/>
                                        </p:tgtEl>
                                      </p:cBhvr>
                                    </p:animEffect>
                                  </p:childTnLst>
                                </p:cTn>
                              </p:par>
                            </p:childTnLst>
                          </p:cTn>
                        </p:par>
                        <p:par>
                          <p:cTn id="95" fill="hold">
                            <p:stCondLst>
                              <p:cond delay="5500"/>
                            </p:stCondLst>
                            <p:childTnLst>
                              <p:par>
                                <p:cTn id="96" presetID="22" presetClass="entr" presetSubtype="8" fill="hold" nodeType="afterEffect">
                                  <p:stCondLst>
                                    <p:cond delay="0"/>
                                  </p:stCondLst>
                                  <p:childTnLst>
                                    <p:set>
                                      <p:cBhvr>
                                        <p:cTn id="97" dur="1" fill="hold">
                                          <p:stCondLst>
                                            <p:cond delay="0"/>
                                          </p:stCondLst>
                                        </p:cTn>
                                        <p:tgtEl>
                                          <p:spTgt spid="79895"/>
                                        </p:tgtEl>
                                        <p:attrNameLst>
                                          <p:attrName>style.visibility</p:attrName>
                                        </p:attrNameLst>
                                      </p:cBhvr>
                                      <p:to>
                                        <p:strVal val="visible"/>
                                      </p:to>
                                    </p:set>
                                    <p:animEffect filter="wipe(left)">
                                      <p:cBhvr>
                                        <p:cTn id="98" dur="500"/>
                                        <p:tgtEl>
                                          <p:spTgt spid="79895"/>
                                        </p:tgtEl>
                                      </p:cBhvr>
                                    </p:animEffect>
                                  </p:childTnLst>
                                </p:cTn>
                              </p:par>
                            </p:childTnLst>
                          </p:cTn>
                        </p:par>
                        <p:par>
                          <p:cTn id="99" fill="hold">
                            <p:stCondLst>
                              <p:cond delay="6000"/>
                            </p:stCondLst>
                            <p:childTnLst>
                              <p:par>
                                <p:cTn id="100" presetID="10" presetClass="entr" presetSubtype="0" fill="hold" grpId="0" nodeType="afterEffect">
                                  <p:stCondLst>
                                    <p:cond delay="0"/>
                                  </p:stCondLst>
                                  <p:childTnLst>
                                    <p:set>
                                      <p:cBhvr>
                                        <p:cTn id="101" dur="1" fill="hold">
                                          <p:stCondLst>
                                            <p:cond delay="0"/>
                                          </p:stCondLst>
                                        </p:cTn>
                                        <p:tgtEl>
                                          <p:spTgt spid="79899"/>
                                        </p:tgtEl>
                                        <p:attrNameLst>
                                          <p:attrName>style.visibility</p:attrName>
                                        </p:attrNameLst>
                                      </p:cBhvr>
                                      <p:to>
                                        <p:strVal val="visible"/>
                                      </p:to>
                                    </p:set>
                                    <p:animEffect filter="fade">
                                      <p:cBhvr>
                                        <p:cTn id="102" dur="500"/>
                                        <p:tgtEl>
                                          <p:spTgt spid="79899"/>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79902"/>
                                        </p:tgtEl>
                                        <p:attrNameLst>
                                          <p:attrName>style.visibility</p:attrName>
                                        </p:attrNameLst>
                                      </p:cBhvr>
                                      <p:to>
                                        <p:strVal val="visible"/>
                                      </p:to>
                                    </p:set>
                                    <p:animEffect filter="fade">
                                      <p:cBhvr>
                                        <p:cTn id="105" dur="500"/>
                                        <p:tgtEl>
                                          <p:spTgt spid="79902"/>
                                        </p:tgtEl>
                                      </p:cBhvr>
                                    </p:animEffect>
                                  </p:childTnLst>
                                </p:cTn>
                              </p:par>
                            </p:childTnLst>
                          </p:cTn>
                        </p:par>
                        <p:par>
                          <p:cTn id="106" fill="hold">
                            <p:stCondLst>
                              <p:cond delay="6500"/>
                            </p:stCondLst>
                            <p:childTnLst>
                              <p:par>
                                <p:cTn id="107" presetID="22" presetClass="entr" presetSubtype="2" fill="hold" nodeType="afterEffect">
                                  <p:stCondLst>
                                    <p:cond delay="0"/>
                                  </p:stCondLst>
                                  <p:childTnLst>
                                    <p:set>
                                      <p:cBhvr>
                                        <p:cTn id="108" dur="1" fill="hold">
                                          <p:stCondLst>
                                            <p:cond delay="0"/>
                                          </p:stCondLst>
                                        </p:cTn>
                                        <p:tgtEl>
                                          <p:spTgt spid="79892"/>
                                        </p:tgtEl>
                                        <p:attrNameLst>
                                          <p:attrName>style.visibility</p:attrName>
                                        </p:attrNameLst>
                                      </p:cBhvr>
                                      <p:to>
                                        <p:strVal val="visible"/>
                                      </p:to>
                                    </p:set>
                                    <p:animEffect filter="wipe(right)">
                                      <p:cBhvr>
                                        <p:cTn id="109" dur="500"/>
                                        <p:tgtEl>
                                          <p:spTgt spid="79892"/>
                                        </p:tgtEl>
                                      </p:cBhvr>
                                    </p:animEffect>
                                  </p:childTnLst>
                                </p:cTn>
                              </p:par>
                            </p:childTnLst>
                          </p:cTn>
                        </p:par>
                        <p:par>
                          <p:cTn id="110" fill="hold">
                            <p:stCondLst>
                              <p:cond delay="7000"/>
                            </p:stCondLst>
                            <p:childTnLst>
                              <p:par>
                                <p:cTn id="111" presetID="22" presetClass="entr" presetSubtype="2" fill="hold" nodeType="afterEffect">
                                  <p:stCondLst>
                                    <p:cond delay="0"/>
                                  </p:stCondLst>
                                  <p:childTnLst>
                                    <p:set>
                                      <p:cBhvr>
                                        <p:cTn id="112" dur="1" fill="hold">
                                          <p:stCondLst>
                                            <p:cond delay="0"/>
                                          </p:stCondLst>
                                        </p:cTn>
                                        <p:tgtEl>
                                          <p:spTgt spid="79893"/>
                                        </p:tgtEl>
                                        <p:attrNameLst>
                                          <p:attrName>style.visibility</p:attrName>
                                        </p:attrNameLst>
                                      </p:cBhvr>
                                      <p:to>
                                        <p:strVal val="visible"/>
                                      </p:to>
                                    </p:set>
                                    <p:animEffect filter="wipe(right)">
                                      <p:cBhvr>
                                        <p:cTn id="113" dur="500"/>
                                        <p:tgtEl>
                                          <p:spTgt spid="79893"/>
                                        </p:tgtEl>
                                      </p:cBhvr>
                                    </p:animEffect>
                                  </p:childTnLst>
                                </p:cTn>
                              </p:par>
                            </p:childTnLst>
                          </p:cTn>
                        </p:par>
                        <p:par>
                          <p:cTn id="114" fill="hold">
                            <p:stCondLst>
                              <p:cond delay="7500"/>
                            </p:stCondLst>
                            <p:childTnLst>
                              <p:par>
                                <p:cTn id="115" presetID="10" presetClass="entr" presetSubtype="0" fill="hold" grpId="0" nodeType="afterEffect">
                                  <p:stCondLst>
                                    <p:cond delay="0"/>
                                  </p:stCondLst>
                                  <p:childTnLst>
                                    <p:set>
                                      <p:cBhvr>
                                        <p:cTn id="116" dur="1" fill="hold">
                                          <p:stCondLst>
                                            <p:cond delay="0"/>
                                          </p:stCondLst>
                                        </p:cTn>
                                        <p:tgtEl>
                                          <p:spTgt spid="79898"/>
                                        </p:tgtEl>
                                        <p:attrNameLst>
                                          <p:attrName>style.visibility</p:attrName>
                                        </p:attrNameLst>
                                      </p:cBhvr>
                                      <p:to>
                                        <p:strVal val="visible"/>
                                      </p:to>
                                    </p:set>
                                    <p:animEffect filter="fade">
                                      <p:cBhvr>
                                        <p:cTn id="117" dur="500"/>
                                        <p:tgtEl>
                                          <p:spTgt spid="79898"/>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79901"/>
                                        </p:tgtEl>
                                        <p:attrNameLst>
                                          <p:attrName>style.visibility</p:attrName>
                                        </p:attrNameLst>
                                      </p:cBhvr>
                                      <p:to>
                                        <p:strVal val="visible"/>
                                      </p:to>
                                    </p:set>
                                    <p:animEffect filter="fade">
                                      <p:cBhvr>
                                        <p:cTn id="120" dur="500"/>
                                        <p:tgtEl>
                                          <p:spTgt spid="79901"/>
                                        </p:tgtEl>
                                      </p:cBhvr>
                                    </p:animEffect>
                                  </p:childTnLst>
                                </p:cTn>
                              </p:par>
                            </p:childTnLst>
                          </p:cTn>
                        </p:par>
                        <p:par>
                          <p:cTn id="121" fill="hold">
                            <p:stCondLst>
                              <p:cond delay="8000"/>
                            </p:stCondLst>
                            <p:childTnLst>
                              <p:par>
                                <p:cTn id="122" presetID="22" presetClass="entr" presetSubtype="8" fill="hold" nodeType="afterEffect">
                                  <p:stCondLst>
                                    <p:cond delay="0"/>
                                  </p:stCondLst>
                                  <p:childTnLst>
                                    <p:set>
                                      <p:cBhvr>
                                        <p:cTn id="123" dur="1" fill="hold">
                                          <p:stCondLst>
                                            <p:cond delay="0"/>
                                          </p:stCondLst>
                                        </p:cTn>
                                        <p:tgtEl>
                                          <p:spTgt spid="79903"/>
                                        </p:tgtEl>
                                        <p:attrNameLst>
                                          <p:attrName>style.visibility</p:attrName>
                                        </p:attrNameLst>
                                      </p:cBhvr>
                                      <p:to>
                                        <p:strVal val="visible"/>
                                      </p:to>
                                    </p:set>
                                    <p:animEffect filter="wipe(left)">
                                      <p:cBhvr>
                                        <p:cTn id="124" dur="500"/>
                                        <p:tgtEl>
                                          <p:spTgt spid="79903"/>
                                        </p:tgtEl>
                                      </p:cBhvr>
                                    </p:animEffect>
                                  </p:childTnLst>
                                </p:cTn>
                              </p:par>
                            </p:childTnLst>
                          </p:cTn>
                        </p:par>
                        <p:par>
                          <p:cTn id="125" fill="hold">
                            <p:stCondLst>
                              <p:cond delay="8500"/>
                            </p:stCondLst>
                            <p:childTnLst>
                              <p:par>
                                <p:cTn id="126" presetID="22" presetClass="entr" presetSubtype="8" fill="hold" nodeType="afterEffect">
                                  <p:stCondLst>
                                    <p:cond delay="0"/>
                                  </p:stCondLst>
                                  <p:childTnLst>
                                    <p:set>
                                      <p:cBhvr>
                                        <p:cTn id="127" dur="1" fill="hold">
                                          <p:stCondLst>
                                            <p:cond delay="0"/>
                                          </p:stCondLst>
                                        </p:cTn>
                                        <p:tgtEl>
                                          <p:spTgt spid="79904"/>
                                        </p:tgtEl>
                                        <p:attrNameLst>
                                          <p:attrName>style.visibility</p:attrName>
                                        </p:attrNameLst>
                                      </p:cBhvr>
                                      <p:to>
                                        <p:strVal val="visible"/>
                                      </p:to>
                                    </p:set>
                                    <p:animEffect filter="wipe(left)">
                                      <p:cBhvr>
                                        <p:cTn id="128" dur="500"/>
                                        <p:tgtEl>
                                          <p:spTgt spid="79904"/>
                                        </p:tgtEl>
                                      </p:cBhvr>
                                    </p:animEffect>
                                  </p:childTnLst>
                                </p:cTn>
                              </p:par>
                            </p:childTnLst>
                          </p:cTn>
                        </p:par>
                        <p:par>
                          <p:cTn id="129" fill="hold">
                            <p:stCondLst>
                              <p:cond delay="9000"/>
                            </p:stCondLst>
                            <p:childTnLst>
                              <p:par>
                                <p:cTn id="130" presetID="10" presetClass="entr" presetSubtype="0" fill="hold" grpId="0" nodeType="afterEffect">
                                  <p:stCondLst>
                                    <p:cond delay="0"/>
                                  </p:stCondLst>
                                  <p:childTnLst>
                                    <p:set>
                                      <p:cBhvr>
                                        <p:cTn id="131" dur="1" fill="hold">
                                          <p:stCondLst>
                                            <p:cond delay="0"/>
                                          </p:stCondLst>
                                        </p:cTn>
                                        <p:tgtEl>
                                          <p:spTgt spid="79900"/>
                                        </p:tgtEl>
                                        <p:attrNameLst>
                                          <p:attrName>style.visibility</p:attrName>
                                        </p:attrNameLst>
                                      </p:cBhvr>
                                      <p:to>
                                        <p:strVal val="visible"/>
                                      </p:to>
                                    </p:set>
                                    <p:animEffect filter="fade">
                                      <p:cBhvr>
                                        <p:cTn id="132" dur="500"/>
                                        <p:tgtEl>
                                          <p:spTgt spid="79900"/>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79877"/>
                                        </p:tgtEl>
                                        <p:attrNameLst>
                                          <p:attrName>style.visibility</p:attrName>
                                        </p:attrNameLst>
                                      </p:cBhvr>
                                      <p:to>
                                        <p:strVal val="visible"/>
                                      </p:to>
                                    </p:set>
                                    <p:animEffect filter="fade">
                                      <p:cBhvr>
                                        <p:cTn id="135" dur="5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7" grpId="0" bldLvl="0"/>
      <p:bldP spid="79878" grpId="0" bldLvl="0" animBg="1"/>
      <p:bldP spid="79879" grpId="0" bldLvl="0" animBg="1"/>
      <p:bldP spid="79879" grpId="1" bldLvl="0" animBg="1"/>
      <p:bldP spid="79880" grpId="0" bldLvl="0" animBg="1"/>
      <p:bldP spid="79881" grpId="0" bldLvl="0" animBg="1"/>
      <p:bldP spid="79882" grpId="0" bldLvl="0" animBg="1"/>
      <p:bldP spid="79882" grpId="1" bldLvl="0" animBg="1"/>
      <p:bldP spid="79883" grpId="0" bldLvl="0" animBg="1"/>
      <p:bldP spid="79884" grpId="0" bldLvl="0" animBg="1"/>
      <p:bldP spid="79885" grpId="0" bldLvl="0" animBg="1"/>
      <p:bldP spid="79885" grpId="1" bldLvl="0" animBg="1"/>
      <p:bldP spid="79886" grpId="0" bldLvl="0" animBg="1"/>
      <p:bldP spid="79887" grpId="0" bldLvl="0" animBg="1"/>
      <p:bldP spid="79888" grpId="0" bldLvl="0" animBg="1"/>
      <p:bldP spid="79888" grpId="1" bldLvl="0" animBg="1"/>
      <p:bldP spid="79889" grpId="0" bldLvl="0" animBg="1"/>
      <p:bldP spid="79896" grpId="0" bldLvl="0"/>
      <p:bldP spid="79897" grpId="0" bldLvl="0"/>
      <p:bldP spid="79898" grpId="0" bldLvl="0"/>
      <p:bldP spid="79899" grpId="0" bldLvl="0"/>
      <p:bldP spid="79900" grpId="0" bldLvl="0"/>
      <p:bldP spid="79901" grpId="0" bldLvl="0"/>
      <p:bldP spid="79902" grpId="0" bldLvl="0"/>
      <p:bldP spid="79909"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86995" y="5100320"/>
            <a:ext cx="12215495" cy="1616075"/>
          </a:xfrm>
          <a:prstGeom prst="rect">
            <a:avLst/>
          </a:prstGeom>
          <a:noFill/>
          <a:ln w="9525">
            <a:noFill/>
          </a:ln>
        </p:spPr>
      </p:pic>
      <p:sp>
        <p:nvSpPr>
          <p:cNvPr id="80901" name="TextBox 6"/>
          <p:cNvSpPr/>
          <p:nvPr>
            <p:custDataLst>
              <p:tags r:id="rId4"/>
            </p:custDataLst>
          </p:nvPr>
        </p:nvSpPr>
        <p:spPr>
          <a:xfrm>
            <a:off x="855980" y="1193800"/>
            <a:ext cx="5885815" cy="1833245"/>
          </a:xfrm>
          <a:prstGeom prst="rect">
            <a:avLst/>
          </a:prstGeom>
          <a:noFill/>
          <a:ln w="9525">
            <a:noFill/>
          </a:ln>
        </p:spPr>
        <p:txBody>
          <a:bodyPr anchor="t" anchorCtr="0">
            <a:noAutofit/>
          </a:bodyPr>
          <a:p>
            <a:pPr>
              <a:lnSpc>
                <a:spcPct val="150000"/>
              </a:lnSpc>
              <a:buClr>
                <a:schemeClr val="bg2"/>
              </a:buClr>
              <a:buSzPct val="75000"/>
              <a:buFont typeface="Wingdings" panose="05000000000000000000" pitchFamily="2" charset="2"/>
              <a:buNone/>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高温</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指最高气温达</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35℃</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以上的天气现象，连续高温酷暑造成人体不适，影响生理、心理健康，甚至引发病或疾死亡；高温作业是指在高气温或高温高湿或强热辐射条件下进行的作业，通常分为三种类型</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①高温、热辐射作业 ②高温、高湿作业 ③夏季露天作业 。</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150000"/>
              </a:lnSpc>
              <a:buClr>
                <a:schemeClr val="bg2"/>
              </a:buClr>
              <a:buSzPct val="75000"/>
              <a:buFont typeface="Wingdings" panose="05000000000000000000" pitchFamily="2" charset="2"/>
              <a:buNone/>
            </a:pP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80902" name="TextBox 6"/>
          <p:cNvSpPr/>
          <p:nvPr>
            <p:custDataLst>
              <p:tags r:id="rId5"/>
            </p:custDataLst>
          </p:nvPr>
        </p:nvSpPr>
        <p:spPr>
          <a:xfrm>
            <a:off x="855980" y="3128010"/>
            <a:ext cx="5781675" cy="1660525"/>
          </a:xfrm>
          <a:prstGeom prst="rect">
            <a:avLst/>
          </a:prstGeom>
          <a:noFill/>
          <a:ln w="9525">
            <a:noFill/>
          </a:ln>
        </p:spPr>
        <p:txBody>
          <a:bodyPr wrap="square" anchor="t" anchorCtr="0">
            <a:spAutoFit/>
          </a:bodyPr>
          <a:p>
            <a:pPr>
              <a:lnSpc>
                <a:spcPts val="204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日射病</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高温辐射直接作用与人的头部引发的。从而使人产生剧烈的头痛、头晕、眼花、耳鸣、恶心、呕吐等症状。</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ts val="204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中暑</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大量出汗而皮肤发凉，面色苍白或发红；脉搏微弱；体温有可能保持正常或升高；昏迷，呕吐，疲惫无力或头痛等  </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ts val="204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急性疾病</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皮肤红、热、干；脉搏快而微弱；呼吸快而微弱；有可能失去意识</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0903" name="TextBox 6"/>
          <p:cNvSpPr/>
          <p:nvPr>
            <p:custDataLst>
              <p:tags r:id="rId6"/>
            </p:custDataLst>
          </p:nvPr>
        </p:nvSpPr>
        <p:spPr>
          <a:xfrm>
            <a:off x="855980" y="4792980"/>
            <a:ext cx="10427335" cy="771525"/>
          </a:xfrm>
          <a:prstGeom prst="rect">
            <a:avLst/>
          </a:prstGeom>
          <a:solidFill>
            <a:srgbClr val="CB3517"/>
          </a:solidFill>
          <a:ln w="9525">
            <a:noFill/>
          </a:ln>
        </p:spPr>
        <p:txBody>
          <a:bodyPr wrap="square" anchor="t" anchorCtr="0">
            <a:noAutofit/>
          </a:bodyPr>
          <a:p>
            <a:pPr algn="ctr">
              <a:lnSpc>
                <a:spcPct val="130000"/>
              </a:lnSpc>
            </a:pP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高温环境中体温调节中枢的兴奋性增高，由此引起的动作的准确性、协调性降低和反应速度减慢、注意力不集中等，容易造成工伤事故发生 </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80904" name="图片 12" descr="C:\Documents and Settings\Administrator\桌面\新建文件夹\20150714083440466.jpg20150714083440466"/>
          <p:cNvPicPr>
            <a:picLocks noChangeAspect="1"/>
          </p:cNvPicPr>
          <p:nvPr>
            <p:custDataLst>
              <p:tags r:id="rId7"/>
            </p:custDataLst>
          </p:nvPr>
        </p:nvPicPr>
        <p:blipFill>
          <a:blip r:embed="rId8"/>
          <a:stretch>
            <a:fillRect/>
          </a:stretch>
        </p:blipFill>
        <p:spPr>
          <a:xfrm>
            <a:off x="7052310" y="1463040"/>
            <a:ext cx="4231005" cy="289814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401320" y="731520"/>
            <a:ext cx="202628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高温危害及控制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80904"/>
                                        </p:tgtEl>
                                        <p:attrNameLst>
                                          <p:attrName>style.visibility</p:attrName>
                                        </p:attrNameLst>
                                      </p:cBhvr>
                                      <p:to>
                                        <p:strVal val="visible"/>
                                      </p:to>
                                    </p:set>
                                    <p:anim calcmode="lin" valueType="num">
                                      <p:cBhvr>
                                        <p:cTn id="7" dur="500" fill="hold"/>
                                        <p:tgtEl>
                                          <p:spTgt spid="80904"/>
                                        </p:tgtEl>
                                        <p:attrNameLst>
                                          <p:attrName>ppt_w</p:attrName>
                                        </p:attrNameLst>
                                      </p:cBhvr>
                                      <p:tavLst>
                                        <p:tav tm="0">
                                          <p:val>
                                            <p:fltVal val="0.000000"/>
                                          </p:val>
                                        </p:tav>
                                        <p:tav tm="100000">
                                          <p:val>
                                            <p:strVal val="#ppt_w"/>
                                          </p:val>
                                        </p:tav>
                                      </p:tavLst>
                                    </p:anim>
                                    <p:anim calcmode="lin" valueType="num">
                                      <p:cBhvr>
                                        <p:cTn id="8" dur="500" fill="hold"/>
                                        <p:tgtEl>
                                          <p:spTgt spid="80904"/>
                                        </p:tgtEl>
                                        <p:attrNameLst>
                                          <p:attrName>ppt_h</p:attrName>
                                        </p:attrNameLst>
                                      </p:cBhvr>
                                      <p:tavLst>
                                        <p:tav tm="0">
                                          <p:val>
                                            <p:fltVal val="0.000000"/>
                                          </p:val>
                                        </p:tav>
                                        <p:tav tm="100000">
                                          <p:val>
                                            <p:strVal val="#ppt_h"/>
                                          </p:val>
                                        </p:tav>
                                      </p:tavLst>
                                    </p:anim>
                                    <p:anim calcmode="lin" valueType="num">
                                      <p:cBhvr>
                                        <p:cTn id="9" dur="500" fill="hold"/>
                                        <p:tgtEl>
                                          <p:spTgt spid="80904"/>
                                        </p:tgtEl>
                                        <p:attrNameLst>
                                          <p:attrName>style.rotation</p:attrName>
                                        </p:attrNameLst>
                                      </p:cBhvr>
                                      <p:tavLst>
                                        <p:tav tm="0">
                                          <p:val>
                                            <p:fltVal val="360.000000"/>
                                          </p:val>
                                        </p:tav>
                                        <p:tav tm="100000">
                                          <p:val>
                                            <p:fltVal val="0.000000"/>
                                          </p:val>
                                        </p:tav>
                                      </p:tavLst>
                                    </p:anim>
                                    <p:animEffect filter="fade">
                                      <p:cBhvr>
                                        <p:cTn id="10" dur="500"/>
                                        <p:tgtEl>
                                          <p:spTgt spid="80904"/>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80901"/>
                                        </p:tgtEl>
                                        <p:attrNameLst>
                                          <p:attrName>style.visibility</p:attrName>
                                        </p:attrNameLst>
                                      </p:cBhvr>
                                      <p:to>
                                        <p:strVal val="visible"/>
                                      </p:to>
                                    </p:set>
                                    <p:anim calcmode="lin" valueType="num">
                                      <p:cBhvr>
                                        <p:cTn id="14" dur="500" fill="hold"/>
                                        <p:tgtEl>
                                          <p:spTgt spid="80901"/>
                                        </p:tgtEl>
                                        <p:attrNameLst>
                                          <p:attrName>ppt_w</p:attrName>
                                        </p:attrNameLst>
                                      </p:cBhvr>
                                      <p:tavLst>
                                        <p:tav tm="0">
                                          <p:val>
                                            <p:fltVal val="0.000000"/>
                                          </p:val>
                                        </p:tav>
                                        <p:tav tm="100000">
                                          <p:val>
                                            <p:strVal val="#ppt_w"/>
                                          </p:val>
                                        </p:tav>
                                      </p:tavLst>
                                    </p:anim>
                                    <p:anim calcmode="lin" valueType="num">
                                      <p:cBhvr>
                                        <p:cTn id="15" dur="500" fill="hold"/>
                                        <p:tgtEl>
                                          <p:spTgt spid="80901"/>
                                        </p:tgtEl>
                                        <p:attrNameLst>
                                          <p:attrName>ppt_h</p:attrName>
                                        </p:attrNameLst>
                                      </p:cBhvr>
                                      <p:tavLst>
                                        <p:tav tm="0">
                                          <p:val>
                                            <p:fltVal val="0.000000"/>
                                          </p:val>
                                        </p:tav>
                                        <p:tav tm="100000">
                                          <p:val>
                                            <p:strVal val="#ppt_h"/>
                                          </p:val>
                                        </p:tav>
                                      </p:tavLst>
                                    </p:anim>
                                    <p:animEffect filter="fade">
                                      <p:cBhvr>
                                        <p:cTn id="16" dur="500"/>
                                        <p:tgtEl>
                                          <p:spTgt spid="80901"/>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80902"/>
                                        </p:tgtEl>
                                        <p:attrNameLst>
                                          <p:attrName>style.visibility</p:attrName>
                                        </p:attrNameLst>
                                      </p:cBhvr>
                                      <p:to>
                                        <p:strVal val="visible"/>
                                      </p:to>
                                    </p:set>
                                    <p:anim calcmode="lin" valueType="num">
                                      <p:cBhvr>
                                        <p:cTn id="20" dur="500" fill="hold"/>
                                        <p:tgtEl>
                                          <p:spTgt spid="80902"/>
                                        </p:tgtEl>
                                        <p:attrNameLst>
                                          <p:attrName>ppt_w</p:attrName>
                                        </p:attrNameLst>
                                      </p:cBhvr>
                                      <p:tavLst>
                                        <p:tav tm="0">
                                          <p:val>
                                            <p:fltVal val="0.000000"/>
                                          </p:val>
                                        </p:tav>
                                        <p:tav tm="100000">
                                          <p:val>
                                            <p:strVal val="#ppt_w"/>
                                          </p:val>
                                        </p:tav>
                                      </p:tavLst>
                                    </p:anim>
                                    <p:anim calcmode="lin" valueType="num">
                                      <p:cBhvr>
                                        <p:cTn id="21" dur="500" fill="hold"/>
                                        <p:tgtEl>
                                          <p:spTgt spid="80902"/>
                                        </p:tgtEl>
                                        <p:attrNameLst>
                                          <p:attrName>ppt_h</p:attrName>
                                        </p:attrNameLst>
                                      </p:cBhvr>
                                      <p:tavLst>
                                        <p:tav tm="0">
                                          <p:val>
                                            <p:fltVal val="0.000000"/>
                                          </p:val>
                                        </p:tav>
                                        <p:tav tm="100000">
                                          <p:val>
                                            <p:strVal val="#ppt_h"/>
                                          </p:val>
                                        </p:tav>
                                      </p:tavLst>
                                    </p:anim>
                                    <p:animEffect filter="fade">
                                      <p:cBhvr>
                                        <p:cTn id="22" dur="500"/>
                                        <p:tgtEl>
                                          <p:spTgt spid="80902"/>
                                        </p:tgtEl>
                                      </p:cBhvr>
                                    </p:animEffect>
                                  </p:childTnLst>
                                </p:cTn>
                              </p:par>
                            </p:childTnLst>
                          </p:cTn>
                        </p:par>
                        <p:par>
                          <p:cTn id="23" fill="hold">
                            <p:stCondLst>
                              <p:cond delay="1500"/>
                            </p:stCondLst>
                            <p:childTnLst>
                              <p:par>
                                <p:cTn id="24" presetID="34" presetClass="entr" presetSubtype="0" fill="hold" grpId="0" nodeType="afterEffect">
                                  <p:stCondLst>
                                    <p:cond delay="0"/>
                                  </p:stCondLst>
                                  <p:childTnLst>
                                    <p:set>
                                      <p:cBhvr>
                                        <p:cTn id="25" dur="1" fill="hold">
                                          <p:stCondLst>
                                            <p:cond delay="0"/>
                                          </p:stCondLst>
                                        </p:cTn>
                                        <p:tgtEl>
                                          <p:spTgt spid="80903"/>
                                        </p:tgtEl>
                                        <p:attrNameLst>
                                          <p:attrName>style.visibility</p:attrName>
                                        </p:attrNameLst>
                                      </p:cBhvr>
                                      <p:to>
                                        <p:strVal val="visible"/>
                                      </p:to>
                                    </p:set>
                                    <p:anim from="(-#ppt_w/2)" to="(#ppt_x)" calcmode="lin" valueType="num">
                                      <p:cBhvr>
                                        <p:cTn id="26" dur="600" fill="hold">
                                          <p:stCondLst>
                                            <p:cond delay="0"/>
                                          </p:stCondLst>
                                        </p:cTn>
                                        <p:tgtEl>
                                          <p:spTgt spid="80903"/>
                                        </p:tgtEl>
                                        <p:attrNameLst>
                                          <p:attrName>ppt_x</p:attrName>
                                        </p:attrNameLst>
                                      </p:cBhvr>
                                    </p:anim>
                                    <p:anim from="0.000000" to="-1.0" calcmode="lin" valueType="num">
                                      <p:cBhvr>
                                        <p:cTn id="27" dur="200" decel="50000" autoRev="1" fill="hold">
                                          <p:stCondLst>
                                            <p:cond delay="600"/>
                                          </p:stCondLst>
                                        </p:cTn>
                                        <p:tgtEl>
                                          <p:spTgt spid="80903"/>
                                        </p:tgtEl>
                                        <p:attrNameLst>
                                          <p:attrName>xshear</p:attrName>
                                        </p:attrNameLst>
                                      </p:cBhvr>
                                    </p:anim>
                                    <p:animScale>
                                      <p:cBhvr>
                                        <p:cTn id="28" dur="200" decel="100000" autoRev="1" fill="hold">
                                          <p:stCondLst>
                                            <p:cond delay="600"/>
                                          </p:stCondLst>
                                        </p:cTn>
                                        <p:tgtEl>
                                          <p:spTgt spid="80903"/>
                                        </p:tgtEl>
                                      </p:cBhvr>
                                      <p:from x="100000" y="100000"/>
                                      <p:to x="80000" y="100000"/>
                                    </p:animScale>
                                    <p:anim by="(#ppt_h/3+#ppt_w*0.1)" calcmode="lin" valueType="num">
                                      <p:cBhvr>
                                        <p:cTn id="29" dur="200" decel="100000" autoRev="1" fill="hold">
                                          <p:stCondLst>
                                            <p:cond delay="600"/>
                                          </p:stCondLst>
                                        </p:cTn>
                                        <p:tgtEl>
                                          <p:spTgt spid="8090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bldLvl="0"/>
      <p:bldP spid="80902" grpId="0" bldLvl="0"/>
      <p:bldP spid="80903" grpId="0" bldLvl="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81922" name="矩形 3"/>
          <p:cNvSpPr/>
          <p:nvPr>
            <p:custDataLst>
              <p:tags r:id="rId4"/>
            </p:custDataLst>
          </p:nvPr>
        </p:nvSpPr>
        <p:spPr>
          <a:xfrm>
            <a:off x="1299845" y="1153160"/>
            <a:ext cx="2451100" cy="4512945"/>
          </a:xfrm>
          <a:prstGeom prst="rect">
            <a:avLst/>
          </a:prstGeom>
          <a:solidFill>
            <a:srgbClr val="E74C2E"/>
          </a:solidFill>
          <a:ln w="19050" cap="flat" cmpd="sng">
            <a:solidFill>
              <a:srgbClr val="B8B3AB"/>
            </a:solidFill>
            <a:prstDash val="solid"/>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81923" name="组合 21"/>
          <p:cNvGrpSpPr/>
          <p:nvPr/>
        </p:nvGrpSpPr>
        <p:grpSpPr>
          <a:xfrm>
            <a:off x="2251710" y="1125855"/>
            <a:ext cx="8650605" cy="1042035"/>
            <a:chOff x="0" y="0"/>
            <a:chExt cx="6765572" cy="804410"/>
          </a:xfrm>
        </p:grpSpPr>
        <p:sp>
          <p:nvSpPr>
            <p:cNvPr id="81924" name="五边形 4"/>
            <p:cNvSpPr/>
            <p:nvPr>
              <p:custDataLst>
                <p:tags r:id="rId5"/>
              </p:custDataLst>
            </p:nvPr>
          </p:nvSpPr>
          <p:spPr>
            <a:xfrm>
              <a:off x="0" y="0"/>
              <a:ext cx="2014326" cy="804410"/>
            </a:xfrm>
            <a:prstGeom prst="homePlate">
              <a:avLst>
                <a:gd name="adj" fmla="val 30529"/>
              </a:avLst>
            </a:prstGeom>
            <a:solidFill>
              <a:srgbClr val="E74C2E"/>
            </a:solidFill>
            <a:ln w="19050" cap="flat" cmpd="sng">
              <a:solidFill>
                <a:srgbClr val="AEB3BB"/>
              </a:solidFill>
              <a:prstDash val="solid"/>
              <a:miter/>
              <a:headEnd type="none" w="med" len="med"/>
              <a:tailEnd type="none" w="med" len="med"/>
            </a:ln>
          </p:spPr>
          <p:txBody>
            <a:bodyPr anchor="ctr" anchorCtr="0"/>
            <a:p>
              <a:pPr algn="ctr"/>
              <a:endParaRPr sz="12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81925" name="任意多边形 8"/>
            <p:cNvSpPr/>
            <p:nvPr>
              <p:custDataLst>
                <p:tags r:id="rId6"/>
              </p:custDataLst>
            </p:nvPr>
          </p:nvSpPr>
          <p:spPr>
            <a:xfrm>
              <a:off x="1931118" y="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latin typeface="宋体" panose="02010600030101010101" pitchFamily="2" charset="-122"/>
                <a:ea typeface="宋体" panose="02010600030101010101" pitchFamily="2" charset="-122"/>
                <a:sym typeface="宋体" panose="02010600030101010101" pitchFamily="2" charset="-122"/>
              </a:endParaRPr>
            </a:p>
          </p:txBody>
        </p:sp>
        <p:sp>
          <p:nvSpPr>
            <p:cNvPr id="81926" name="文本框 15"/>
            <p:cNvSpPr/>
            <p:nvPr>
              <p:custDataLst>
                <p:tags r:id="rId7"/>
              </p:custDataLst>
            </p:nvPr>
          </p:nvSpPr>
          <p:spPr>
            <a:xfrm>
              <a:off x="2389793" y="27331"/>
              <a:ext cx="3471218" cy="569116"/>
            </a:xfrm>
            <a:prstGeom prst="rect">
              <a:avLst/>
            </a:prstGeom>
            <a:noFill/>
            <a:ln w="9525">
              <a:noFill/>
            </a:ln>
          </p:spPr>
          <p:txBody>
            <a:bodyPr wrap="square">
              <a:spAutoFit/>
            </a:bodyPr>
            <a:p>
              <a:pPr>
                <a:lnSpc>
                  <a:spcPct val="15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 减轻热源的影响、热屏蔽</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 使用隔热材料；石棉、炉渣、泡沫砖等</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1927" name="文本框 23"/>
            <p:cNvSpPr/>
            <p:nvPr>
              <p:custDataLst>
                <p:tags r:id="rId8"/>
              </p:custDataLst>
            </p:nvPr>
          </p:nvSpPr>
          <p:spPr>
            <a:xfrm>
              <a:off x="281241" y="170307"/>
              <a:ext cx="1741469" cy="355391"/>
            </a:xfrm>
            <a:prstGeom prst="rect">
              <a:avLst/>
            </a:prstGeom>
            <a:noFill/>
            <a:ln w="9525">
              <a:noFill/>
            </a:ln>
          </p:spPr>
          <p:txBody>
            <a:bodyPr wrap="square">
              <a:spAutoFit/>
            </a:bodyPr>
            <a:p>
              <a:pPr>
                <a:lnSpc>
                  <a:spcPct val="120000"/>
                </a:lnSpc>
              </a:pP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工艺技术措施</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81928" name="组合 35"/>
          <p:cNvGrpSpPr/>
          <p:nvPr/>
        </p:nvGrpSpPr>
        <p:grpSpPr>
          <a:xfrm>
            <a:off x="2235835" y="2233930"/>
            <a:ext cx="8667750" cy="1130935"/>
            <a:chOff x="-130340" y="0"/>
            <a:chExt cx="6895912" cy="872990"/>
          </a:xfrm>
        </p:grpSpPr>
        <p:sp>
          <p:nvSpPr>
            <p:cNvPr id="81929" name="五边形 23"/>
            <p:cNvSpPr/>
            <p:nvPr>
              <p:custDataLst>
                <p:tags r:id="rId9"/>
              </p:custDataLst>
            </p:nvPr>
          </p:nvSpPr>
          <p:spPr>
            <a:xfrm>
              <a:off x="-130340" y="45587"/>
              <a:ext cx="2061635" cy="804410"/>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30" name="任意多边形 26"/>
            <p:cNvSpPr/>
            <p:nvPr>
              <p:custDataLst>
                <p:tags r:id="rId10"/>
              </p:custDataLst>
            </p:nvPr>
          </p:nvSpPr>
          <p:spPr>
            <a:xfrm>
              <a:off x="1931118" y="6858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31" name="文本框 17"/>
            <p:cNvSpPr/>
            <p:nvPr>
              <p:custDataLst>
                <p:tags r:id="rId11"/>
              </p:custDataLst>
            </p:nvPr>
          </p:nvSpPr>
          <p:spPr>
            <a:xfrm>
              <a:off x="2389505" y="0"/>
              <a:ext cx="4375150" cy="818581"/>
            </a:xfrm>
            <a:prstGeom prst="rect">
              <a:avLst/>
            </a:prstGeom>
            <a:noFill/>
            <a:ln w="9525">
              <a:noFill/>
            </a:ln>
          </p:spPr>
          <p:txBody>
            <a:bodyPr wrap="square">
              <a:spAutoFit/>
            </a:bodyPr>
            <a:p>
              <a:pPr marL="171450" indent="-171450">
                <a:lnSpc>
                  <a:spcPct val="150000"/>
                </a:lnSpc>
                <a:buClr>
                  <a:srgbClr val="404040"/>
                </a:buClr>
                <a:buSzPct val="55000"/>
                <a:buFont typeface="Wingdings" panose="05000000000000000000" pitchFamily="2" charset="2"/>
                <a:buChar char=""/>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自然通风：如天窗、开敞式厂房，还可以在屋顶上装风帽</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404040"/>
                </a:buClr>
                <a:buSzPct val="55000"/>
                <a:buFont typeface="Wingdings" panose="05000000000000000000" pitchFamily="2" charset="2"/>
                <a:buChar char=""/>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机械式通风：如风扇、岗位送风</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404040"/>
                </a:buClr>
                <a:buSzPct val="55000"/>
                <a:buFont typeface="Wingdings" panose="05000000000000000000" pitchFamily="2" charset="2"/>
                <a:buChar char=""/>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安装空调</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1932" name="文本框 20"/>
            <p:cNvSpPr/>
            <p:nvPr>
              <p:custDataLst>
                <p:tags r:id="rId12"/>
              </p:custDataLst>
            </p:nvPr>
          </p:nvSpPr>
          <p:spPr>
            <a:xfrm>
              <a:off x="221613" y="297858"/>
              <a:ext cx="1741469" cy="355372"/>
            </a:xfrm>
            <a:prstGeom prst="rect">
              <a:avLst/>
            </a:prstGeom>
            <a:noFill/>
            <a:ln w="9525">
              <a:noFill/>
            </a:ln>
          </p:spPr>
          <p:txBody>
            <a:bodyPr wrap="square">
              <a:spAutoFit/>
            </a:bodyPr>
            <a:p>
              <a:pPr>
                <a:lnSpc>
                  <a:spcPct val="120000"/>
                </a:lnSpc>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通风降温</a:t>
              </a:r>
              <a:endParaRPr lang="zh-CN" altLang="en-US" sz="20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81933" name="组合 36"/>
          <p:cNvGrpSpPr/>
          <p:nvPr/>
        </p:nvGrpSpPr>
        <p:grpSpPr>
          <a:xfrm>
            <a:off x="2251710" y="3446895"/>
            <a:ext cx="8667867" cy="1067435"/>
            <a:chOff x="-130340" y="47945"/>
            <a:chExt cx="6896005" cy="804497"/>
          </a:xfrm>
        </p:grpSpPr>
        <p:sp>
          <p:nvSpPr>
            <p:cNvPr id="81934" name="五边形 24"/>
            <p:cNvSpPr/>
            <p:nvPr>
              <p:custDataLst>
                <p:tags r:id="rId13"/>
              </p:custDataLst>
            </p:nvPr>
          </p:nvSpPr>
          <p:spPr>
            <a:xfrm>
              <a:off x="-130340" y="47945"/>
              <a:ext cx="2049071" cy="804497"/>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35" name="任意多边形 27"/>
            <p:cNvSpPr/>
            <p:nvPr>
              <p:custDataLst>
                <p:tags r:id="rId14"/>
              </p:custDataLst>
            </p:nvPr>
          </p:nvSpPr>
          <p:spPr>
            <a:xfrm>
              <a:off x="1931118" y="47945"/>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36" name="文本框 18"/>
            <p:cNvSpPr/>
            <p:nvPr>
              <p:custDataLst>
                <p:tags r:id="rId15"/>
              </p:custDataLst>
            </p:nvPr>
          </p:nvSpPr>
          <p:spPr>
            <a:xfrm>
              <a:off x="2390515" y="146446"/>
              <a:ext cx="4375150" cy="555634"/>
            </a:xfrm>
            <a:prstGeom prst="rect">
              <a:avLst/>
            </a:prstGeom>
            <a:noFill/>
            <a:ln w="9525">
              <a:noFill/>
            </a:ln>
          </p:spPr>
          <p:txBody>
            <a:bodyPr wrap="square">
              <a:spAutoFit/>
            </a:bodyPr>
            <a:p>
              <a:pPr>
                <a:lnSpc>
                  <a:spcPct val="15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个人防护用品：应采用结实、耐热，透气性好的织物制作工作服，并根据不同作业的需 求，供给工作帽、防护眼镜、面罩等</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1937" name="文本框 21"/>
            <p:cNvSpPr/>
            <p:nvPr>
              <p:custDataLst>
                <p:tags r:id="rId16"/>
              </p:custDataLst>
            </p:nvPr>
          </p:nvSpPr>
          <p:spPr>
            <a:xfrm>
              <a:off x="221613" y="245955"/>
              <a:ext cx="1741469" cy="346972"/>
            </a:xfrm>
            <a:prstGeom prst="rect">
              <a:avLst/>
            </a:prstGeom>
            <a:noFill/>
            <a:ln w="9525">
              <a:noFill/>
            </a:ln>
          </p:spPr>
          <p:txBody>
            <a:bodyPr wrap="square">
              <a:spAutoFit/>
            </a:bodyPr>
            <a:p>
              <a:pPr>
                <a:lnSpc>
                  <a:spcPct val="120000"/>
                </a:lnSpc>
              </a:pPr>
              <a:r>
                <a:rPr lang="zh-CN" altLang="en-US" sz="2000" b="1" dirty="0">
                  <a:solidFill>
                    <a:srgbClr val="595959"/>
                  </a:solidFill>
                  <a:latin typeface="微软雅黑" panose="020B0503020204020204" charset="-122"/>
                  <a:ea typeface="微软雅黑" panose="020B0503020204020204" charset="-122"/>
                  <a:sym typeface="微软雅黑" panose="020B0503020204020204" charset="-122"/>
                </a:rPr>
                <a:t>个人防护</a:t>
              </a:r>
              <a:endParaRPr lang="zh-CN" altLang="en-US" sz="2000" b="1" dirty="0">
                <a:solidFill>
                  <a:srgbClr val="595959"/>
                </a:solidFill>
                <a:latin typeface="微软雅黑" panose="020B0503020204020204" charset="-122"/>
                <a:ea typeface="微软雅黑" panose="020B0503020204020204" charset="-122"/>
                <a:sym typeface="微软雅黑" panose="020B0503020204020204" charset="-122"/>
              </a:endParaRPr>
            </a:p>
          </p:txBody>
        </p:sp>
      </p:grpSp>
      <p:grpSp>
        <p:nvGrpSpPr>
          <p:cNvPr id="81938" name="组合 37"/>
          <p:cNvGrpSpPr/>
          <p:nvPr/>
        </p:nvGrpSpPr>
        <p:grpSpPr>
          <a:xfrm>
            <a:off x="2235835" y="4679315"/>
            <a:ext cx="8667750" cy="1060450"/>
            <a:chOff x="0" y="54384"/>
            <a:chExt cx="6765572" cy="811061"/>
          </a:xfrm>
        </p:grpSpPr>
        <p:sp>
          <p:nvSpPr>
            <p:cNvPr id="81939" name="五边形 25"/>
            <p:cNvSpPr/>
            <p:nvPr>
              <p:custDataLst>
                <p:tags r:id="rId17"/>
              </p:custDataLst>
            </p:nvPr>
          </p:nvSpPr>
          <p:spPr>
            <a:xfrm>
              <a:off x="0" y="57246"/>
              <a:ext cx="2031159" cy="804314"/>
            </a:xfrm>
            <a:prstGeom prst="homePlate">
              <a:avLst>
                <a:gd name="adj" fmla="val 30529"/>
              </a:avLst>
            </a:prstGeom>
            <a:gradFill rotWithShape="1">
              <a:gsLst>
                <a:gs pos="0">
                  <a:srgbClr val="FFFFFF">
                    <a:alpha val="100000"/>
                  </a:srgbClr>
                </a:gs>
                <a:gs pos="100000">
                  <a:srgbClr val="D8D8D8">
                    <a:alpha val="100000"/>
                  </a:srgbClr>
                </a:gs>
              </a:gsLst>
              <a:lin ang="5400000" scaled="1"/>
              <a:tileRect/>
            </a:gradFill>
            <a:ln w="19050" cap="flat" cmpd="sng">
              <a:solidFill>
                <a:srgbClr val="C4C4C4"/>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40" name="任意多边形 28"/>
            <p:cNvSpPr/>
            <p:nvPr>
              <p:custDataLst>
                <p:tags r:id="rId18"/>
              </p:custDataLst>
            </p:nvPr>
          </p:nvSpPr>
          <p:spPr>
            <a:xfrm>
              <a:off x="1931118" y="57150"/>
              <a:ext cx="4834454" cy="804410"/>
            </a:xfrm>
            <a:custGeom>
              <a:avLst/>
              <a:gdLst>
                <a:gd name="txL" fmla="*/ 0 w 5762625"/>
                <a:gd name="txT" fmla="*/ 0 h 958850"/>
                <a:gd name="txR" fmla="*/ 5762625 w 5762625"/>
                <a:gd name="txB" fmla="*/ 958850 h 958850"/>
              </a:gdLst>
              <a:ahLst/>
              <a:cxnLst>
                <a:cxn ang="0">
                  <a:pos x="0" y="0"/>
                </a:cxn>
                <a:cxn ang="0">
                  <a:pos x="3385185" y="0"/>
                </a:cxn>
                <a:cxn ang="0">
                  <a:pos x="5353684" y="0"/>
                </a:cxn>
                <a:cxn ang="0">
                  <a:pos x="5762625" y="0"/>
                </a:cxn>
                <a:cxn ang="0">
                  <a:pos x="5762625" y="958850"/>
                </a:cxn>
                <a:cxn ang="0">
                  <a:pos x="5353684" y="958850"/>
                </a:cxn>
                <a:cxn ang="0">
                  <a:pos x="3385185" y="958850"/>
                </a:cxn>
                <a:cxn ang="0">
                  <a:pos x="0" y="958850"/>
                </a:cxn>
                <a:cxn ang="0">
                  <a:pos x="273685" y="479425"/>
                </a:cxn>
              </a:cxnLst>
              <a:rect l="txL" t="txT" r="txR" b="txB"/>
              <a:pathLst>
                <a:path w="5762625" h="958850">
                  <a:moveTo>
                    <a:pt x="0" y="0"/>
                  </a:moveTo>
                  <a:lnTo>
                    <a:pt x="3385185" y="0"/>
                  </a:lnTo>
                  <a:lnTo>
                    <a:pt x="5353684" y="0"/>
                  </a:lnTo>
                  <a:lnTo>
                    <a:pt x="5762625" y="0"/>
                  </a:lnTo>
                  <a:lnTo>
                    <a:pt x="5762625" y="958850"/>
                  </a:lnTo>
                  <a:lnTo>
                    <a:pt x="5353684" y="958850"/>
                  </a:lnTo>
                  <a:lnTo>
                    <a:pt x="3385185" y="958850"/>
                  </a:lnTo>
                  <a:lnTo>
                    <a:pt x="0" y="958850"/>
                  </a:lnTo>
                  <a:lnTo>
                    <a:pt x="273685" y="479425"/>
                  </a:lnTo>
                  <a:close/>
                </a:path>
              </a:pathLst>
            </a:custGeom>
            <a:solidFill>
              <a:srgbClr val="FFFFFF"/>
            </a:solidFill>
            <a:ln w="19050" cap="flat" cmpd="sng">
              <a:solidFill>
                <a:srgbClr val="DDDDDD"/>
              </a:solidFill>
              <a:prstDash val="solid"/>
              <a:miter/>
              <a:headEnd type="none" w="med" len="med"/>
              <a:tailEnd type="none" w="med" len="med"/>
            </a:ln>
          </p:spPr>
          <p:txBody>
            <a:bodyPr anchor="ctr" anchorCtr="0"/>
            <a:p>
              <a:pPr algn="ctr"/>
              <a:endParaRPr sz="1200">
                <a:solidFill>
                  <a:srgbClr val="595959"/>
                </a:solidFill>
                <a:latin typeface="宋体" panose="02010600030101010101" pitchFamily="2" charset="-122"/>
                <a:ea typeface="宋体" panose="02010600030101010101" pitchFamily="2" charset="-122"/>
                <a:sym typeface="宋体" panose="02010600030101010101" pitchFamily="2" charset="-122"/>
              </a:endParaRPr>
            </a:p>
          </p:txBody>
        </p:sp>
        <p:sp>
          <p:nvSpPr>
            <p:cNvPr id="81941" name="文本框 19"/>
            <p:cNvSpPr/>
            <p:nvPr>
              <p:custDataLst>
                <p:tags r:id="rId19"/>
              </p:custDataLst>
            </p:nvPr>
          </p:nvSpPr>
          <p:spPr>
            <a:xfrm>
              <a:off x="2389505" y="54384"/>
              <a:ext cx="4375150" cy="811061"/>
            </a:xfrm>
            <a:prstGeom prst="rect">
              <a:avLst/>
            </a:prstGeom>
            <a:noFill/>
            <a:ln w="9525">
              <a:noFill/>
            </a:ln>
          </p:spPr>
          <p:txBody>
            <a:bodyPr wrap="square">
              <a:spAutoFit/>
            </a:bodyPr>
            <a:p>
              <a:pPr>
                <a:lnSpc>
                  <a:spcPct val="150000"/>
                </a:lnSpc>
              </a:pP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从预防的角度，要做好高温作业人员的就业前和入暑前体检，凡有心血管疾病，中枢神经系统疾病，消化系统疾病等高温禁忌症者，一般不宜从事高温作业，应给予适当的防治处理</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1942" name="文本框 22"/>
            <p:cNvSpPr/>
            <p:nvPr>
              <p:custDataLst>
                <p:tags r:id="rId20"/>
              </p:custDataLst>
            </p:nvPr>
          </p:nvSpPr>
          <p:spPr>
            <a:xfrm>
              <a:off x="320126" y="294951"/>
              <a:ext cx="1741469" cy="352107"/>
            </a:xfrm>
            <a:prstGeom prst="rect">
              <a:avLst/>
            </a:prstGeom>
            <a:noFill/>
            <a:ln w="9525">
              <a:noFill/>
            </a:ln>
          </p:spPr>
          <p:txBody>
            <a:bodyPr wrap="square">
              <a:spAutoFit/>
            </a:bodyPr>
            <a:p>
              <a:pPr>
                <a:lnSpc>
                  <a:spcPct val="120000"/>
                </a:lnSpc>
              </a:pPr>
              <a:r>
                <a:rPr lang="zh-CN" altLang="en-US" sz="2000" b="1" dirty="0">
                  <a:solidFill>
                    <a:srgbClr val="595959"/>
                  </a:solidFill>
                  <a:latin typeface="微软雅黑" panose="020B0503020204020204" charset="-122"/>
                  <a:ea typeface="微软雅黑" panose="020B0503020204020204" charset="-122"/>
                  <a:sym typeface="微软雅黑" panose="020B0503020204020204" charset="-122"/>
                </a:rPr>
                <a:t>健康监护</a:t>
              </a:r>
              <a:endParaRPr lang="zh-CN" altLang="en-US" sz="2000" b="1" dirty="0">
                <a:solidFill>
                  <a:srgbClr val="595959"/>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391795" y="670560"/>
            <a:ext cx="208597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高温危害及控制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500" fill="hold"/>
                                        <p:tgtEl>
                                          <p:spTgt spid="81922"/>
                                        </p:tgtEl>
                                        <p:attrNameLst>
                                          <p:attrName>ppt_x</p:attrName>
                                        </p:attrNameLst>
                                      </p:cBhvr>
                                      <p:tavLst>
                                        <p:tav tm="0">
                                          <p:val>
                                            <p:strVal val="#ppt_x"/>
                                          </p:val>
                                        </p:tav>
                                        <p:tav tm="100000">
                                          <p:val>
                                            <p:strVal val="#ppt_x"/>
                                          </p:val>
                                        </p:tav>
                                      </p:tavLst>
                                    </p:anim>
                                    <p:anim calcmode="lin" valueType="num">
                                      <p:cBhvr>
                                        <p:cTn id="8" dur="500" fill="hold"/>
                                        <p:tgtEl>
                                          <p:spTgt spid="8192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81923"/>
                                        </p:tgtEl>
                                        <p:attrNameLst>
                                          <p:attrName>style.visibility</p:attrName>
                                        </p:attrNameLst>
                                      </p:cBhvr>
                                      <p:to>
                                        <p:strVal val="visible"/>
                                      </p:to>
                                    </p:set>
                                    <p:anim calcmode="lin" valueType="num">
                                      <p:cBhvr>
                                        <p:cTn id="12" dur="750" fill="hold"/>
                                        <p:tgtEl>
                                          <p:spTgt spid="81923"/>
                                        </p:tgtEl>
                                        <p:attrNameLst>
                                          <p:attrName>ppt_x</p:attrName>
                                        </p:attrNameLst>
                                      </p:cBhvr>
                                      <p:tavLst>
                                        <p:tav tm="0">
                                          <p:val>
                                            <p:strVal val="#ppt_x"/>
                                          </p:val>
                                        </p:tav>
                                        <p:tav tm="100000">
                                          <p:val>
                                            <p:strVal val="#ppt_x"/>
                                          </p:val>
                                        </p:tav>
                                      </p:tavLst>
                                    </p:anim>
                                    <p:anim calcmode="lin" valueType="num">
                                      <p:cBhvr>
                                        <p:cTn id="13" dur="750" fill="hold"/>
                                        <p:tgtEl>
                                          <p:spTgt spid="81923"/>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81928"/>
                                        </p:tgtEl>
                                        <p:attrNameLst>
                                          <p:attrName>style.visibility</p:attrName>
                                        </p:attrNameLst>
                                      </p:cBhvr>
                                      <p:to>
                                        <p:strVal val="visible"/>
                                      </p:to>
                                    </p:set>
                                    <p:anim calcmode="lin" valueType="num">
                                      <p:cBhvr>
                                        <p:cTn id="17" dur="750" fill="hold"/>
                                        <p:tgtEl>
                                          <p:spTgt spid="81928"/>
                                        </p:tgtEl>
                                        <p:attrNameLst>
                                          <p:attrName>ppt_x</p:attrName>
                                        </p:attrNameLst>
                                      </p:cBhvr>
                                      <p:tavLst>
                                        <p:tav tm="0">
                                          <p:val>
                                            <p:strVal val="#ppt_x"/>
                                          </p:val>
                                        </p:tav>
                                        <p:tav tm="100000">
                                          <p:val>
                                            <p:strVal val="#ppt_x"/>
                                          </p:val>
                                        </p:tav>
                                      </p:tavLst>
                                    </p:anim>
                                    <p:anim calcmode="lin" valueType="num">
                                      <p:cBhvr>
                                        <p:cTn id="18" dur="750" fill="hold"/>
                                        <p:tgtEl>
                                          <p:spTgt spid="81928"/>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nodeType="afterEffect">
                                  <p:stCondLst>
                                    <p:cond delay="0"/>
                                  </p:stCondLst>
                                  <p:childTnLst>
                                    <p:set>
                                      <p:cBhvr>
                                        <p:cTn id="21" dur="1" fill="hold">
                                          <p:stCondLst>
                                            <p:cond delay="0"/>
                                          </p:stCondLst>
                                        </p:cTn>
                                        <p:tgtEl>
                                          <p:spTgt spid="81933"/>
                                        </p:tgtEl>
                                        <p:attrNameLst>
                                          <p:attrName>style.visibility</p:attrName>
                                        </p:attrNameLst>
                                      </p:cBhvr>
                                      <p:to>
                                        <p:strVal val="visible"/>
                                      </p:to>
                                    </p:set>
                                    <p:anim calcmode="lin" valueType="num">
                                      <p:cBhvr>
                                        <p:cTn id="22" dur="750" fill="hold"/>
                                        <p:tgtEl>
                                          <p:spTgt spid="81933"/>
                                        </p:tgtEl>
                                        <p:attrNameLst>
                                          <p:attrName>ppt_x</p:attrName>
                                        </p:attrNameLst>
                                      </p:cBhvr>
                                      <p:tavLst>
                                        <p:tav tm="0">
                                          <p:val>
                                            <p:strVal val="#ppt_x"/>
                                          </p:val>
                                        </p:tav>
                                        <p:tav tm="100000">
                                          <p:val>
                                            <p:strVal val="#ppt_x"/>
                                          </p:val>
                                        </p:tav>
                                      </p:tavLst>
                                    </p:anim>
                                    <p:anim calcmode="lin" valueType="num">
                                      <p:cBhvr>
                                        <p:cTn id="23" dur="750" fill="hold"/>
                                        <p:tgtEl>
                                          <p:spTgt spid="81933"/>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0"/>
                                  </p:stCondLst>
                                  <p:childTnLst>
                                    <p:set>
                                      <p:cBhvr>
                                        <p:cTn id="26" dur="1" fill="hold">
                                          <p:stCondLst>
                                            <p:cond delay="0"/>
                                          </p:stCondLst>
                                        </p:cTn>
                                        <p:tgtEl>
                                          <p:spTgt spid="81938"/>
                                        </p:tgtEl>
                                        <p:attrNameLst>
                                          <p:attrName>style.visibility</p:attrName>
                                        </p:attrNameLst>
                                      </p:cBhvr>
                                      <p:to>
                                        <p:strVal val="visible"/>
                                      </p:to>
                                    </p:set>
                                    <p:anim calcmode="lin" valueType="num">
                                      <p:cBhvr>
                                        <p:cTn id="27" dur="750" fill="hold"/>
                                        <p:tgtEl>
                                          <p:spTgt spid="81938"/>
                                        </p:tgtEl>
                                        <p:attrNameLst>
                                          <p:attrName>ppt_x</p:attrName>
                                        </p:attrNameLst>
                                      </p:cBhvr>
                                      <p:tavLst>
                                        <p:tav tm="0">
                                          <p:val>
                                            <p:strVal val="#ppt_x"/>
                                          </p:val>
                                        </p:tav>
                                        <p:tav tm="100000">
                                          <p:val>
                                            <p:strVal val="#ppt_x"/>
                                          </p:val>
                                        </p:tav>
                                      </p:tavLst>
                                    </p:anim>
                                    <p:anim calcmode="lin" valueType="num">
                                      <p:cBhvr>
                                        <p:cTn id="28" dur="750" fill="hold"/>
                                        <p:tgtEl>
                                          <p:spTgt spid="81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245" name="TextBox 47"/>
          <p:cNvSpPr/>
          <p:nvPr>
            <p:custDataLst>
              <p:tags r:id="rId2"/>
            </p:custDataLst>
          </p:nvPr>
        </p:nvSpPr>
        <p:spPr>
          <a:xfrm>
            <a:off x="133350" y="670560"/>
            <a:ext cx="2202180" cy="478155"/>
          </a:xfrm>
          <a:prstGeom prst="rect">
            <a:avLst/>
          </a:prstGeom>
          <a:noFill/>
          <a:ln w="9525">
            <a:noFill/>
          </a:ln>
        </p:spPr>
        <p:txBody>
          <a:bodyPr wrap="square">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职业健康形势</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pic>
        <p:nvPicPr>
          <p:cNvPr id="10246" name="图表 8"/>
          <p:cNvPicPr>
            <a:picLocks noChangeAspect="1"/>
          </p:cNvPicPr>
          <p:nvPr>
            <p:custDataLst>
              <p:tags r:id="rId3"/>
            </p:custDataLst>
          </p:nvPr>
        </p:nvPicPr>
        <p:blipFill>
          <a:blip r:embed="rId4"/>
          <a:stretch>
            <a:fillRect/>
          </a:stretch>
        </p:blipFill>
        <p:spPr>
          <a:xfrm>
            <a:off x="6673850" y="428625"/>
            <a:ext cx="5325745" cy="2610485"/>
          </a:xfrm>
          <a:prstGeom prst="rect">
            <a:avLst/>
          </a:prstGeom>
          <a:noFill/>
          <a:ln w="9525">
            <a:noFill/>
          </a:ln>
        </p:spPr>
      </p:pic>
      <p:grpSp>
        <p:nvGrpSpPr>
          <p:cNvPr id="10247" name="组合 9"/>
          <p:cNvGrpSpPr/>
          <p:nvPr/>
        </p:nvGrpSpPr>
        <p:grpSpPr>
          <a:xfrm>
            <a:off x="6241992" y="3038993"/>
            <a:ext cx="5950262" cy="3173362"/>
            <a:chOff x="-135" y="-219"/>
            <a:chExt cx="6690" cy="3517"/>
          </a:xfrm>
        </p:grpSpPr>
        <p:pic>
          <p:nvPicPr>
            <p:cNvPr id="10248" name="Picture 2"/>
            <p:cNvPicPr>
              <a:picLocks noChangeAspect="1"/>
            </p:cNvPicPr>
            <p:nvPr>
              <p:custDataLst>
                <p:tags r:id="rId5"/>
              </p:custDataLst>
            </p:nvPr>
          </p:nvPicPr>
          <p:blipFill>
            <a:blip r:embed="rId6"/>
            <a:stretch>
              <a:fillRect/>
            </a:stretch>
          </p:blipFill>
          <p:spPr>
            <a:xfrm>
              <a:off x="-135" y="-219"/>
              <a:ext cx="6396" cy="3517"/>
            </a:xfrm>
            <a:prstGeom prst="rect">
              <a:avLst/>
            </a:prstGeom>
            <a:noFill/>
            <a:ln w="9525">
              <a:noFill/>
            </a:ln>
          </p:spPr>
        </p:pic>
        <p:sp>
          <p:nvSpPr>
            <p:cNvPr id="10249" name="Text Box 30"/>
            <p:cNvSpPr/>
            <p:nvPr>
              <p:custDataLst>
                <p:tags r:id="rId7"/>
              </p:custDataLst>
            </p:nvPr>
          </p:nvSpPr>
          <p:spPr>
            <a:xfrm>
              <a:off x="4811" y="233"/>
              <a:ext cx="882" cy="153"/>
            </a:xfrm>
            <a:prstGeom prst="rect">
              <a:avLst/>
            </a:prstGeom>
            <a:solidFill>
              <a:srgbClr val="404040"/>
            </a:solidFill>
            <a:ln w="9525">
              <a:noFill/>
            </a:ln>
          </p:spPr>
          <p:txBody>
            <a:bodyPr wrap="square" tIns="0" bIns="0">
              <a:spAutoFit/>
            </a:bodyPr>
            <a:p>
              <a:pPr algn="ctr">
                <a:buNone/>
              </a:pPr>
              <a:r>
                <a:rPr lang="zh-CN" altLang="en-US" sz="900" b="1" dirty="0">
                  <a:solidFill>
                    <a:schemeClr val="bg1"/>
                  </a:solidFill>
                  <a:latin typeface="微软雅黑" panose="020B0503020204020204" charset="-122"/>
                  <a:ea typeface="微软雅黑" panose="020B0503020204020204" charset="-122"/>
                  <a:sym typeface="微软雅黑" panose="020B0503020204020204" charset="-122"/>
                </a:rPr>
                <a:t>29972</a:t>
              </a:r>
              <a:endParaRPr lang="zh-CN" altLang="en-US" sz="900"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0250" name="Text Box 32"/>
            <p:cNvSpPr/>
            <p:nvPr>
              <p:custDataLst>
                <p:tags r:id="rId8"/>
              </p:custDataLst>
            </p:nvPr>
          </p:nvSpPr>
          <p:spPr>
            <a:xfrm>
              <a:off x="5312" y="631"/>
              <a:ext cx="1243" cy="153"/>
            </a:xfrm>
            <a:prstGeom prst="rect">
              <a:avLst/>
            </a:prstGeom>
            <a:solidFill>
              <a:srgbClr val="404040"/>
            </a:solidFill>
            <a:ln w="9525">
              <a:noFill/>
            </a:ln>
          </p:spPr>
          <p:txBody>
            <a:bodyPr tIns="0" bIns="0">
              <a:spAutoFit/>
            </a:bodyPr>
            <a:p>
              <a:pPr algn="ctr">
                <a:buNone/>
              </a:pPr>
              <a:r>
                <a:rPr lang="zh-CN" altLang="en-US" sz="900" b="1" dirty="0">
                  <a:solidFill>
                    <a:schemeClr val="bg1"/>
                  </a:solidFill>
                  <a:latin typeface="微软雅黑" panose="020B0503020204020204" charset="-122"/>
                  <a:ea typeface="微软雅黑" panose="020B0503020204020204" charset="-122"/>
                  <a:sym typeface="微软雅黑" panose="020B0503020204020204" charset="-122"/>
                </a:rPr>
                <a:t>26873</a:t>
              </a:r>
              <a:endParaRPr lang="zh-CN" altLang="en-US" sz="9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10251" name="组合 2"/>
          <p:cNvGrpSpPr/>
          <p:nvPr/>
        </p:nvGrpSpPr>
        <p:grpSpPr>
          <a:xfrm>
            <a:off x="263891" y="1718512"/>
            <a:ext cx="5769215" cy="4114609"/>
            <a:chOff x="-196" y="-833"/>
            <a:chExt cx="6489" cy="4560"/>
          </a:xfrm>
        </p:grpSpPr>
        <p:sp>
          <p:nvSpPr>
            <p:cNvPr id="10252" name="文本框 3"/>
            <p:cNvSpPr/>
            <p:nvPr>
              <p:custDataLst>
                <p:tags r:id="rId9"/>
              </p:custDataLst>
            </p:nvPr>
          </p:nvSpPr>
          <p:spPr>
            <a:xfrm>
              <a:off x="151" y="-205"/>
              <a:ext cx="5796" cy="3932"/>
            </a:xfrm>
            <a:prstGeom prst="rect">
              <a:avLst/>
            </a:prstGeom>
            <a:noFill/>
            <a:ln w="9525">
              <a:noFill/>
            </a:ln>
          </p:spPr>
          <p:txBody>
            <a:bodyPr wrap="square" anchor="t" anchorCtr="0">
              <a:noAutofit/>
            </a:bodyPr>
            <a:p>
              <a:pPr eaLnBrk="0" hangingPunct="0">
                <a:lnSpc>
                  <a:spcPct val="20000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全国累计报告职业病例近</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90</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万例，总量特别大，其中尘肺病约占</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90.2%</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自</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2000</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年来，职业病发病例总体呈明显上升趋势。</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2010</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年全国报告职业病</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27240</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例，较</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2000</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年，增加</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15522</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例，增加了</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132.5%</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；其中尘肺病</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23812</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例，增加</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14712</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例，增加了</a:t>
              </a:r>
              <a:r>
                <a:rPr lang="en-US" altLang="zh-CN" b="1" dirty="0">
                  <a:solidFill>
                    <a:srgbClr val="3F3F3F"/>
                  </a:solidFill>
                  <a:latin typeface="微软雅黑" panose="020B0503020204020204" charset="-122"/>
                  <a:ea typeface="微软雅黑" panose="020B0503020204020204" charset="-122"/>
                  <a:sym typeface="宋体" panose="02010600030101010101" pitchFamily="2" charset="-122"/>
                </a:rPr>
                <a:t>161.7%</a:t>
              </a:r>
              <a:r>
                <a:rPr lang="zh-CN" altLang="en-US" b="1" dirty="0">
                  <a:solidFill>
                    <a:srgbClr val="3F3F3F"/>
                  </a:solidFill>
                  <a:latin typeface="微软雅黑" panose="020B0503020204020204" charset="-122"/>
                  <a:ea typeface="微软雅黑" panose="020B0503020204020204" charset="-122"/>
                  <a:sym typeface="宋体" panose="02010600030101010101" pitchFamily="2" charset="-122"/>
                </a:rPr>
                <a:t>。 </a:t>
              </a:r>
              <a:endParaRPr lang="zh-CN" altLang="en-US" b="1" dirty="0">
                <a:solidFill>
                  <a:srgbClr val="3F3F3F"/>
                </a:solidFill>
                <a:latin typeface="微软雅黑" panose="020B0503020204020204" charset="-122"/>
                <a:ea typeface="微软雅黑" panose="020B0503020204020204" charset="-122"/>
                <a:sym typeface="宋体" panose="02010600030101010101" pitchFamily="2" charset="-122"/>
              </a:endParaRPr>
            </a:p>
          </p:txBody>
        </p:sp>
        <p:sp>
          <p:nvSpPr>
            <p:cNvPr id="10253" name="文本框 6"/>
            <p:cNvSpPr/>
            <p:nvPr>
              <p:custDataLst>
                <p:tags r:id="rId10"/>
              </p:custDataLst>
            </p:nvPr>
          </p:nvSpPr>
          <p:spPr>
            <a:xfrm>
              <a:off x="-196" y="-833"/>
              <a:ext cx="6489" cy="442"/>
            </a:xfrm>
            <a:prstGeom prst="rect">
              <a:avLst/>
            </a:prstGeom>
            <a:noFill/>
            <a:ln w="9525">
              <a:noFill/>
            </a:ln>
          </p:spPr>
          <p:txBody>
            <a:bodyPr wrap="square" anchor="t" anchorCtr="0">
              <a:spAutoFit/>
            </a:bodyPr>
            <a:p>
              <a:pPr>
                <a:spcBef>
                  <a:spcPct val="50000"/>
                </a:spcBef>
              </a:pPr>
              <a:r>
                <a:rPr lang="zh-CN" altLang="en-US" sz="2000" b="1" dirty="0">
                  <a:solidFill>
                    <a:srgbClr val="3F3F3F"/>
                  </a:solidFill>
                  <a:latin typeface="微软雅黑" panose="020B0503020204020204" charset="-122"/>
                  <a:ea typeface="微软雅黑" panose="020B0503020204020204" charset="-122"/>
                  <a:sym typeface="微软雅黑" panose="020B0503020204020204" charset="-122"/>
                </a:rPr>
                <a:t>（一）</a:t>
              </a:r>
              <a:r>
                <a:rPr lang="en-US" altLang="zh-CN" sz="2000" b="1" dirty="0">
                  <a:solidFill>
                    <a:srgbClr val="3F3F3F"/>
                  </a:solidFill>
                  <a:latin typeface="微软雅黑" panose="020B0503020204020204" charset="-122"/>
                  <a:ea typeface="微软雅黑" panose="020B0503020204020204" charset="-122"/>
                  <a:sym typeface="微软雅黑" panose="020B0503020204020204" charset="-122"/>
                </a:rPr>
                <a:t>职业病报告病例总量大且呈明显上升趋势</a:t>
              </a:r>
              <a:endParaRPr lang="en-US" altLang="zh-CN" sz="20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51"/>
                                        </p:tgtEl>
                                        <p:attrNameLst>
                                          <p:attrName>style.visibility</p:attrName>
                                        </p:attrNameLst>
                                      </p:cBhvr>
                                      <p:to>
                                        <p:strVal val="visible"/>
                                      </p:to>
                                    </p:set>
                                    <p:anim calcmode="lin" valueType="num">
                                      <p:cBhvr>
                                        <p:cTn id="7" dur="500" fill="hold"/>
                                        <p:tgtEl>
                                          <p:spTgt spid="10251"/>
                                        </p:tgtEl>
                                        <p:attrNameLst>
                                          <p:attrName>ppt_w</p:attrName>
                                        </p:attrNameLst>
                                      </p:cBhvr>
                                      <p:tavLst>
                                        <p:tav tm="0">
                                          <p:val>
                                            <p:fltVal val="0.000000"/>
                                          </p:val>
                                        </p:tav>
                                        <p:tav tm="100000">
                                          <p:val>
                                            <p:strVal val="#ppt_w"/>
                                          </p:val>
                                        </p:tav>
                                      </p:tavLst>
                                    </p:anim>
                                    <p:anim calcmode="lin" valueType="num">
                                      <p:cBhvr>
                                        <p:cTn id="8" dur="500" fill="hold"/>
                                        <p:tgtEl>
                                          <p:spTgt spid="10251"/>
                                        </p:tgtEl>
                                        <p:attrNameLst>
                                          <p:attrName>ppt_h</p:attrName>
                                        </p:attrNameLst>
                                      </p:cBhvr>
                                      <p:tavLst>
                                        <p:tav tm="0">
                                          <p:val>
                                            <p:fltVal val="0.000000"/>
                                          </p:val>
                                        </p:tav>
                                        <p:tav tm="100000">
                                          <p:val>
                                            <p:strVal val="#ppt_h"/>
                                          </p:val>
                                        </p:tav>
                                      </p:tavLst>
                                    </p:anim>
                                    <p:animEffect filter="fade">
                                      <p:cBhvr>
                                        <p:cTn id="9" dur="500"/>
                                        <p:tgtEl>
                                          <p:spTgt spid="10251"/>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247"/>
                                        </p:tgtEl>
                                        <p:attrNameLst>
                                          <p:attrName>style.visibility</p:attrName>
                                        </p:attrNameLst>
                                      </p:cBhvr>
                                      <p:to>
                                        <p:strVal val="visible"/>
                                      </p:to>
                                    </p:set>
                                    <p:animEffect filter="wipe(down)">
                                      <p:cBhvr>
                                        <p:cTn id="14" dur="500"/>
                                        <p:tgtEl>
                                          <p:spTgt spid="10247"/>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0246"/>
                                        </p:tgtEl>
                                        <p:attrNameLst>
                                          <p:attrName>style.visibility</p:attrName>
                                        </p:attrNameLst>
                                      </p:cBhvr>
                                      <p:to>
                                        <p:strVal val="visible"/>
                                      </p:to>
                                    </p:set>
                                    <p:animEffect filter="blinds(horizontal)">
                                      <p:cBhvr>
                                        <p:cTn id="19" dur="500"/>
                                        <p:tgtEl>
                                          <p:spTgt spid="10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82950" name="组合 35"/>
          <p:cNvGrpSpPr/>
          <p:nvPr/>
        </p:nvGrpSpPr>
        <p:grpSpPr>
          <a:xfrm>
            <a:off x="889000" y="1616075"/>
            <a:ext cx="3509010" cy="3452495"/>
            <a:chOff x="0" y="0"/>
            <a:chExt cx="3021012" cy="2654301"/>
          </a:xfrm>
        </p:grpSpPr>
        <p:sp>
          <p:nvSpPr>
            <p:cNvPr id="82951" name="Freeform 6"/>
            <p:cNvSpPr/>
            <p:nvPr>
              <p:custDataLst>
                <p:tags r:id="rId4"/>
              </p:custDataLst>
            </p:nvPr>
          </p:nvSpPr>
          <p:spPr>
            <a:xfrm>
              <a:off x="1195387" y="2395538"/>
              <a:ext cx="1019175" cy="258763"/>
            </a:xfrm>
            <a:custGeom>
              <a:avLst/>
              <a:gdLst>
                <a:gd name="txL" fmla="*/ 0 w 642"/>
                <a:gd name="txT" fmla="*/ 0 h 163"/>
                <a:gd name="txR" fmla="*/ 642 w 642"/>
                <a:gd name="txB" fmla="*/ 163 h 163"/>
              </a:gdLst>
              <a:ahLst/>
              <a:cxnLst>
                <a:cxn ang="0">
                  <a:pos x="642" y="0"/>
                </a:cxn>
                <a:cxn ang="0">
                  <a:pos x="642" y="135"/>
                </a:cxn>
                <a:cxn ang="0">
                  <a:pos x="0" y="163"/>
                </a:cxn>
                <a:cxn ang="0">
                  <a:pos x="0" y="27"/>
                </a:cxn>
                <a:cxn ang="0">
                  <a:pos x="642" y="0"/>
                </a:cxn>
              </a:cxnLst>
              <a:rect l="txL" t="txT" r="txR" b="txB"/>
              <a:pathLst>
                <a:path w="642" h="163">
                  <a:moveTo>
                    <a:pt x="642" y="0"/>
                  </a:moveTo>
                  <a:lnTo>
                    <a:pt x="642" y="135"/>
                  </a:lnTo>
                  <a:lnTo>
                    <a:pt x="0" y="163"/>
                  </a:lnTo>
                  <a:lnTo>
                    <a:pt x="0" y="27"/>
                  </a:lnTo>
                  <a:lnTo>
                    <a:pt x="642" y="0"/>
                  </a:lnTo>
                  <a:close/>
                </a:path>
              </a:pathLst>
            </a:custGeom>
            <a:solidFill>
              <a:srgbClr val="0099B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2" name="Freeform 7"/>
            <p:cNvSpPr/>
            <p:nvPr>
              <p:custDataLst>
                <p:tags r:id="rId5"/>
              </p:custDataLst>
            </p:nvPr>
          </p:nvSpPr>
          <p:spPr>
            <a:xfrm>
              <a:off x="804862" y="2168525"/>
              <a:ext cx="390525" cy="485775"/>
            </a:xfrm>
            <a:custGeom>
              <a:avLst/>
              <a:gdLst>
                <a:gd name="txL" fmla="*/ 0 w 246"/>
                <a:gd name="txT" fmla="*/ 0 h 306"/>
                <a:gd name="txR" fmla="*/ 246 w 246"/>
                <a:gd name="txB" fmla="*/ 306 h 306"/>
              </a:gdLst>
              <a:ahLst/>
              <a:cxnLst>
                <a:cxn ang="0">
                  <a:pos x="246" y="306"/>
                </a:cxn>
                <a:cxn ang="0">
                  <a:pos x="0" y="135"/>
                </a:cxn>
                <a:cxn ang="0">
                  <a:pos x="0" y="0"/>
                </a:cxn>
                <a:cxn ang="0">
                  <a:pos x="246" y="170"/>
                </a:cxn>
                <a:cxn ang="0">
                  <a:pos x="246" y="306"/>
                </a:cxn>
              </a:cxnLst>
              <a:rect l="txL" t="txT" r="txR" b="txB"/>
              <a:pathLst>
                <a:path w="246" h="306">
                  <a:moveTo>
                    <a:pt x="246" y="306"/>
                  </a:moveTo>
                  <a:lnTo>
                    <a:pt x="0" y="135"/>
                  </a:lnTo>
                  <a:lnTo>
                    <a:pt x="0" y="0"/>
                  </a:lnTo>
                  <a:lnTo>
                    <a:pt x="246" y="170"/>
                  </a:lnTo>
                  <a:lnTo>
                    <a:pt x="246" y="306"/>
                  </a:lnTo>
                  <a:close/>
                </a:path>
              </a:pathLst>
            </a:custGeom>
            <a:solidFill>
              <a:srgbClr val="04747F"/>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3" name="Freeform 8"/>
            <p:cNvSpPr/>
            <p:nvPr>
              <p:custDataLst>
                <p:tags r:id="rId6"/>
              </p:custDataLst>
            </p:nvPr>
          </p:nvSpPr>
          <p:spPr>
            <a:xfrm>
              <a:off x="804862" y="2127250"/>
              <a:ext cx="1409700" cy="311150"/>
            </a:xfrm>
            <a:custGeom>
              <a:avLst/>
              <a:gdLst>
                <a:gd name="txL" fmla="*/ 0 w 888"/>
                <a:gd name="txT" fmla="*/ 0 h 196"/>
                <a:gd name="txR" fmla="*/ 888 w 888"/>
                <a:gd name="txB" fmla="*/ 196 h 196"/>
              </a:gdLst>
              <a:ahLst/>
              <a:cxnLst>
                <a:cxn ang="0">
                  <a:pos x="246" y="196"/>
                </a:cxn>
                <a:cxn ang="0">
                  <a:pos x="0" y="26"/>
                </a:cxn>
                <a:cxn ang="0">
                  <a:pos x="631" y="0"/>
                </a:cxn>
                <a:cxn ang="0">
                  <a:pos x="888" y="169"/>
                </a:cxn>
                <a:cxn ang="0">
                  <a:pos x="246" y="196"/>
                </a:cxn>
              </a:cxnLst>
              <a:rect l="txL" t="txT" r="txR" b="txB"/>
              <a:pathLst>
                <a:path w="888" h="196">
                  <a:moveTo>
                    <a:pt x="246" y="196"/>
                  </a:moveTo>
                  <a:lnTo>
                    <a:pt x="0" y="26"/>
                  </a:lnTo>
                  <a:lnTo>
                    <a:pt x="631" y="0"/>
                  </a:lnTo>
                  <a:lnTo>
                    <a:pt x="888" y="169"/>
                  </a:lnTo>
                  <a:lnTo>
                    <a:pt x="246" y="196"/>
                  </a:lnTo>
                  <a:close/>
                </a:path>
              </a:pathLst>
            </a:custGeom>
            <a:solidFill>
              <a:srgbClr val="0289A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4" name="Freeform 9"/>
            <p:cNvSpPr/>
            <p:nvPr>
              <p:custDataLst>
                <p:tags r:id="rId7"/>
              </p:custDataLst>
            </p:nvPr>
          </p:nvSpPr>
          <p:spPr>
            <a:xfrm>
              <a:off x="1016000" y="1935163"/>
              <a:ext cx="1603375" cy="406400"/>
            </a:xfrm>
            <a:custGeom>
              <a:avLst/>
              <a:gdLst>
                <a:gd name="txL" fmla="*/ 0 w 1010"/>
                <a:gd name="txT" fmla="*/ 0 h 256"/>
                <a:gd name="txR" fmla="*/ 1010 w 1010"/>
                <a:gd name="txB" fmla="*/ 256 h 256"/>
              </a:gdLst>
              <a:ahLst/>
              <a:cxnLst>
                <a:cxn ang="0">
                  <a:pos x="1010" y="0"/>
                </a:cxn>
                <a:cxn ang="0">
                  <a:pos x="1010" y="212"/>
                </a:cxn>
                <a:cxn ang="0">
                  <a:pos x="0" y="256"/>
                </a:cxn>
                <a:cxn ang="0">
                  <a:pos x="0" y="42"/>
                </a:cxn>
                <a:cxn ang="0">
                  <a:pos x="1010" y="0"/>
                </a:cxn>
              </a:cxnLst>
              <a:rect l="txL" t="txT" r="txR" b="txB"/>
              <a:pathLst>
                <a:path w="1010" h="256">
                  <a:moveTo>
                    <a:pt x="1010" y="0"/>
                  </a:moveTo>
                  <a:lnTo>
                    <a:pt x="1010" y="212"/>
                  </a:lnTo>
                  <a:lnTo>
                    <a:pt x="0" y="256"/>
                  </a:lnTo>
                  <a:lnTo>
                    <a:pt x="0" y="42"/>
                  </a:lnTo>
                  <a:lnTo>
                    <a:pt x="1010" y="0"/>
                  </a:lnTo>
                  <a:close/>
                </a:path>
              </a:pathLst>
            </a:custGeom>
            <a:solidFill>
              <a:srgbClr val="E6E7E8"/>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5" name="Freeform 10"/>
            <p:cNvSpPr/>
            <p:nvPr>
              <p:custDataLst>
                <p:tags r:id="rId8"/>
              </p:custDataLst>
            </p:nvPr>
          </p:nvSpPr>
          <p:spPr>
            <a:xfrm>
              <a:off x="403225" y="1579563"/>
              <a:ext cx="612775" cy="762000"/>
            </a:xfrm>
            <a:custGeom>
              <a:avLst/>
              <a:gdLst>
                <a:gd name="txL" fmla="*/ 0 w 386"/>
                <a:gd name="txT" fmla="*/ 0 h 480"/>
                <a:gd name="txR" fmla="*/ 386 w 386"/>
                <a:gd name="txB" fmla="*/ 480 h 480"/>
              </a:gdLst>
              <a:ahLst/>
              <a:cxnLst>
                <a:cxn ang="0">
                  <a:pos x="386" y="480"/>
                </a:cxn>
                <a:cxn ang="0">
                  <a:pos x="0" y="212"/>
                </a:cxn>
                <a:cxn ang="0">
                  <a:pos x="0" y="0"/>
                </a:cxn>
                <a:cxn ang="0">
                  <a:pos x="386" y="266"/>
                </a:cxn>
                <a:cxn ang="0">
                  <a:pos x="386" y="480"/>
                </a:cxn>
              </a:cxnLst>
              <a:rect l="txL" t="txT" r="txR" b="txB"/>
              <a:pathLst>
                <a:path w="386" h="480">
                  <a:moveTo>
                    <a:pt x="386" y="480"/>
                  </a:moveTo>
                  <a:lnTo>
                    <a:pt x="0" y="212"/>
                  </a:lnTo>
                  <a:lnTo>
                    <a:pt x="0" y="0"/>
                  </a:lnTo>
                  <a:lnTo>
                    <a:pt x="386" y="266"/>
                  </a:lnTo>
                  <a:lnTo>
                    <a:pt x="386" y="480"/>
                  </a:lnTo>
                  <a:close/>
                </a:path>
              </a:pathLst>
            </a:custGeom>
            <a:solidFill>
              <a:srgbClr val="BCBCBC"/>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6" name="Freeform 11"/>
            <p:cNvSpPr/>
            <p:nvPr>
              <p:custDataLst>
                <p:tags r:id="rId9"/>
              </p:custDataLst>
            </p:nvPr>
          </p:nvSpPr>
          <p:spPr>
            <a:xfrm>
              <a:off x="403225" y="1512888"/>
              <a:ext cx="2216150" cy="488950"/>
            </a:xfrm>
            <a:custGeom>
              <a:avLst/>
              <a:gdLst>
                <a:gd name="txL" fmla="*/ 0 w 1396"/>
                <a:gd name="txT" fmla="*/ 0 h 308"/>
                <a:gd name="txR" fmla="*/ 1396 w 1396"/>
                <a:gd name="txB" fmla="*/ 308 h 308"/>
              </a:gdLst>
              <a:ahLst/>
              <a:cxnLst>
                <a:cxn ang="0">
                  <a:pos x="386" y="308"/>
                </a:cxn>
                <a:cxn ang="0">
                  <a:pos x="0" y="42"/>
                </a:cxn>
                <a:cxn ang="0">
                  <a:pos x="991" y="0"/>
                </a:cxn>
                <a:cxn ang="0">
                  <a:pos x="1396" y="266"/>
                </a:cxn>
                <a:cxn ang="0">
                  <a:pos x="386" y="308"/>
                </a:cxn>
              </a:cxnLst>
              <a:rect l="txL" t="txT" r="txR" b="txB"/>
              <a:pathLst>
                <a:path w="1396" h="308">
                  <a:moveTo>
                    <a:pt x="386" y="308"/>
                  </a:moveTo>
                  <a:lnTo>
                    <a:pt x="0" y="42"/>
                  </a:lnTo>
                  <a:lnTo>
                    <a:pt x="991" y="0"/>
                  </a:lnTo>
                  <a:lnTo>
                    <a:pt x="1396" y="266"/>
                  </a:lnTo>
                  <a:lnTo>
                    <a:pt x="386" y="308"/>
                  </a:lnTo>
                  <a:close/>
                </a:path>
              </a:pathLst>
            </a:custGeom>
            <a:solidFill>
              <a:srgbClr val="D3D3D3"/>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7" name="Freeform 12"/>
            <p:cNvSpPr/>
            <p:nvPr>
              <p:custDataLst>
                <p:tags r:id="rId10"/>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8" name="Freeform 13"/>
            <p:cNvSpPr/>
            <p:nvPr>
              <p:custDataLst>
                <p:tags r:id="rId11"/>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59" name="Freeform 14"/>
            <p:cNvSpPr/>
            <p:nvPr>
              <p:custDataLst>
                <p:tags r:id="rId12"/>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0" name="Freeform 15"/>
            <p:cNvSpPr/>
            <p:nvPr>
              <p:custDataLst>
                <p:tags r:id="rId13"/>
              </p:custDataLst>
            </p:nvPr>
          </p:nvSpPr>
          <p:spPr>
            <a:xfrm>
              <a:off x="1106487" y="1595438"/>
              <a:ext cx="1311275" cy="333375"/>
            </a:xfrm>
            <a:custGeom>
              <a:avLst/>
              <a:gdLst>
                <a:gd name="txL" fmla="*/ 0 w 826"/>
                <a:gd name="txT" fmla="*/ 0 h 210"/>
                <a:gd name="txR" fmla="*/ 826 w 826"/>
                <a:gd name="txB" fmla="*/ 210 h 210"/>
              </a:gdLst>
              <a:ahLst/>
              <a:cxnLst>
                <a:cxn ang="0">
                  <a:pos x="826" y="0"/>
                </a:cxn>
                <a:cxn ang="0">
                  <a:pos x="826" y="174"/>
                </a:cxn>
                <a:cxn ang="0">
                  <a:pos x="0" y="210"/>
                </a:cxn>
                <a:cxn ang="0">
                  <a:pos x="0" y="36"/>
                </a:cxn>
                <a:cxn ang="0">
                  <a:pos x="826" y="0"/>
                </a:cxn>
              </a:cxnLst>
              <a:rect l="txL" t="txT" r="txR" b="txB"/>
              <a:pathLst>
                <a:path w="826" h="210">
                  <a:moveTo>
                    <a:pt x="826" y="0"/>
                  </a:moveTo>
                  <a:lnTo>
                    <a:pt x="826" y="174"/>
                  </a:lnTo>
                  <a:lnTo>
                    <a:pt x="0" y="210"/>
                  </a:lnTo>
                  <a:lnTo>
                    <a:pt x="0" y="36"/>
                  </a:lnTo>
                  <a:lnTo>
                    <a:pt x="826" y="0"/>
                  </a:lnTo>
                  <a:close/>
                </a:path>
              </a:pathLst>
            </a:custGeom>
            <a:solidFill>
              <a:srgbClr val="51566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1" name="Freeform 16"/>
            <p:cNvSpPr/>
            <p:nvPr>
              <p:custDataLst>
                <p:tags r:id="rId14"/>
              </p:custDataLst>
            </p:nvPr>
          </p:nvSpPr>
          <p:spPr>
            <a:xfrm>
              <a:off x="604837" y="1304925"/>
              <a:ext cx="501650" cy="623888"/>
            </a:xfrm>
            <a:custGeom>
              <a:avLst/>
              <a:gdLst>
                <a:gd name="txL" fmla="*/ 0 w 316"/>
                <a:gd name="txT" fmla="*/ 0 h 393"/>
                <a:gd name="txR" fmla="*/ 316 w 316"/>
                <a:gd name="txB" fmla="*/ 393 h 393"/>
              </a:gdLst>
              <a:ahLst/>
              <a:cxnLst>
                <a:cxn ang="0">
                  <a:pos x="316" y="393"/>
                </a:cxn>
                <a:cxn ang="0">
                  <a:pos x="0" y="174"/>
                </a:cxn>
                <a:cxn ang="0">
                  <a:pos x="0" y="0"/>
                </a:cxn>
                <a:cxn ang="0">
                  <a:pos x="316" y="219"/>
                </a:cxn>
                <a:cxn ang="0">
                  <a:pos x="316" y="393"/>
                </a:cxn>
              </a:cxnLst>
              <a:rect l="txL" t="txT" r="txR" b="txB"/>
              <a:pathLst>
                <a:path w="316" h="393">
                  <a:moveTo>
                    <a:pt x="316" y="393"/>
                  </a:moveTo>
                  <a:lnTo>
                    <a:pt x="0" y="174"/>
                  </a:lnTo>
                  <a:lnTo>
                    <a:pt x="0" y="0"/>
                  </a:lnTo>
                  <a:lnTo>
                    <a:pt x="316" y="219"/>
                  </a:lnTo>
                  <a:lnTo>
                    <a:pt x="316" y="393"/>
                  </a:lnTo>
                  <a:close/>
                </a:path>
              </a:pathLst>
            </a:custGeom>
            <a:solidFill>
              <a:srgbClr val="3F434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2" name="Freeform 17"/>
            <p:cNvSpPr/>
            <p:nvPr>
              <p:custDataLst>
                <p:tags r:id="rId15"/>
              </p:custDataLst>
            </p:nvPr>
          </p:nvSpPr>
          <p:spPr>
            <a:xfrm>
              <a:off x="604837" y="1252538"/>
              <a:ext cx="1812925" cy="400050"/>
            </a:xfrm>
            <a:custGeom>
              <a:avLst/>
              <a:gdLst>
                <a:gd name="txL" fmla="*/ 0 w 1142"/>
                <a:gd name="txT" fmla="*/ 0 h 252"/>
                <a:gd name="txR" fmla="*/ 1142 w 1142"/>
                <a:gd name="txB" fmla="*/ 252 h 252"/>
              </a:gdLst>
              <a:ahLst/>
              <a:cxnLst>
                <a:cxn ang="0">
                  <a:pos x="316" y="252"/>
                </a:cxn>
                <a:cxn ang="0">
                  <a:pos x="0" y="33"/>
                </a:cxn>
                <a:cxn ang="0">
                  <a:pos x="811" y="0"/>
                </a:cxn>
                <a:cxn ang="0">
                  <a:pos x="1142" y="216"/>
                </a:cxn>
                <a:cxn ang="0">
                  <a:pos x="316" y="252"/>
                </a:cxn>
              </a:cxnLst>
              <a:rect l="txL" t="txT" r="txR" b="txB"/>
              <a:pathLst>
                <a:path w="1142" h="252">
                  <a:moveTo>
                    <a:pt x="316" y="252"/>
                  </a:moveTo>
                  <a:lnTo>
                    <a:pt x="0" y="33"/>
                  </a:lnTo>
                  <a:lnTo>
                    <a:pt x="811" y="0"/>
                  </a:lnTo>
                  <a:lnTo>
                    <a:pt x="1142" y="216"/>
                  </a:lnTo>
                  <a:lnTo>
                    <a:pt x="316" y="252"/>
                  </a:lnTo>
                  <a:close/>
                </a:path>
              </a:pathLst>
            </a:custGeom>
            <a:solidFill>
              <a:srgbClr val="464A51"/>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3" name="Freeform 18"/>
            <p:cNvSpPr/>
            <p:nvPr>
              <p:custDataLst>
                <p:tags r:id="rId16"/>
              </p:custDataLst>
            </p:nvPr>
          </p:nvSpPr>
          <p:spPr>
            <a:xfrm>
              <a:off x="835025" y="996950"/>
              <a:ext cx="2185987" cy="555625"/>
            </a:xfrm>
            <a:custGeom>
              <a:avLst/>
              <a:gdLst>
                <a:gd name="txL" fmla="*/ 0 w 1377"/>
                <a:gd name="txT" fmla="*/ 0 h 350"/>
                <a:gd name="txR" fmla="*/ 1377 w 1377"/>
                <a:gd name="txB" fmla="*/ 350 h 350"/>
              </a:gdLst>
              <a:ahLst/>
              <a:cxnLst>
                <a:cxn ang="0">
                  <a:pos x="1377" y="0"/>
                </a:cxn>
                <a:cxn ang="0">
                  <a:pos x="1377" y="290"/>
                </a:cxn>
                <a:cxn ang="0">
                  <a:pos x="0" y="350"/>
                </a:cxn>
                <a:cxn ang="0">
                  <a:pos x="0" y="59"/>
                </a:cxn>
                <a:cxn ang="0">
                  <a:pos x="1377" y="0"/>
                </a:cxn>
              </a:cxnLst>
              <a:rect l="txL" t="txT" r="txR" b="txB"/>
              <a:pathLst>
                <a:path w="1377" h="350">
                  <a:moveTo>
                    <a:pt x="1377" y="0"/>
                  </a:moveTo>
                  <a:lnTo>
                    <a:pt x="1377" y="290"/>
                  </a:lnTo>
                  <a:lnTo>
                    <a:pt x="0" y="350"/>
                  </a:lnTo>
                  <a:lnTo>
                    <a:pt x="0" y="59"/>
                  </a:lnTo>
                  <a:lnTo>
                    <a:pt x="1377" y="0"/>
                  </a:lnTo>
                  <a:close/>
                </a:path>
              </a:pathLst>
            </a:custGeom>
            <a:solidFill>
              <a:srgbClr val="F29B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4" name="Freeform 19"/>
            <p:cNvSpPr/>
            <p:nvPr>
              <p:custDataLst>
                <p:tags r:id="rId17"/>
              </p:custDataLst>
            </p:nvPr>
          </p:nvSpPr>
          <p:spPr>
            <a:xfrm>
              <a:off x="0" y="512763"/>
              <a:ext cx="835025" cy="1039813"/>
            </a:xfrm>
            <a:custGeom>
              <a:avLst/>
              <a:gdLst>
                <a:gd name="txL" fmla="*/ 0 w 526"/>
                <a:gd name="txT" fmla="*/ 0 h 655"/>
                <a:gd name="txR" fmla="*/ 526 w 526"/>
                <a:gd name="txB" fmla="*/ 655 h 655"/>
              </a:gdLst>
              <a:ahLst/>
              <a:cxnLst>
                <a:cxn ang="0">
                  <a:pos x="526" y="655"/>
                </a:cxn>
                <a:cxn ang="0">
                  <a:pos x="0" y="291"/>
                </a:cxn>
                <a:cxn ang="0">
                  <a:pos x="0" y="0"/>
                </a:cxn>
                <a:cxn ang="0">
                  <a:pos x="526" y="364"/>
                </a:cxn>
                <a:cxn ang="0">
                  <a:pos x="526" y="655"/>
                </a:cxn>
              </a:cxnLst>
              <a:rect l="txL" t="txT" r="txR" b="txB"/>
              <a:pathLst>
                <a:path w="526" h="655">
                  <a:moveTo>
                    <a:pt x="526" y="655"/>
                  </a:moveTo>
                  <a:lnTo>
                    <a:pt x="0" y="291"/>
                  </a:lnTo>
                  <a:lnTo>
                    <a:pt x="0" y="0"/>
                  </a:lnTo>
                  <a:lnTo>
                    <a:pt x="526" y="364"/>
                  </a:lnTo>
                  <a:lnTo>
                    <a:pt x="526" y="655"/>
                  </a:lnTo>
                  <a:close/>
                </a:path>
              </a:pathLst>
            </a:custGeom>
            <a:solidFill>
              <a:srgbClr val="AA6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5" name="Freeform 20"/>
            <p:cNvSpPr/>
            <p:nvPr>
              <p:custDataLst>
                <p:tags r:id="rId18"/>
              </p:custDataLst>
            </p:nvPr>
          </p:nvSpPr>
          <p:spPr>
            <a:xfrm>
              <a:off x="0" y="423863"/>
              <a:ext cx="3021012" cy="666750"/>
            </a:xfrm>
            <a:custGeom>
              <a:avLst/>
              <a:gdLst>
                <a:gd name="txL" fmla="*/ 0 w 1903"/>
                <a:gd name="txT" fmla="*/ 0 h 420"/>
                <a:gd name="txR" fmla="*/ 1903 w 1903"/>
                <a:gd name="txB" fmla="*/ 420 h 420"/>
              </a:gdLst>
              <a:ahLst/>
              <a:cxnLst>
                <a:cxn ang="0">
                  <a:pos x="526" y="420"/>
                </a:cxn>
                <a:cxn ang="0">
                  <a:pos x="0" y="56"/>
                </a:cxn>
                <a:cxn ang="0">
                  <a:pos x="1352" y="0"/>
                </a:cxn>
                <a:cxn ang="0">
                  <a:pos x="1903" y="361"/>
                </a:cxn>
                <a:cxn ang="0">
                  <a:pos x="526" y="420"/>
                </a:cxn>
              </a:cxnLst>
              <a:rect l="txL" t="txT" r="txR" b="txB"/>
              <a:pathLst>
                <a:path w="1903" h="420">
                  <a:moveTo>
                    <a:pt x="526" y="420"/>
                  </a:moveTo>
                  <a:lnTo>
                    <a:pt x="0" y="56"/>
                  </a:lnTo>
                  <a:lnTo>
                    <a:pt x="1352" y="0"/>
                  </a:lnTo>
                  <a:lnTo>
                    <a:pt x="1903" y="361"/>
                  </a:lnTo>
                  <a:lnTo>
                    <a:pt x="526" y="420"/>
                  </a:lnTo>
                  <a:close/>
                </a:path>
              </a:pathLst>
            </a:custGeom>
            <a:solidFill>
              <a:srgbClr val="D88500"/>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6" name="Freeform 21"/>
            <p:cNvSpPr/>
            <p:nvPr>
              <p:custDataLst>
                <p:tags r:id="rId19"/>
              </p:custDataLst>
            </p:nvPr>
          </p:nvSpPr>
          <p:spPr>
            <a:xfrm>
              <a:off x="968375" y="460375"/>
              <a:ext cx="1757362" cy="446088"/>
            </a:xfrm>
            <a:custGeom>
              <a:avLst/>
              <a:gdLst>
                <a:gd name="txL" fmla="*/ 0 w 1107"/>
                <a:gd name="txT" fmla="*/ 0 h 281"/>
                <a:gd name="txR" fmla="*/ 1107 w 1107"/>
                <a:gd name="txB" fmla="*/ 281 h 281"/>
              </a:gdLst>
              <a:ahLst/>
              <a:cxnLst>
                <a:cxn ang="0">
                  <a:pos x="1107" y="0"/>
                </a:cxn>
                <a:cxn ang="0">
                  <a:pos x="1107" y="234"/>
                </a:cxn>
                <a:cxn ang="0">
                  <a:pos x="0" y="281"/>
                </a:cxn>
                <a:cxn ang="0">
                  <a:pos x="0" y="47"/>
                </a:cxn>
                <a:cxn ang="0">
                  <a:pos x="1107" y="0"/>
                </a:cxn>
              </a:cxnLst>
              <a:rect l="txL" t="txT" r="txR" b="txB"/>
              <a:pathLst>
                <a:path w="1107" h="281">
                  <a:moveTo>
                    <a:pt x="1107" y="0"/>
                  </a:moveTo>
                  <a:lnTo>
                    <a:pt x="1107" y="234"/>
                  </a:lnTo>
                  <a:lnTo>
                    <a:pt x="0" y="281"/>
                  </a:lnTo>
                  <a:lnTo>
                    <a:pt x="0" y="47"/>
                  </a:lnTo>
                  <a:lnTo>
                    <a:pt x="1107" y="0"/>
                  </a:lnTo>
                  <a:close/>
                </a:path>
              </a:pathLst>
            </a:custGeom>
            <a:solidFill>
              <a:srgbClr val="F15A29"/>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7" name="Freeform 22"/>
            <p:cNvSpPr/>
            <p:nvPr>
              <p:custDataLst>
                <p:tags r:id="rId20"/>
              </p:custDataLst>
            </p:nvPr>
          </p:nvSpPr>
          <p:spPr>
            <a:xfrm>
              <a:off x="296862" y="69850"/>
              <a:ext cx="671512" cy="836613"/>
            </a:xfrm>
            <a:custGeom>
              <a:avLst/>
              <a:gdLst>
                <a:gd name="txL" fmla="*/ 0 w 423"/>
                <a:gd name="txT" fmla="*/ 0 h 527"/>
                <a:gd name="txR" fmla="*/ 423 w 423"/>
                <a:gd name="txB" fmla="*/ 527 h 527"/>
              </a:gdLst>
              <a:ahLst/>
              <a:cxnLst>
                <a:cxn ang="0">
                  <a:pos x="423" y="527"/>
                </a:cxn>
                <a:cxn ang="0">
                  <a:pos x="0" y="234"/>
                </a:cxn>
                <a:cxn ang="0">
                  <a:pos x="0" y="0"/>
                </a:cxn>
                <a:cxn ang="0">
                  <a:pos x="423" y="293"/>
                </a:cxn>
                <a:cxn ang="0">
                  <a:pos x="423" y="527"/>
                </a:cxn>
              </a:cxnLst>
              <a:rect l="txL" t="txT" r="txR" b="txB"/>
              <a:pathLst>
                <a:path w="423" h="527">
                  <a:moveTo>
                    <a:pt x="423" y="527"/>
                  </a:moveTo>
                  <a:lnTo>
                    <a:pt x="0" y="234"/>
                  </a:lnTo>
                  <a:lnTo>
                    <a:pt x="0" y="0"/>
                  </a:lnTo>
                  <a:lnTo>
                    <a:pt x="423" y="293"/>
                  </a:lnTo>
                  <a:lnTo>
                    <a:pt x="423" y="527"/>
                  </a:lnTo>
                  <a:close/>
                </a:path>
              </a:pathLst>
            </a:custGeom>
            <a:solidFill>
              <a:srgbClr val="C4340E"/>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82968" name="Freeform 23"/>
            <p:cNvSpPr/>
            <p:nvPr>
              <p:custDataLst>
                <p:tags r:id="rId21"/>
              </p:custDataLst>
            </p:nvPr>
          </p:nvSpPr>
          <p:spPr>
            <a:xfrm>
              <a:off x="296862" y="0"/>
              <a:ext cx="2428875" cy="534988"/>
            </a:xfrm>
            <a:custGeom>
              <a:avLst/>
              <a:gdLst>
                <a:gd name="txL" fmla="*/ 0 w 1530"/>
                <a:gd name="txT" fmla="*/ 0 h 337"/>
                <a:gd name="txR" fmla="*/ 1530 w 1530"/>
                <a:gd name="txB" fmla="*/ 337 h 337"/>
              </a:gdLst>
              <a:ahLst/>
              <a:cxnLst>
                <a:cxn ang="0">
                  <a:pos x="423" y="337"/>
                </a:cxn>
                <a:cxn ang="0">
                  <a:pos x="0" y="44"/>
                </a:cxn>
                <a:cxn ang="0">
                  <a:pos x="1086" y="0"/>
                </a:cxn>
                <a:cxn ang="0">
                  <a:pos x="1530" y="290"/>
                </a:cxn>
                <a:cxn ang="0">
                  <a:pos x="423" y="337"/>
                </a:cxn>
              </a:cxnLst>
              <a:rect l="txL" t="txT" r="txR" b="txB"/>
              <a:pathLst>
                <a:path w="1530" h="337">
                  <a:moveTo>
                    <a:pt x="423" y="337"/>
                  </a:moveTo>
                  <a:lnTo>
                    <a:pt x="0" y="44"/>
                  </a:lnTo>
                  <a:lnTo>
                    <a:pt x="1086" y="0"/>
                  </a:lnTo>
                  <a:lnTo>
                    <a:pt x="1530" y="290"/>
                  </a:lnTo>
                  <a:lnTo>
                    <a:pt x="423" y="337"/>
                  </a:lnTo>
                  <a:close/>
                </a:path>
              </a:pathLst>
            </a:custGeom>
            <a:solidFill>
              <a:srgbClr val="F23806"/>
            </a:solidFill>
            <a:ln w="9525">
              <a:noFill/>
            </a:ln>
          </p:spPr>
          <p:txBody>
            <a:bodyPr vert="horz" wrap="square" anchor="t" anchorCtr="0"/>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82969" name="组合 22"/>
          <p:cNvGrpSpPr/>
          <p:nvPr/>
        </p:nvGrpSpPr>
        <p:grpSpPr>
          <a:xfrm>
            <a:off x="5198744" y="608330"/>
            <a:ext cx="5862956" cy="1890394"/>
            <a:chOff x="-35594" y="0"/>
            <a:chExt cx="2671847" cy="622319"/>
          </a:xfrm>
        </p:grpSpPr>
        <p:sp>
          <p:nvSpPr>
            <p:cNvPr id="82970" name="KSO_GN1"/>
            <p:cNvSpPr/>
            <p:nvPr>
              <p:custDataLst>
                <p:tags r:id="rId22"/>
              </p:custDataLst>
            </p:nvPr>
          </p:nvSpPr>
          <p:spPr>
            <a:xfrm>
              <a:off x="-35594" y="52989"/>
              <a:ext cx="360000" cy="360000"/>
            </a:xfrm>
            <a:prstGeom prst="rect">
              <a:avLst/>
            </a:prstGeom>
            <a:noFill/>
            <a:ln w="9525">
              <a:noFill/>
            </a:ln>
          </p:spPr>
          <p:txBody>
            <a:bodyPr wrap="square" lIns="0" tIns="0" rIns="0" bIns="0" anchor="t" anchorCtr="0"/>
            <a:p>
              <a:r>
                <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rPr>
                <a:t>01</a:t>
              </a:r>
              <a:endPar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82971" name="直接连接符 24"/>
            <p:cNvSpPr/>
            <p:nvPr>
              <p:custDataLst>
                <p:tags r:id="rId23"/>
              </p:custDataLst>
            </p:nvPr>
          </p:nvSpPr>
          <p:spPr>
            <a:xfrm>
              <a:off x="0" y="0"/>
              <a:ext cx="2574846" cy="1"/>
            </a:xfrm>
            <a:prstGeom prst="line">
              <a:avLst/>
            </a:prstGeom>
            <a:ln w="9525" cap="flat" cmpd="sng">
              <a:solidFill>
                <a:srgbClr val="C7C7C7"/>
              </a:solidFill>
              <a:prstDash val="solid"/>
              <a:miter/>
              <a:headEnd type="none" w="med" len="med"/>
              <a:tailEnd type="none" w="med" len="med"/>
            </a:ln>
          </p:spPr>
        </p:sp>
        <p:sp>
          <p:nvSpPr>
            <p:cNvPr id="82972" name="KSO_GT1.1.1"/>
            <p:cNvSpPr/>
            <p:nvPr>
              <p:custDataLst>
                <p:tags r:id="rId24"/>
              </p:custDataLst>
            </p:nvPr>
          </p:nvSpPr>
          <p:spPr>
            <a:xfrm>
              <a:off x="364948" y="36214"/>
              <a:ext cx="2271305" cy="586105"/>
            </a:xfrm>
            <a:prstGeom prst="rect">
              <a:avLst/>
            </a:prstGeom>
            <a:noFill/>
            <a:ln w="9525">
              <a:noFill/>
            </a:ln>
          </p:spPr>
          <p:txBody>
            <a:bodyPr wrap="square" lIns="0" tIns="0" rIns="0" bIns="0" anchor="t" anchorCtr="0"/>
            <a:p>
              <a:pPr algn="just">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移</a:t>
              </a:r>
              <a:r>
                <a:rPr lang="zh-CN" altLang="en-US" sz="1400" dirty="0">
                  <a:solidFill>
                    <a:srgbClr val="00B0F0"/>
                  </a:solidFill>
                  <a:latin typeface="微软雅黑" panose="020B0503020204020204" charset="-122"/>
                  <a:ea typeface="微软雅黑" panose="020B0503020204020204" charset="-122"/>
                  <a:sym typeface="微软雅黑" panose="020B0503020204020204" charset="-122"/>
                </a:rPr>
                <a:t> </a:t>
              </a: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迅速将病人移至阴凉、通风的地方，同时垫高头部，解开衣裤，以利呼吸和散热</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82973" name="组合 26"/>
          <p:cNvGrpSpPr/>
          <p:nvPr/>
        </p:nvGrpSpPr>
        <p:grpSpPr>
          <a:xfrm>
            <a:off x="5198744" y="1462868"/>
            <a:ext cx="5854064" cy="1795317"/>
            <a:chOff x="-35594" y="36627"/>
            <a:chExt cx="2667796" cy="592658"/>
          </a:xfrm>
        </p:grpSpPr>
        <p:sp>
          <p:nvSpPr>
            <p:cNvPr id="82974" name="KSO_GN1"/>
            <p:cNvSpPr/>
            <p:nvPr>
              <p:custDataLst>
                <p:tags r:id="rId25"/>
              </p:custDataLst>
            </p:nvPr>
          </p:nvSpPr>
          <p:spPr>
            <a:xfrm>
              <a:off x="-35594" y="89407"/>
              <a:ext cx="360000" cy="360000"/>
            </a:xfrm>
            <a:prstGeom prst="rect">
              <a:avLst/>
            </a:prstGeom>
            <a:noFill/>
            <a:ln w="9525">
              <a:noFill/>
            </a:ln>
          </p:spPr>
          <p:txBody>
            <a:bodyPr wrap="square" lIns="0" tIns="0" rIns="0" bIns="0" anchor="t" anchorCtr="0"/>
            <a:p>
              <a:r>
                <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rPr>
                <a:t>02</a:t>
              </a:r>
              <a:endPar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82975" name="直接连接符 28"/>
            <p:cNvSpPr/>
            <p:nvPr>
              <p:custDataLst>
                <p:tags r:id="rId26"/>
              </p:custDataLst>
            </p:nvPr>
          </p:nvSpPr>
          <p:spPr>
            <a:xfrm>
              <a:off x="0" y="36627"/>
              <a:ext cx="2574846" cy="1"/>
            </a:xfrm>
            <a:prstGeom prst="line">
              <a:avLst/>
            </a:prstGeom>
            <a:ln w="9525" cap="flat" cmpd="sng">
              <a:solidFill>
                <a:srgbClr val="C7C7C7"/>
              </a:solidFill>
              <a:prstDash val="solid"/>
              <a:miter/>
              <a:headEnd type="none" w="med" len="med"/>
              <a:tailEnd type="none" w="med" len="med"/>
            </a:ln>
          </p:spPr>
        </p:sp>
        <p:sp>
          <p:nvSpPr>
            <p:cNvPr id="82976" name="KSO_GT1.1.1"/>
            <p:cNvSpPr/>
            <p:nvPr>
              <p:custDataLst>
                <p:tags r:id="rId27"/>
              </p:custDataLst>
            </p:nvPr>
          </p:nvSpPr>
          <p:spPr>
            <a:xfrm>
              <a:off x="373011" y="57436"/>
              <a:ext cx="2259191" cy="571849"/>
            </a:xfrm>
            <a:prstGeom prst="rect">
              <a:avLst/>
            </a:prstGeom>
            <a:noFill/>
            <a:ln w="9525">
              <a:noFill/>
            </a:ln>
          </p:spPr>
          <p:txBody>
            <a:bodyPr wrap="square" lIns="0" tIns="0" rIns="0" bIns="0" anchor="t" anchorCtr="0"/>
            <a:p>
              <a:pPr algn="just">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敷</a:t>
              </a:r>
              <a:r>
                <a:rPr lang="zh-CN" altLang="en-US" sz="1400" dirty="0">
                  <a:solidFill>
                    <a:srgbClr val="7D7D7D"/>
                  </a:solidFill>
                  <a:latin typeface="微软雅黑" panose="020B0503020204020204" charset="-122"/>
                  <a:ea typeface="微软雅黑" panose="020B0503020204020204" charset="-122"/>
                  <a:sym typeface="微软雅黑" panose="020B0503020204020204" charset="-122"/>
                </a:rPr>
                <a:t> </a:t>
              </a: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可用凉湿毛巾敷头部，或冰袋、冰块置于病人头部、腋窝、大腿内侧处</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82977" name="组合 30"/>
          <p:cNvGrpSpPr/>
          <p:nvPr/>
        </p:nvGrpSpPr>
        <p:grpSpPr>
          <a:xfrm>
            <a:off x="5198744" y="2282824"/>
            <a:ext cx="5908676" cy="1332864"/>
            <a:chOff x="-30954" y="33670"/>
            <a:chExt cx="2691798" cy="438967"/>
          </a:xfrm>
        </p:grpSpPr>
        <p:sp>
          <p:nvSpPr>
            <p:cNvPr id="82978" name="KSO_GN1"/>
            <p:cNvSpPr/>
            <p:nvPr>
              <p:custDataLst>
                <p:tags r:id="rId28"/>
              </p:custDataLst>
            </p:nvPr>
          </p:nvSpPr>
          <p:spPr>
            <a:xfrm>
              <a:off x="-30954" y="112637"/>
              <a:ext cx="360000" cy="360000"/>
            </a:xfrm>
            <a:prstGeom prst="rect">
              <a:avLst/>
            </a:prstGeom>
            <a:noFill/>
            <a:ln w="9525">
              <a:noFill/>
            </a:ln>
          </p:spPr>
          <p:txBody>
            <a:bodyPr wrap="square" lIns="0" tIns="0" rIns="0" bIns="0" anchor="t" anchorCtr="0"/>
            <a:p>
              <a:r>
                <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rPr>
                <a:t>03</a:t>
              </a:r>
              <a:endPar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82979" name="直接连接符 32"/>
            <p:cNvSpPr/>
            <p:nvPr>
              <p:custDataLst>
                <p:tags r:id="rId29"/>
              </p:custDataLst>
            </p:nvPr>
          </p:nvSpPr>
          <p:spPr>
            <a:xfrm>
              <a:off x="0" y="33670"/>
              <a:ext cx="2574846" cy="1"/>
            </a:xfrm>
            <a:prstGeom prst="line">
              <a:avLst/>
            </a:prstGeom>
            <a:ln w="9525" cap="flat" cmpd="sng">
              <a:solidFill>
                <a:srgbClr val="C7C7C7"/>
              </a:solidFill>
              <a:prstDash val="solid"/>
              <a:miter/>
              <a:headEnd type="none" w="med" len="med"/>
              <a:tailEnd type="none" w="med" len="med"/>
            </a:ln>
          </p:spPr>
        </p:sp>
        <p:sp>
          <p:nvSpPr>
            <p:cNvPr id="82980" name="KSO_GT1.1.1"/>
            <p:cNvSpPr/>
            <p:nvPr>
              <p:custDataLst>
                <p:tags r:id="rId30"/>
              </p:custDataLst>
            </p:nvPr>
          </p:nvSpPr>
          <p:spPr>
            <a:xfrm>
              <a:off x="365078" y="104775"/>
              <a:ext cx="2295766" cy="274799"/>
            </a:xfrm>
            <a:prstGeom prst="rect">
              <a:avLst/>
            </a:prstGeom>
            <a:noFill/>
            <a:ln w="9525">
              <a:noFill/>
            </a:ln>
          </p:spPr>
          <p:txBody>
            <a:bodyPr wrap="square" lIns="0" tIns="0" rIns="0" bIns="0" anchor="t" anchorCtr="0"/>
            <a:p>
              <a:pPr algn="just">
                <a:lnSpc>
                  <a:spcPct val="13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促 </a:t>
              </a:r>
              <a:r>
                <a:rPr lang="zh-CN" altLang="en-US" sz="1400" b="1" dirty="0">
                  <a:solidFill>
                    <a:srgbClr val="3F3F3F"/>
                  </a:solidFill>
                  <a:latin typeface="微软雅黑" panose="020B0503020204020204" charset="-122"/>
                  <a:ea typeface="微软雅黑" panose="020B0503020204020204" charset="-122"/>
                  <a:sym typeface="微软雅黑" panose="020B0503020204020204" charset="-122"/>
                </a:rPr>
                <a:t>将病人置于4摄氏度水中，并按摩四肢皮肤，使皮肤血管扩张，加速血液循环，促进散热。待肛门温度降至38℃，可停止降温</a:t>
              </a:r>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a:p>
              <a:pPr algn="just"/>
              <a:endParaRPr lang="zh-CN" altLang="en-US"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nvGrpSpPr>
          <p:cNvPr id="82981" name="组合 34"/>
          <p:cNvGrpSpPr/>
          <p:nvPr/>
        </p:nvGrpSpPr>
        <p:grpSpPr>
          <a:xfrm>
            <a:off x="5266690" y="3317239"/>
            <a:ext cx="5840730" cy="1183641"/>
            <a:chOff x="0" y="53323"/>
            <a:chExt cx="2660844" cy="419386"/>
          </a:xfrm>
        </p:grpSpPr>
        <p:sp>
          <p:nvSpPr>
            <p:cNvPr id="82982" name="KSO_GN1"/>
            <p:cNvSpPr/>
            <p:nvPr>
              <p:custDataLst>
                <p:tags r:id="rId31"/>
              </p:custDataLst>
            </p:nvPr>
          </p:nvSpPr>
          <p:spPr>
            <a:xfrm>
              <a:off x="0" y="143595"/>
              <a:ext cx="359871" cy="269161"/>
            </a:xfrm>
            <a:prstGeom prst="rect">
              <a:avLst/>
            </a:prstGeom>
            <a:noFill/>
            <a:ln w="9525">
              <a:noFill/>
            </a:ln>
          </p:spPr>
          <p:txBody>
            <a:bodyPr wrap="square" lIns="0" tIns="0" rIns="0" bIns="0" anchor="t" anchorCtr="0"/>
            <a:p>
              <a:r>
                <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rPr>
                <a:t>04</a:t>
              </a:r>
              <a:endPar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82983" name="直接连接符 36"/>
            <p:cNvSpPr/>
            <p:nvPr>
              <p:custDataLst>
                <p:tags r:id="rId32"/>
              </p:custDataLst>
            </p:nvPr>
          </p:nvSpPr>
          <p:spPr>
            <a:xfrm>
              <a:off x="0" y="53323"/>
              <a:ext cx="2574846" cy="1"/>
            </a:xfrm>
            <a:prstGeom prst="line">
              <a:avLst/>
            </a:prstGeom>
            <a:ln w="9525" cap="flat" cmpd="sng">
              <a:solidFill>
                <a:srgbClr val="C7C7C7"/>
              </a:solidFill>
              <a:prstDash val="solid"/>
              <a:miter/>
              <a:headEnd type="none" w="med" len="med"/>
              <a:tailEnd type="none" w="med" len="med"/>
            </a:ln>
          </p:spPr>
        </p:sp>
        <p:sp>
          <p:nvSpPr>
            <p:cNvPr id="82984" name="KSO_GT1.1.1"/>
            <p:cNvSpPr/>
            <p:nvPr>
              <p:custDataLst>
                <p:tags r:id="rId33"/>
              </p:custDataLst>
            </p:nvPr>
          </p:nvSpPr>
          <p:spPr>
            <a:xfrm>
              <a:off x="365078" y="106910"/>
              <a:ext cx="2295766" cy="365799"/>
            </a:xfrm>
            <a:prstGeom prst="rect">
              <a:avLst/>
            </a:prstGeom>
            <a:noFill/>
            <a:ln w="9525">
              <a:noFill/>
            </a:ln>
          </p:spPr>
          <p:txBody>
            <a:bodyPr wrap="square" lIns="0" tIns="0" rIns="0" bIns="0" anchor="t" anchorCtr="0"/>
            <a:p>
              <a:pPr algn="just">
                <a:lnSpc>
                  <a:spcPct val="150000"/>
                </a:lnSpc>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浸 </a:t>
              </a:r>
              <a:r>
                <a:rPr lang="zh-CN" altLang="en-US" sz="1400" b="1" dirty="0">
                  <a:solidFill>
                    <a:srgbClr val="404040"/>
                  </a:solidFill>
                  <a:latin typeface="微软雅黑" panose="020B0503020204020204" charset="-122"/>
                  <a:ea typeface="微软雅黑" panose="020B0503020204020204" charset="-122"/>
                  <a:sym typeface="微软雅黑" panose="020B0503020204020204" charset="-122"/>
                </a:rPr>
                <a:t>将患者躯体呈450浸在18摄氏度左右井水中，以浸没乳头为度。老年人、体弱者和心血管病患者，水温不宜过低</a:t>
              </a:r>
              <a:endParaRPr lang="zh-CN" altLang="en-US" sz="1400" b="1" dirty="0">
                <a:solidFill>
                  <a:srgbClr val="404040"/>
                </a:solidFill>
                <a:latin typeface="微软雅黑" panose="020B0503020204020204" charset="-122"/>
                <a:ea typeface="微软雅黑" panose="020B0503020204020204" charset="-122"/>
                <a:sym typeface="微软雅黑" panose="020B0503020204020204" charset="-122"/>
              </a:endParaRPr>
            </a:p>
            <a:p>
              <a:pPr algn="just"/>
              <a:endParaRPr lang="zh-CN" altLang="en-US" sz="14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nvGrpSpPr>
          <p:cNvPr id="82985" name="组合 38"/>
          <p:cNvGrpSpPr/>
          <p:nvPr/>
        </p:nvGrpSpPr>
        <p:grpSpPr>
          <a:xfrm>
            <a:off x="5149850" y="4349751"/>
            <a:ext cx="5926022" cy="1123949"/>
            <a:chOff x="6070" y="125225"/>
            <a:chExt cx="2574846" cy="561132"/>
          </a:xfrm>
        </p:grpSpPr>
        <p:sp>
          <p:nvSpPr>
            <p:cNvPr id="82986" name="KSO_GN1"/>
            <p:cNvSpPr/>
            <p:nvPr>
              <p:custDataLst>
                <p:tags r:id="rId34"/>
              </p:custDataLst>
            </p:nvPr>
          </p:nvSpPr>
          <p:spPr>
            <a:xfrm>
              <a:off x="61251" y="205885"/>
              <a:ext cx="360000" cy="360000"/>
            </a:xfrm>
            <a:prstGeom prst="rect">
              <a:avLst/>
            </a:prstGeom>
            <a:noFill/>
            <a:ln w="9525">
              <a:noFill/>
            </a:ln>
          </p:spPr>
          <p:txBody>
            <a:bodyPr wrap="square" lIns="0" tIns="0" rIns="0" bIns="0" anchor="t" anchorCtr="0"/>
            <a:p>
              <a:r>
                <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rPr>
                <a:t>05</a:t>
              </a:r>
              <a:endParaRPr lang="en-US" altLang="zh-CN" sz="2400" b="1" dirty="0">
                <a:solidFill>
                  <a:srgbClr val="E74C2E"/>
                </a:solidFill>
                <a:latin typeface="Arial" panose="020B0604020202020204" pitchFamily="34" charset="0"/>
                <a:ea typeface="微软雅黑" panose="020B0503020204020204" charset="-122"/>
                <a:sym typeface="Arial" panose="020B0604020202020204" pitchFamily="34" charset="0"/>
              </a:endParaRPr>
            </a:p>
          </p:txBody>
        </p:sp>
        <p:sp>
          <p:nvSpPr>
            <p:cNvPr id="82987" name="直接连接符 42"/>
            <p:cNvSpPr/>
            <p:nvPr>
              <p:custDataLst>
                <p:tags r:id="rId35"/>
              </p:custDataLst>
            </p:nvPr>
          </p:nvSpPr>
          <p:spPr>
            <a:xfrm>
              <a:off x="6070" y="125225"/>
              <a:ext cx="2574846" cy="1"/>
            </a:xfrm>
            <a:prstGeom prst="line">
              <a:avLst/>
            </a:prstGeom>
            <a:ln w="9525" cap="flat" cmpd="sng">
              <a:solidFill>
                <a:srgbClr val="C7C7C7"/>
              </a:solidFill>
              <a:prstDash val="solid"/>
              <a:miter/>
              <a:headEnd type="none" w="med" len="med"/>
              <a:tailEnd type="none" w="med" len="med"/>
            </a:ln>
          </p:spPr>
        </p:sp>
        <p:sp>
          <p:nvSpPr>
            <p:cNvPr id="82988" name="KSO_GT1.1.1"/>
            <p:cNvSpPr/>
            <p:nvPr>
              <p:custDataLst>
                <p:tags r:id="rId36"/>
              </p:custDataLst>
            </p:nvPr>
          </p:nvSpPr>
          <p:spPr>
            <a:xfrm>
              <a:off x="370466" y="161847"/>
              <a:ext cx="2210362" cy="524510"/>
            </a:xfrm>
            <a:prstGeom prst="rect">
              <a:avLst/>
            </a:prstGeom>
            <a:noFill/>
            <a:ln w="9525">
              <a:noFill/>
            </a:ln>
          </p:spPr>
          <p:txBody>
            <a:bodyPr wrap="square" lIns="0" tIns="0" rIns="0" bIns="0" anchor="t" anchorCtr="0"/>
            <a:p>
              <a:pPr algn="just">
                <a:lnSpc>
                  <a:spcPct val="150000"/>
                </a:lnSpc>
              </a:pP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擦 </a:t>
              </a:r>
              <a:r>
                <a:rPr lang="en-US" altLang="zh-CN" sz="1400" b="1" dirty="0">
                  <a:solidFill>
                    <a:srgbClr val="3F3F3F"/>
                  </a:solidFill>
                  <a:latin typeface="微软雅黑" panose="020B0503020204020204" charset="-122"/>
                  <a:ea typeface="微软雅黑" panose="020B0503020204020204" charset="-122"/>
                  <a:sym typeface="微软雅黑" panose="020B0503020204020204" charset="-122"/>
                </a:rPr>
                <a:t>同时用毛巾擦浸在水中的患者身体，把皮肤擦红，一般擦15—30分钟左右，即刻把体温降至37℃—38℃，大脑未受损者至迅速清醒。同时及早与医院联系，进行及时抢救</a:t>
              </a:r>
              <a:endParaRPr lang="en-US" altLang="zh-CN" sz="14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290830" y="688975"/>
            <a:ext cx="224853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高温危害及控制</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3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2950"/>
                                        </p:tgtEl>
                                        <p:attrNameLst>
                                          <p:attrName>style.visibility</p:attrName>
                                        </p:attrNameLst>
                                      </p:cBhvr>
                                      <p:to>
                                        <p:strVal val="visible"/>
                                      </p:to>
                                    </p:set>
                                    <p:anim calcmode="lin" valueType="num">
                                      <p:cBhvr>
                                        <p:cTn id="7" dur="500" fill="hold"/>
                                        <p:tgtEl>
                                          <p:spTgt spid="82950"/>
                                        </p:tgtEl>
                                        <p:attrNameLst>
                                          <p:attrName>ppt_w</p:attrName>
                                        </p:attrNameLst>
                                      </p:cBhvr>
                                      <p:tavLst>
                                        <p:tav tm="0">
                                          <p:val>
                                            <p:fltVal val="0.000000"/>
                                          </p:val>
                                        </p:tav>
                                        <p:tav tm="100000">
                                          <p:val>
                                            <p:strVal val="#ppt_w"/>
                                          </p:val>
                                        </p:tav>
                                      </p:tavLst>
                                    </p:anim>
                                    <p:anim calcmode="lin" valueType="num">
                                      <p:cBhvr>
                                        <p:cTn id="8" dur="500" fill="hold"/>
                                        <p:tgtEl>
                                          <p:spTgt spid="82950"/>
                                        </p:tgtEl>
                                        <p:attrNameLst>
                                          <p:attrName>ppt_h</p:attrName>
                                        </p:attrNameLst>
                                      </p:cBhvr>
                                      <p:tavLst>
                                        <p:tav tm="0">
                                          <p:val>
                                            <p:fltVal val="0.000000"/>
                                          </p:val>
                                        </p:tav>
                                        <p:tav tm="100000">
                                          <p:val>
                                            <p:strVal val="#ppt_h"/>
                                          </p:val>
                                        </p:tav>
                                      </p:tavLst>
                                    </p:anim>
                                    <p:animEffect filter="fade">
                                      <p:cBhvr>
                                        <p:cTn id="9" dur="500"/>
                                        <p:tgtEl>
                                          <p:spTgt spid="82950"/>
                                        </p:tgtEl>
                                      </p:cBhvr>
                                    </p:animEffect>
                                  </p:childTnLst>
                                </p:cTn>
                              </p:par>
                            </p:childTnLst>
                          </p:cTn>
                        </p:par>
                        <p:par>
                          <p:cTn id="10" fill="hold">
                            <p:stCondLst>
                              <p:cond delay="500"/>
                            </p:stCondLst>
                            <p:childTnLst>
                              <p:par>
                                <p:cTn id="11" presetID="2" presetClass="entr" presetSubtype="4" fill="hold" nodeType="afterEffect">
                                  <p:stCondLst>
                                    <p:cond delay="0"/>
                                  </p:stCondLst>
                                  <p:childTnLst>
                                    <p:set>
                                      <p:cBhvr>
                                        <p:cTn id="12" dur="1" fill="hold">
                                          <p:stCondLst>
                                            <p:cond delay="0"/>
                                          </p:stCondLst>
                                        </p:cTn>
                                        <p:tgtEl>
                                          <p:spTgt spid="82969"/>
                                        </p:tgtEl>
                                        <p:attrNameLst>
                                          <p:attrName>style.visibility</p:attrName>
                                        </p:attrNameLst>
                                      </p:cBhvr>
                                      <p:to>
                                        <p:strVal val="visible"/>
                                      </p:to>
                                    </p:set>
                                    <p:anim calcmode="lin" valueType="num">
                                      <p:cBhvr>
                                        <p:cTn id="13" dur="500" fill="hold"/>
                                        <p:tgtEl>
                                          <p:spTgt spid="82969"/>
                                        </p:tgtEl>
                                        <p:attrNameLst>
                                          <p:attrName>ppt_x</p:attrName>
                                        </p:attrNameLst>
                                      </p:cBhvr>
                                      <p:tavLst>
                                        <p:tav tm="0">
                                          <p:val>
                                            <p:strVal val="#ppt_x"/>
                                          </p:val>
                                        </p:tav>
                                        <p:tav tm="100000">
                                          <p:val>
                                            <p:strVal val="#ppt_x"/>
                                          </p:val>
                                        </p:tav>
                                      </p:tavLst>
                                    </p:anim>
                                    <p:anim calcmode="lin" valueType="num">
                                      <p:cBhvr>
                                        <p:cTn id="14" dur="500" fill="hold"/>
                                        <p:tgtEl>
                                          <p:spTgt spid="82969"/>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nodeType="afterEffect">
                                  <p:stCondLst>
                                    <p:cond delay="0"/>
                                  </p:stCondLst>
                                  <p:childTnLst>
                                    <p:set>
                                      <p:cBhvr>
                                        <p:cTn id="17" dur="1" fill="hold">
                                          <p:stCondLst>
                                            <p:cond delay="0"/>
                                          </p:stCondLst>
                                        </p:cTn>
                                        <p:tgtEl>
                                          <p:spTgt spid="82973"/>
                                        </p:tgtEl>
                                        <p:attrNameLst>
                                          <p:attrName>style.visibility</p:attrName>
                                        </p:attrNameLst>
                                      </p:cBhvr>
                                      <p:to>
                                        <p:strVal val="visible"/>
                                      </p:to>
                                    </p:set>
                                    <p:anim calcmode="lin" valueType="num">
                                      <p:cBhvr>
                                        <p:cTn id="18" dur="500" fill="hold"/>
                                        <p:tgtEl>
                                          <p:spTgt spid="82973"/>
                                        </p:tgtEl>
                                        <p:attrNameLst>
                                          <p:attrName>ppt_x</p:attrName>
                                        </p:attrNameLst>
                                      </p:cBhvr>
                                      <p:tavLst>
                                        <p:tav tm="0">
                                          <p:val>
                                            <p:strVal val="#ppt_x"/>
                                          </p:val>
                                        </p:tav>
                                        <p:tav tm="100000">
                                          <p:val>
                                            <p:strVal val="#ppt_x"/>
                                          </p:val>
                                        </p:tav>
                                      </p:tavLst>
                                    </p:anim>
                                    <p:anim calcmode="lin" valueType="num">
                                      <p:cBhvr>
                                        <p:cTn id="19" dur="500" fill="hold"/>
                                        <p:tgtEl>
                                          <p:spTgt spid="82973"/>
                                        </p:tgtEl>
                                        <p:attrNameLst>
                                          <p:attrName>ppt_y</p:attrName>
                                        </p:attrNameLst>
                                      </p:cBhvr>
                                      <p:tavLst>
                                        <p:tav tm="0">
                                          <p:val>
                                            <p:strVal val="1+#ppt_h/2"/>
                                          </p:val>
                                        </p:tav>
                                        <p:tav tm="100000">
                                          <p:val>
                                            <p:strVal val="#ppt_y"/>
                                          </p:val>
                                        </p:tav>
                                      </p:tavLst>
                                    </p:anim>
                                  </p:childTnLst>
                                </p:cTn>
                              </p:par>
                            </p:childTnLst>
                          </p:cTn>
                        </p:par>
                        <p:par>
                          <p:cTn id="20" fill="hold">
                            <p:stCondLst>
                              <p:cond delay="1500"/>
                            </p:stCondLst>
                            <p:childTnLst>
                              <p:par>
                                <p:cTn id="21" presetID="2" presetClass="entr" presetSubtype="4" fill="hold" nodeType="afterEffect">
                                  <p:stCondLst>
                                    <p:cond delay="0"/>
                                  </p:stCondLst>
                                  <p:childTnLst>
                                    <p:set>
                                      <p:cBhvr>
                                        <p:cTn id="22" dur="1" fill="hold">
                                          <p:stCondLst>
                                            <p:cond delay="0"/>
                                          </p:stCondLst>
                                        </p:cTn>
                                        <p:tgtEl>
                                          <p:spTgt spid="82977"/>
                                        </p:tgtEl>
                                        <p:attrNameLst>
                                          <p:attrName>style.visibility</p:attrName>
                                        </p:attrNameLst>
                                      </p:cBhvr>
                                      <p:to>
                                        <p:strVal val="visible"/>
                                      </p:to>
                                    </p:set>
                                    <p:anim calcmode="lin" valueType="num">
                                      <p:cBhvr>
                                        <p:cTn id="23" dur="500" fill="hold"/>
                                        <p:tgtEl>
                                          <p:spTgt spid="82977"/>
                                        </p:tgtEl>
                                        <p:attrNameLst>
                                          <p:attrName>ppt_x</p:attrName>
                                        </p:attrNameLst>
                                      </p:cBhvr>
                                      <p:tavLst>
                                        <p:tav tm="0">
                                          <p:val>
                                            <p:strVal val="#ppt_x"/>
                                          </p:val>
                                        </p:tav>
                                        <p:tav tm="100000">
                                          <p:val>
                                            <p:strVal val="#ppt_x"/>
                                          </p:val>
                                        </p:tav>
                                      </p:tavLst>
                                    </p:anim>
                                    <p:anim calcmode="lin" valueType="num">
                                      <p:cBhvr>
                                        <p:cTn id="24" dur="500" fill="hold"/>
                                        <p:tgtEl>
                                          <p:spTgt spid="82977"/>
                                        </p:tgtEl>
                                        <p:attrNameLst>
                                          <p:attrName>ppt_y</p:attrName>
                                        </p:attrNameLst>
                                      </p:cBhvr>
                                      <p:tavLst>
                                        <p:tav tm="0">
                                          <p:val>
                                            <p:strVal val="1+#ppt_h/2"/>
                                          </p:val>
                                        </p:tav>
                                        <p:tav tm="100000">
                                          <p:val>
                                            <p:strVal val="#ppt_y"/>
                                          </p:val>
                                        </p:tav>
                                      </p:tavLst>
                                    </p:anim>
                                  </p:childTnLst>
                                </p:cTn>
                              </p:par>
                            </p:childTnLst>
                          </p:cTn>
                        </p:par>
                        <p:par>
                          <p:cTn id="25" fill="hold">
                            <p:stCondLst>
                              <p:cond delay="2000"/>
                            </p:stCondLst>
                            <p:childTnLst>
                              <p:par>
                                <p:cTn id="26" presetID="2" presetClass="entr" presetSubtype="4" fill="hold" nodeType="afterEffect">
                                  <p:stCondLst>
                                    <p:cond delay="0"/>
                                  </p:stCondLst>
                                  <p:childTnLst>
                                    <p:set>
                                      <p:cBhvr>
                                        <p:cTn id="27" dur="1" fill="hold">
                                          <p:stCondLst>
                                            <p:cond delay="0"/>
                                          </p:stCondLst>
                                        </p:cTn>
                                        <p:tgtEl>
                                          <p:spTgt spid="82981"/>
                                        </p:tgtEl>
                                        <p:attrNameLst>
                                          <p:attrName>style.visibility</p:attrName>
                                        </p:attrNameLst>
                                      </p:cBhvr>
                                      <p:to>
                                        <p:strVal val="visible"/>
                                      </p:to>
                                    </p:set>
                                    <p:anim calcmode="lin" valueType="num">
                                      <p:cBhvr>
                                        <p:cTn id="28" dur="500" fill="hold"/>
                                        <p:tgtEl>
                                          <p:spTgt spid="82981"/>
                                        </p:tgtEl>
                                        <p:attrNameLst>
                                          <p:attrName>ppt_x</p:attrName>
                                        </p:attrNameLst>
                                      </p:cBhvr>
                                      <p:tavLst>
                                        <p:tav tm="0">
                                          <p:val>
                                            <p:strVal val="#ppt_x"/>
                                          </p:val>
                                        </p:tav>
                                        <p:tav tm="100000">
                                          <p:val>
                                            <p:strVal val="#ppt_x"/>
                                          </p:val>
                                        </p:tav>
                                      </p:tavLst>
                                    </p:anim>
                                    <p:anim calcmode="lin" valueType="num">
                                      <p:cBhvr>
                                        <p:cTn id="29" dur="500" fill="hold"/>
                                        <p:tgtEl>
                                          <p:spTgt spid="82981"/>
                                        </p:tgtEl>
                                        <p:attrNameLst>
                                          <p:attrName>ppt_y</p:attrName>
                                        </p:attrNameLst>
                                      </p:cBhvr>
                                      <p:tavLst>
                                        <p:tav tm="0">
                                          <p:val>
                                            <p:strVal val="1+#ppt_h/2"/>
                                          </p:val>
                                        </p:tav>
                                        <p:tav tm="100000">
                                          <p:val>
                                            <p:strVal val="#ppt_y"/>
                                          </p:val>
                                        </p:tav>
                                      </p:tavLst>
                                    </p:anim>
                                  </p:childTnLst>
                                </p:cTn>
                              </p:par>
                            </p:childTnLst>
                          </p:cTn>
                        </p:par>
                        <p:par>
                          <p:cTn id="30" fill="hold">
                            <p:stCondLst>
                              <p:cond delay="2500"/>
                            </p:stCondLst>
                            <p:childTnLst>
                              <p:par>
                                <p:cTn id="31" presetID="2" presetClass="entr" presetSubtype="4" fill="hold" nodeType="afterEffect">
                                  <p:stCondLst>
                                    <p:cond delay="0"/>
                                  </p:stCondLst>
                                  <p:childTnLst>
                                    <p:set>
                                      <p:cBhvr>
                                        <p:cTn id="32" dur="1" fill="hold">
                                          <p:stCondLst>
                                            <p:cond delay="0"/>
                                          </p:stCondLst>
                                        </p:cTn>
                                        <p:tgtEl>
                                          <p:spTgt spid="82985"/>
                                        </p:tgtEl>
                                        <p:attrNameLst>
                                          <p:attrName>style.visibility</p:attrName>
                                        </p:attrNameLst>
                                      </p:cBhvr>
                                      <p:to>
                                        <p:strVal val="visible"/>
                                      </p:to>
                                    </p:set>
                                    <p:anim calcmode="lin" valueType="num">
                                      <p:cBhvr>
                                        <p:cTn id="33" dur="500" fill="hold"/>
                                        <p:tgtEl>
                                          <p:spTgt spid="82985"/>
                                        </p:tgtEl>
                                        <p:attrNameLst>
                                          <p:attrName>ppt_x</p:attrName>
                                        </p:attrNameLst>
                                      </p:cBhvr>
                                      <p:tavLst>
                                        <p:tav tm="0">
                                          <p:val>
                                            <p:strVal val="#ppt_x"/>
                                          </p:val>
                                        </p:tav>
                                        <p:tav tm="100000">
                                          <p:val>
                                            <p:strVal val="#ppt_x"/>
                                          </p:val>
                                        </p:tav>
                                      </p:tavLst>
                                    </p:anim>
                                    <p:anim calcmode="lin" valueType="num">
                                      <p:cBhvr>
                                        <p:cTn id="34" dur="500" fill="hold"/>
                                        <p:tgtEl>
                                          <p:spTgt spid="829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83973" name="TextBox 6"/>
          <p:cNvSpPr/>
          <p:nvPr>
            <p:custDataLst>
              <p:tags r:id="rId4"/>
            </p:custDataLst>
          </p:nvPr>
        </p:nvSpPr>
        <p:spPr>
          <a:xfrm>
            <a:off x="607695" y="1191260"/>
            <a:ext cx="5895975" cy="3846830"/>
          </a:xfrm>
          <a:prstGeom prst="rect">
            <a:avLst/>
          </a:prstGeom>
          <a:noFill/>
          <a:ln w="9525">
            <a:noFill/>
          </a:ln>
        </p:spPr>
        <p:txBody>
          <a:bodyPr anchor="t" anchorCtr="0">
            <a:noAutofit/>
          </a:bodyPr>
          <a:p>
            <a:pPr>
              <a:lnSpc>
                <a:spcPct val="150000"/>
              </a:lnSpc>
            </a:pPr>
            <a:r>
              <a:rPr lang="en-US" altLang="zh-CN" sz="1400" b="1" dirty="0">
                <a:solidFill>
                  <a:srgbClr val="3F3F3F"/>
                </a:solidFill>
                <a:latin typeface="微软雅黑" panose="020B0503020204020204" charset="-122"/>
                <a:ea typeface="微软雅黑" panose="020B0503020204020204" charset="-122"/>
                <a:sym typeface="微软雅黑" panose="020B0503020204020204" charset="-122"/>
              </a:rPr>
              <a:t>    </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  </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某人在屋檐下躲雨，看见观音正撑伞走过。说道："观音菩萨，普度一下众生吧，带我一段如何？"</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观音说："我在雨里，你在檐下，而檐下无雨，你不需要我度。"这人立刻跳出檐下，站在雨中："现在我也在雨中了，该度我了吧？"观音说："你在雨中，我也在雨中，我不被淋，因为有伞；你被雨淋，因为无伞。所以不是我度自己，而是伞度我。你要想度，不必找我，请自找伞去！"说完便走了。</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a:p>
            <a:pPr>
              <a:lnSpc>
                <a:spcPct val="150000"/>
              </a:lnSpc>
            </a:pP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       第二天，这人遇到了难事，便去寺庙里求观音。走进庙里，才发现观音的像前也有一个人在拜，那个人长得和观音一模一样，丝毫不差。这人问："你是观音吗？"那人答道："我正是观音。"这人又问："那你为何还拜自己？"观音笑道："我也遇到了难事，但我知道，求人不如求己。" </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83974" name="TextBox 6"/>
          <p:cNvSpPr/>
          <p:nvPr>
            <p:custDataLst>
              <p:tags r:id="rId5"/>
            </p:custDataLst>
          </p:nvPr>
        </p:nvSpPr>
        <p:spPr>
          <a:xfrm>
            <a:off x="607695" y="5037455"/>
            <a:ext cx="10975975" cy="663575"/>
          </a:xfrm>
          <a:prstGeom prst="rect">
            <a:avLst/>
          </a:prstGeom>
          <a:solidFill>
            <a:srgbClr val="CB3517"/>
          </a:solidFill>
          <a:ln w="9525">
            <a:noFill/>
          </a:ln>
        </p:spPr>
        <p:txBody>
          <a:bodyPr wrap="square" anchor="t" anchorCtr="0">
            <a:noAutofit/>
          </a:bodyPr>
          <a:p>
            <a:pPr>
              <a:lnSpc>
                <a:spcPct val="130000"/>
              </a:lnSpc>
            </a:pP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启示</a:t>
            </a:r>
            <a:r>
              <a:rPr lang="en-US" altLang="zh-CN" sz="1600" b="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FFFFFF"/>
                </a:solidFill>
                <a:latin typeface="微软雅黑" panose="020B0503020204020204" charset="-122"/>
                <a:ea typeface="微软雅黑" panose="020B0503020204020204" charset="-122"/>
                <a:sym typeface="微软雅黑" panose="020B0503020204020204" charset="-122"/>
              </a:rPr>
              <a:t>在作过程中，健康是第一位的，不要过分的依赖别人监管提醒，要自己能够识别作业环境中毒职业危害因素，并自觉佩带个人防护用品，成功者自救</a:t>
            </a:r>
            <a:r>
              <a:rPr lang="zh-CN" altLang="en-US" sz="1400" b="1" dirty="0">
                <a:solidFill>
                  <a:srgbClr val="FFFFFF"/>
                </a:solidFill>
                <a:latin typeface="微软雅黑" panose="020B0503020204020204" charset="-122"/>
                <a:ea typeface="微软雅黑" panose="020B0503020204020204" charset="-122"/>
                <a:sym typeface="微软雅黑" panose="020B0503020204020204" charset="-122"/>
              </a:rPr>
              <a:t>。</a:t>
            </a:r>
            <a:endParaRPr lang="zh-CN" altLang="en-US" sz="1400" b="1" dirty="0">
              <a:solidFill>
                <a:srgbClr val="FFFFFF"/>
              </a:solidFill>
              <a:latin typeface="微软雅黑" panose="020B0503020204020204" charset="-122"/>
              <a:ea typeface="微软雅黑" panose="020B0503020204020204" charset="-122"/>
              <a:sym typeface="微软雅黑" panose="020B0503020204020204" charset="-122"/>
            </a:endParaRPr>
          </a:p>
        </p:txBody>
      </p:sp>
      <p:pic>
        <p:nvPicPr>
          <p:cNvPr id="83975" name="图片 12" descr="C:\Users\king\Desktop\20111121032522510.jpg20111121032522510"/>
          <p:cNvPicPr>
            <a:picLocks noChangeAspect="1"/>
          </p:cNvPicPr>
          <p:nvPr>
            <p:custDataLst>
              <p:tags r:id="rId6"/>
            </p:custDataLst>
          </p:nvPr>
        </p:nvPicPr>
        <p:blipFill>
          <a:blip r:embed="rId7"/>
          <a:stretch>
            <a:fillRect/>
          </a:stretch>
        </p:blipFill>
        <p:spPr>
          <a:xfrm>
            <a:off x="6798945" y="1298575"/>
            <a:ext cx="4669155" cy="340233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265430" y="665480"/>
            <a:ext cx="2056130" cy="525780"/>
          </a:xfrm>
          <a:prstGeom prst="rect">
            <a:avLst/>
          </a:prstGeom>
          <a:noFill/>
        </p:spPr>
        <p:txBody>
          <a:bodyPr wrap="square" rtlCol="0" anchor="t">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个体防护措施</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3973"/>
                                        </p:tgtEl>
                                        <p:attrNameLst>
                                          <p:attrName>style.visibility</p:attrName>
                                        </p:attrNameLst>
                                      </p:cBhvr>
                                      <p:to>
                                        <p:strVal val="visible"/>
                                      </p:to>
                                    </p:set>
                                    <p:anim calcmode="lin" valueType="num">
                                      <p:cBhvr>
                                        <p:cTn id="7" dur="500" fill="hold"/>
                                        <p:tgtEl>
                                          <p:spTgt spid="83973"/>
                                        </p:tgtEl>
                                        <p:attrNameLst>
                                          <p:attrName>ppt_w</p:attrName>
                                        </p:attrNameLst>
                                      </p:cBhvr>
                                      <p:tavLst>
                                        <p:tav tm="0">
                                          <p:val>
                                            <p:fltVal val="0.000000"/>
                                          </p:val>
                                        </p:tav>
                                        <p:tav tm="100000">
                                          <p:val>
                                            <p:strVal val="#ppt_w"/>
                                          </p:val>
                                        </p:tav>
                                      </p:tavLst>
                                    </p:anim>
                                    <p:anim calcmode="lin" valueType="num">
                                      <p:cBhvr>
                                        <p:cTn id="8" dur="500" fill="hold"/>
                                        <p:tgtEl>
                                          <p:spTgt spid="83973"/>
                                        </p:tgtEl>
                                        <p:attrNameLst>
                                          <p:attrName>ppt_h</p:attrName>
                                        </p:attrNameLst>
                                      </p:cBhvr>
                                      <p:tavLst>
                                        <p:tav tm="0">
                                          <p:val>
                                            <p:fltVal val="0.000000"/>
                                          </p:val>
                                        </p:tav>
                                        <p:tav tm="100000">
                                          <p:val>
                                            <p:strVal val="#ppt_h"/>
                                          </p:val>
                                        </p:tav>
                                      </p:tavLst>
                                    </p:anim>
                                    <p:animEffect filter="fade">
                                      <p:cBhvr>
                                        <p:cTn id="9" dur="500"/>
                                        <p:tgtEl>
                                          <p:spTgt spid="83973"/>
                                        </p:tgtEl>
                                      </p:cBhvr>
                                    </p:animEffect>
                                  </p:childTnLst>
                                </p:cTn>
                              </p:par>
                              <p:par>
                                <p:cTn id="10" presetID="10" presetClass="entr" presetSubtype="0" fill="hold" nodeType="withEffect">
                                  <p:stCondLst>
                                    <p:cond delay="0"/>
                                  </p:stCondLst>
                                  <p:childTnLst>
                                    <p:set>
                                      <p:cBhvr>
                                        <p:cTn id="11" dur="1" fill="hold">
                                          <p:stCondLst>
                                            <p:cond delay="0"/>
                                          </p:stCondLst>
                                        </p:cTn>
                                        <p:tgtEl>
                                          <p:spTgt spid="83975"/>
                                        </p:tgtEl>
                                        <p:attrNameLst>
                                          <p:attrName>style.visibility</p:attrName>
                                        </p:attrNameLst>
                                      </p:cBhvr>
                                      <p:to>
                                        <p:strVal val="visible"/>
                                      </p:to>
                                    </p:set>
                                    <p:anim calcmode="lin" valueType="num">
                                      <p:cBhvr>
                                        <p:cTn id="12" dur="500" fill="hold"/>
                                        <p:tgtEl>
                                          <p:spTgt spid="83975"/>
                                        </p:tgtEl>
                                        <p:attrNameLst>
                                          <p:attrName>ppt_w</p:attrName>
                                        </p:attrNameLst>
                                      </p:cBhvr>
                                      <p:tavLst>
                                        <p:tav tm="0">
                                          <p:val>
                                            <p:fltVal val="0.000000"/>
                                          </p:val>
                                        </p:tav>
                                        <p:tav tm="100000">
                                          <p:val>
                                            <p:strVal val="#ppt_w"/>
                                          </p:val>
                                        </p:tav>
                                      </p:tavLst>
                                    </p:anim>
                                    <p:anim calcmode="lin" valueType="num">
                                      <p:cBhvr>
                                        <p:cTn id="13" dur="500" fill="hold"/>
                                        <p:tgtEl>
                                          <p:spTgt spid="83975"/>
                                        </p:tgtEl>
                                        <p:attrNameLst>
                                          <p:attrName>ppt_h</p:attrName>
                                        </p:attrNameLst>
                                      </p:cBhvr>
                                      <p:tavLst>
                                        <p:tav tm="0">
                                          <p:val>
                                            <p:fltVal val="0.000000"/>
                                          </p:val>
                                        </p:tav>
                                        <p:tav tm="100000">
                                          <p:val>
                                            <p:strVal val="#ppt_h"/>
                                          </p:val>
                                        </p:tav>
                                      </p:tavLst>
                                    </p:anim>
                                    <p:animEffect filter="fade">
                                      <p:cBhvr>
                                        <p:cTn id="14" dur="500"/>
                                        <p:tgtEl>
                                          <p:spTgt spid="8397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3974"/>
                                        </p:tgtEl>
                                        <p:attrNameLst>
                                          <p:attrName>style.visibility</p:attrName>
                                        </p:attrNameLst>
                                      </p:cBhvr>
                                      <p:to>
                                        <p:strVal val="visible"/>
                                      </p:to>
                                    </p:set>
                                    <p:anim calcmode="lin" valueType="num">
                                      <p:cBhvr>
                                        <p:cTn id="19" dur="500" fill="hold"/>
                                        <p:tgtEl>
                                          <p:spTgt spid="83974"/>
                                        </p:tgtEl>
                                        <p:attrNameLst>
                                          <p:attrName>ppt_w</p:attrName>
                                        </p:attrNameLst>
                                      </p:cBhvr>
                                      <p:tavLst>
                                        <p:tav tm="0">
                                          <p:val>
                                            <p:fltVal val="0.000000"/>
                                          </p:val>
                                        </p:tav>
                                        <p:tav tm="100000">
                                          <p:val>
                                            <p:strVal val="#ppt_w"/>
                                          </p:val>
                                        </p:tav>
                                      </p:tavLst>
                                    </p:anim>
                                    <p:anim calcmode="lin" valueType="num">
                                      <p:cBhvr>
                                        <p:cTn id="20" dur="500" fill="hold"/>
                                        <p:tgtEl>
                                          <p:spTgt spid="83974"/>
                                        </p:tgtEl>
                                        <p:attrNameLst>
                                          <p:attrName>ppt_h</p:attrName>
                                        </p:attrNameLst>
                                      </p:cBhvr>
                                      <p:tavLst>
                                        <p:tav tm="0">
                                          <p:val>
                                            <p:fltVal val="0.000000"/>
                                          </p:val>
                                        </p:tav>
                                        <p:tav tm="100000">
                                          <p:val>
                                            <p:strVal val="#ppt_h"/>
                                          </p:val>
                                        </p:tav>
                                      </p:tavLst>
                                    </p:anim>
                                    <p:animEffect filter="fade">
                                      <p:cBhvr>
                                        <p:cTn id="21" dur="500"/>
                                        <p:tgtEl>
                                          <p:spTgt spid="83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3" grpId="0" bldLvl="0"/>
      <p:bldP spid="83974" grpId="0" bldLvl="0" animBg="1"/>
    </p:bld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84997" name="TextBox 16"/>
          <p:cNvSpPr/>
          <p:nvPr>
            <p:custDataLst>
              <p:tags r:id="rId4"/>
            </p:custDataLst>
          </p:nvPr>
        </p:nvSpPr>
        <p:spPr>
          <a:xfrm>
            <a:off x="3084513" y="2777490"/>
            <a:ext cx="4540250" cy="306388"/>
          </a:xfrm>
          <a:prstGeom prst="rect">
            <a:avLst/>
          </a:prstGeom>
          <a:noFill/>
          <a:ln w="9525">
            <a:noFill/>
          </a:ln>
        </p:spPr>
        <p:txBody>
          <a:bodyPr wrap="square">
            <a:spAutoFit/>
          </a:bodyPr>
          <a:p>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a:t>
            </a:r>
            <a:r>
              <a:rPr lang="zh-CN" altLang="en-US" sz="1400" b="1" i="1" dirty="0">
                <a:solidFill>
                  <a:srgbClr val="FFFFFF"/>
                </a:solidFill>
                <a:latin typeface="微软雅黑" panose="020B0503020204020204" charset="-122"/>
                <a:ea typeface="微软雅黑" panose="020B0503020204020204" charset="-122"/>
                <a:sym typeface="微软雅黑" panose="020B0503020204020204" charset="-122"/>
              </a:rPr>
              <a:t>职业健康监护技术规范</a:t>
            </a:r>
            <a:r>
              <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rPr>
              <a:t>》GB188-2014</a:t>
            </a:r>
            <a:endParaRPr lang="en-US" altLang="zh-CN" sz="1400" b="1" i="1" dirty="0">
              <a:solidFill>
                <a:srgbClr val="FFFFFF"/>
              </a:solidFill>
              <a:latin typeface="微软雅黑" panose="020B0503020204020204" charset="-122"/>
              <a:ea typeface="微软雅黑" panose="020B0503020204020204" charset="-122"/>
              <a:sym typeface="微软雅黑" panose="020B0503020204020204" charset="-122"/>
            </a:endParaRPr>
          </a:p>
        </p:txBody>
      </p:sp>
      <p:grpSp>
        <p:nvGrpSpPr>
          <p:cNvPr id="84998" name="组合 2"/>
          <p:cNvGrpSpPr/>
          <p:nvPr/>
        </p:nvGrpSpPr>
        <p:grpSpPr>
          <a:xfrm>
            <a:off x="598805" y="1158875"/>
            <a:ext cx="10889992" cy="1912620"/>
            <a:chOff x="0" y="-380"/>
            <a:chExt cx="14944" cy="3765"/>
          </a:xfrm>
        </p:grpSpPr>
        <p:sp>
          <p:nvSpPr>
            <p:cNvPr id="84999" name="矩形 9"/>
            <p:cNvSpPr/>
            <p:nvPr>
              <p:custDataLst>
                <p:tags r:id="rId5"/>
              </p:custDataLst>
            </p:nvPr>
          </p:nvSpPr>
          <p:spPr>
            <a:xfrm>
              <a:off x="147" y="2931"/>
              <a:ext cx="14706" cy="454"/>
            </a:xfrm>
            <a:prstGeom prst="rect">
              <a:avLst/>
            </a:prstGeom>
            <a:solidFill>
              <a:srgbClr val="3F3F3F"/>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85000" name="TextBox 12"/>
            <p:cNvSpPr/>
            <p:nvPr>
              <p:custDataLst>
                <p:tags r:id="rId6"/>
              </p:custDataLst>
            </p:nvPr>
          </p:nvSpPr>
          <p:spPr>
            <a:xfrm>
              <a:off x="0" y="-380"/>
              <a:ext cx="14944" cy="3468"/>
            </a:xfrm>
            <a:prstGeom prst="rect">
              <a:avLst/>
            </a:prstGeom>
            <a:noFill/>
            <a:ln w="9525">
              <a:noFill/>
            </a:ln>
          </p:spPr>
          <p:txBody>
            <a:bodyPr wrap="square">
              <a:noAutofit/>
            </a:bodyPr>
            <a:p>
              <a:pPr>
                <a:lnSpc>
                  <a:spcPct val="200000"/>
                </a:lnSpc>
                <a:buClr>
                  <a:schemeClr val="tx1"/>
                </a:buClr>
              </a:pP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劳动防护用品：</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劳动防护用品</a:t>
              </a:r>
              <a:r>
                <a:rPr lang="en-US" altLang="zh-CN" sz="1600" b="1" dirty="0">
                  <a:solidFill>
                    <a:srgbClr val="404040"/>
                  </a:solidFill>
                  <a:latin typeface="微软雅黑" panose="020B0503020204020204" charset="-122"/>
                  <a:ea typeface="微软雅黑" panose="020B0503020204020204" charset="-122"/>
                  <a:sym typeface="微软雅黑" panose="020B0503020204020204" charset="-122"/>
                </a:rPr>
                <a:t>(PPE)</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，是指由生产经营单位为从业人员配备的，使其在劳动过程中免遭或者减轻事故伤害及职业危害的个人防护装备；劳动防护用品分为</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特种劳动防护用品</a:t>
              </a: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和</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一般劳动防护用品</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a:p>
              <a:pPr>
                <a:lnSpc>
                  <a:spcPct val="200000"/>
                </a:lnSpc>
                <a:buClr>
                  <a:schemeClr val="tx1"/>
                </a:buClr>
              </a:pPr>
              <a:r>
                <a:rPr lang="zh-CN" altLang="en-US" sz="1600" b="1" dirty="0">
                  <a:solidFill>
                    <a:srgbClr val="404040"/>
                  </a:solidFill>
                  <a:latin typeface="微软雅黑" panose="020B0503020204020204" charset="-122"/>
                  <a:ea typeface="微软雅黑" panose="020B0503020204020204" charset="-122"/>
                  <a:sym typeface="微软雅黑" panose="020B0503020204020204" charset="-122"/>
                </a:rPr>
                <a:t>生产经营单位为从业人员提供的劳动防护用品，必须符合国家标准或者行业标准，不得超过使用期限</a:t>
              </a:r>
              <a:endParaRPr lang="zh-CN" altLang="en-US" sz="1600"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grpSp>
        <p:nvGrpSpPr>
          <p:cNvPr id="85001" name="组合 15"/>
          <p:cNvGrpSpPr/>
          <p:nvPr/>
        </p:nvGrpSpPr>
        <p:grpSpPr>
          <a:xfrm>
            <a:off x="682625" y="3432175"/>
            <a:ext cx="4149725" cy="1879600"/>
            <a:chOff x="0" y="0"/>
            <a:chExt cx="6536" cy="2959"/>
          </a:xfrm>
        </p:grpSpPr>
        <p:grpSp>
          <p:nvGrpSpPr>
            <p:cNvPr id="85002" name="组合 10"/>
            <p:cNvGrpSpPr/>
            <p:nvPr/>
          </p:nvGrpSpPr>
          <p:grpSpPr>
            <a:xfrm>
              <a:off x="25" y="0"/>
              <a:ext cx="6511" cy="2959"/>
              <a:chOff x="0" y="0"/>
              <a:chExt cx="6511" cy="2959"/>
            </a:xfrm>
          </p:grpSpPr>
          <p:sp>
            <p:nvSpPr>
              <p:cNvPr id="85003" name="圆角矩形 36"/>
              <p:cNvSpPr/>
              <p:nvPr>
                <p:custDataLst>
                  <p:tags r:id="rId7"/>
                </p:custDataLst>
              </p:nvPr>
            </p:nvSpPr>
            <p:spPr>
              <a:xfrm>
                <a:off x="12" y="0"/>
                <a:ext cx="6499" cy="2959"/>
              </a:xfrm>
              <a:prstGeom prst="roundRect">
                <a:avLst>
                  <a:gd name="adj" fmla="val 7861"/>
                </a:avLst>
              </a:prstGeom>
              <a:gradFill rotWithShape="1">
                <a:gsLst>
                  <a:gs pos="0">
                    <a:srgbClr val="F2F2F2">
                      <a:alpha val="100000"/>
                    </a:srgbClr>
                  </a:gs>
                  <a:gs pos="50000">
                    <a:srgbClr val="D8D8D8">
                      <a:alpha val="100000"/>
                    </a:srgbClr>
                  </a:gs>
                  <a:gs pos="100000">
                    <a:srgbClr val="F2F2F2">
                      <a:alpha val="100000"/>
                    </a:srgbClr>
                  </a:gs>
                </a:gsLst>
                <a:lin ang="5400000" scaled="1"/>
                <a:tileRect/>
              </a:gra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85004" name="五边形 4"/>
              <p:cNvSpPr/>
              <p:nvPr>
                <p:custDataLst>
                  <p:tags r:id="rId8"/>
                </p:custDataLst>
              </p:nvPr>
            </p:nvSpPr>
            <p:spPr>
              <a:xfrm>
                <a:off x="0" y="924"/>
                <a:ext cx="2439" cy="850"/>
              </a:xfrm>
              <a:custGeom>
                <a:avLst/>
                <a:gdLst>
                  <a:gd name="txL" fmla="*/ 0 w 2454237"/>
                  <a:gd name="txT" fmla="*/ 0 h 918020"/>
                  <a:gd name="txR" fmla="*/ 2454237 w 2454237"/>
                  <a:gd name="txB" fmla="*/ 918020 h 918020"/>
                </a:gdLst>
                <a:ahLst/>
                <a:cxnLst>
                  <a:cxn ang="0">
                    <a:pos x="0" y="0"/>
                  </a:cxn>
                  <a:cxn ang="0">
                    <a:pos x="2006227" y="0"/>
                  </a:cxn>
                  <a:cxn ang="0">
                    <a:pos x="2448272" y="459010"/>
                  </a:cxn>
                  <a:cxn ang="0">
                    <a:pos x="2006227" y="918020"/>
                  </a:cxn>
                  <a:cxn ang="0">
                    <a:pos x="0" y="918020"/>
                  </a:cxn>
                  <a:cxn ang="0">
                    <a:pos x="3008" y="436506"/>
                  </a:cxn>
                  <a:cxn ang="0">
                    <a:pos x="0" y="0"/>
                  </a:cxn>
                </a:cxnLst>
                <a:rect l="txL" t="txT" r="txR" b="txB"/>
                <a:pathLst>
                  <a:path w="2454237" h="918020">
                    <a:moveTo>
                      <a:pt x="5965" y="0"/>
                    </a:moveTo>
                    <a:lnTo>
                      <a:pt x="2012192" y="0"/>
                    </a:lnTo>
                    <a:lnTo>
                      <a:pt x="2454237" y="459010"/>
                    </a:lnTo>
                    <a:lnTo>
                      <a:pt x="2012192" y="918020"/>
                    </a:lnTo>
                    <a:lnTo>
                      <a:pt x="5965" y="918020"/>
                    </a:lnTo>
                    <a:cubicBezTo>
                      <a:pt x="-21073" y="545160"/>
                      <a:pt x="107512" y="594200"/>
                      <a:pt x="106509" y="448698"/>
                    </a:cubicBezTo>
                    <a:cubicBezTo>
                      <a:pt x="105506" y="303196"/>
                      <a:pt x="-29608" y="267422"/>
                      <a:pt x="5965" y="0"/>
                    </a:cubicBezTo>
                    <a:close/>
                  </a:path>
                </a:pathLst>
              </a:custGeom>
              <a:solidFill>
                <a:srgbClr val="7F7F7F">
                  <a:alpha val="93999"/>
                </a:srgbClr>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85005" name="TextBox 61"/>
              <p:cNvSpPr/>
              <p:nvPr>
                <p:custDataLst>
                  <p:tags r:id="rId9"/>
                </p:custDataLst>
              </p:nvPr>
            </p:nvSpPr>
            <p:spPr>
              <a:xfrm>
                <a:off x="2243" y="231"/>
                <a:ext cx="4268" cy="2614"/>
              </a:xfrm>
              <a:prstGeom prst="rect">
                <a:avLst/>
              </a:prstGeom>
              <a:noFill/>
              <a:ln w="9525">
                <a:noFill/>
              </a:ln>
            </p:spPr>
            <p:txBody>
              <a:bodyPr wrap="square">
                <a:spAutoFit/>
              </a:bodyPr>
              <a:p>
                <a:pPr>
                  <a:lnSpc>
                    <a:spcPts val="2040"/>
                  </a:lnSpc>
                </a:pPr>
                <a:r>
                  <a:rPr lang="en-US" altLang="zh-CN" sz="1600" b="1" i="1" baseline="0" dirty="0">
                    <a:solidFill>
                      <a:srgbClr val="3F3F3F"/>
                    </a:solidFill>
                    <a:latin typeface="微软雅黑" panose="020B0503020204020204" charset="-122"/>
                    <a:ea typeface="微软雅黑" panose="020B0503020204020204" charset="-122"/>
                    <a:sym typeface="Arial" panose="020B0604020202020204" pitchFamily="34" charset="0"/>
                  </a:rPr>
                  <a:t>是指在劳动作业生产过程中对人体起到特殊保护作用的安全防护用品</a:t>
                </a:r>
                <a:r>
                  <a:rPr lang="zh-CN" altLang="en-US" sz="1600" b="1" i="1" baseline="0" dirty="0">
                    <a:solidFill>
                      <a:srgbClr val="3F3F3F"/>
                    </a:solidFill>
                    <a:latin typeface="微软雅黑" panose="020B0503020204020204" charset="-122"/>
                    <a:ea typeface="微软雅黑" panose="020B0503020204020204" charset="-122"/>
                    <a:sym typeface="Arial" panose="020B0604020202020204" pitchFamily="34" charset="0"/>
                  </a:rPr>
                  <a:t>，列入</a:t>
                </a:r>
                <a:r>
                  <a:rPr lang="zh-CN" altLang="en-US" sz="1600" b="1" i="1" baseline="0" dirty="0">
                    <a:solidFill>
                      <a:srgbClr val="E74C2E"/>
                    </a:solidFill>
                    <a:latin typeface="微软雅黑" panose="020B0503020204020204" charset="-122"/>
                    <a:ea typeface="微软雅黑" panose="020B0503020204020204" charset="-122"/>
                    <a:sym typeface="Arial" panose="020B0604020202020204" pitchFamily="34" charset="0"/>
                  </a:rPr>
                  <a:t>特种劳动防护用品目录</a:t>
                </a:r>
                <a:r>
                  <a:rPr lang="zh-CN" altLang="en-US" sz="1600" b="1" i="1" baseline="0" dirty="0">
                    <a:solidFill>
                      <a:srgbClr val="3F3F3F"/>
                    </a:solidFill>
                    <a:latin typeface="微软雅黑" panose="020B0503020204020204" charset="-122"/>
                    <a:ea typeface="微软雅黑" panose="020B0503020204020204" charset="-122"/>
                    <a:sym typeface="Arial" panose="020B0604020202020204" pitchFamily="34" charset="0"/>
                  </a:rPr>
                  <a:t>如</a:t>
                </a:r>
                <a:r>
                  <a:rPr lang="en-US" altLang="zh-CN" sz="1600" b="1" i="1" baseline="0" dirty="0">
                    <a:solidFill>
                      <a:srgbClr val="3F3F3F"/>
                    </a:solidFill>
                    <a:latin typeface="微软雅黑" panose="020B0503020204020204" charset="-122"/>
                    <a:ea typeface="微软雅黑" panose="020B0503020204020204" charset="-122"/>
                    <a:sym typeface="Arial" panose="020B0604020202020204" pitchFamily="34" charset="0"/>
                  </a:rPr>
                  <a:t>过滤式防毒面具、正压式空气呼吸器、防化服、防冲击面罩等</a:t>
                </a:r>
                <a:endParaRPr lang="en-US" altLang="zh-CN" sz="1600" b="1" i="1" baseline="0" dirty="0">
                  <a:solidFill>
                    <a:srgbClr val="3F3F3F"/>
                  </a:solidFill>
                  <a:latin typeface="微软雅黑" panose="020B0503020204020204" charset="-122"/>
                  <a:ea typeface="微软雅黑" panose="020B0503020204020204" charset="-122"/>
                  <a:sym typeface="Arial" panose="020B0604020202020204" pitchFamily="34" charset="0"/>
                </a:endParaRPr>
              </a:p>
            </p:txBody>
          </p:sp>
        </p:grpSp>
        <p:sp>
          <p:nvSpPr>
            <p:cNvPr id="85006" name="TextBox 53"/>
            <p:cNvSpPr/>
            <p:nvPr>
              <p:custDataLst>
                <p:tags r:id="rId10"/>
              </p:custDataLst>
            </p:nvPr>
          </p:nvSpPr>
          <p:spPr>
            <a:xfrm>
              <a:off x="0" y="1149"/>
              <a:ext cx="2268" cy="454"/>
            </a:xfrm>
            <a:prstGeom prst="rect">
              <a:avLst/>
            </a:prstGeom>
            <a:noFill/>
            <a:ln w="9525">
              <a:noFill/>
            </a:ln>
          </p:spPr>
          <p:txBody>
            <a:bodyPr wrap="square">
              <a:spAutoFit/>
            </a:bodyPr>
            <a:p>
              <a:pPr algn="ctr">
                <a:lnSpc>
                  <a:spcPct val="80000"/>
                </a:lnSpc>
                <a:buNone/>
              </a:pPr>
              <a:r>
                <a:rPr lang="zh-CN" altLang="en-US" sz="1600" b="1" i="1" baseline="0" dirty="0">
                  <a:solidFill>
                    <a:schemeClr val="bg1"/>
                  </a:solidFill>
                  <a:latin typeface="Agency FB" pitchFamily="2" charset="0"/>
                  <a:ea typeface="微软雅黑" panose="020B0503020204020204" charset="-122"/>
                  <a:sym typeface="Agency FB" pitchFamily="2" charset="0"/>
                </a:rPr>
                <a:t>特种劳防用品</a:t>
              </a:r>
              <a:endParaRPr lang="zh-CN" altLang="en-US" sz="1600" b="1" i="1" baseline="0" dirty="0">
                <a:solidFill>
                  <a:schemeClr val="bg1"/>
                </a:solidFill>
                <a:latin typeface="Agency FB" pitchFamily="2" charset="0"/>
                <a:ea typeface="微软雅黑" panose="020B0503020204020204" charset="-122"/>
                <a:sym typeface="Agency FB" pitchFamily="2" charset="0"/>
              </a:endParaRPr>
            </a:p>
          </p:txBody>
        </p:sp>
      </p:grpSp>
      <p:sp>
        <p:nvSpPr>
          <p:cNvPr id="85007" name="直接连接符 55"/>
          <p:cNvSpPr/>
          <p:nvPr>
            <p:custDataLst>
              <p:tags r:id="rId11"/>
            </p:custDataLst>
          </p:nvPr>
        </p:nvSpPr>
        <p:spPr>
          <a:xfrm flipV="1">
            <a:off x="2438718" y="3265805"/>
            <a:ext cx="8142287" cy="0"/>
          </a:xfrm>
          <a:prstGeom prst="line">
            <a:avLst/>
          </a:prstGeom>
          <a:ln w="22225" cap="flat" cmpd="sng">
            <a:solidFill>
              <a:srgbClr val="A5A5A5"/>
            </a:solidFill>
            <a:prstDash val="dash"/>
            <a:miter/>
            <a:headEnd type="none" w="med" len="med"/>
            <a:tailEnd type="none" w="med" len="med"/>
          </a:ln>
        </p:spPr>
      </p:sp>
      <p:sp>
        <p:nvSpPr>
          <p:cNvPr id="85008" name="直接连接符 56"/>
          <p:cNvSpPr/>
          <p:nvPr>
            <p:custDataLst>
              <p:tags r:id="rId12"/>
            </p:custDataLst>
          </p:nvPr>
        </p:nvSpPr>
        <p:spPr>
          <a:xfrm>
            <a:off x="2459355" y="5567680"/>
            <a:ext cx="8121650" cy="19050"/>
          </a:xfrm>
          <a:prstGeom prst="line">
            <a:avLst/>
          </a:prstGeom>
          <a:ln w="22225" cap="flat" cmpd="sng">
            <a:solidFill>
              <a:srgbClr val="A5A5A5"/>
            </a:solidFill>
            <a:prstDash val="dash"/>
            <a:miter/>
            <a:headEnd type="none" w="med" len="med"/>
            <a:tailEnd type="none" w="med" len="med"/>
          </a:ln>
        </p:spPr>
      </p:sp>
      <p:grpSp>
        <p:nvGrpSpPr>
          <p:cNvPr id="85009" name="组合 16"/>
          <p:cNvGrpSpPr/>
          <p:nvPr/>
        </p:nvGrpSpPr>
        <p:grpSpPr>
          <a:xfrm>
            <a:off x="7492048" y="3432255"/>
            <a:ext cx="3887470" cy="1879600"/>
            <a:chOff x="-15" y="375"/>
            <a:chExt cx="6122" cy="2959"/>
          </a:xfrm>
        </p:grpSpPr>
        <p:grpSp>
          <p:nvGrpSpPr>
            <p:cNvPr id="85010" name="组合 14"/>
            <p:cNvGrpSpPr/>
            <p:nvPr/>
          </p:nvGrpSpPr>
          <p:grpSpPr>
            <a:xfrm>
              <a:off x="-15" y="375"/>
              <a:ext cx="6122" cy="2959"/>
              <a:chOff x="-15" y="375"/>
              <a:chExt cx="6122" cy="2959"/>
            </a:xfrm>
          </p:grpSpPr>
          <p:sp>
            <p:nvSpPr>
              <p:cNvPr id="85011" name="圆角矩形 4"/>
              <p:cNvSpPr/>
              <p:nvPr>
                <p:custDataLst>
                  <p:tags r:id="rId13"/>
                </p:custDataLst>
              </p:nvPr>
            </p:nvSpPr>
            <p:spPr>
              <a:xfrm>
                <a:off x="-15" y="375"/>
                <a:ext cx="5839" cy="2959"/>
              </a:xfrm>
              <a:prstGeom prst="roundRect">
                <a:avLst>
                  <a:gd name="adj" fmla="val 7861"/>
                </a:avLst>
              </a:prstGeom>
              <a:gradFill rotWithShape="1">
                <a:gsLst>
                  <a:gs pos="0">
                    <a:srgbClr val="F2F2F2">
                      <a:alpha val="100000"/>
                    </a:srgbClr>
                  </a:gs>
                  <a:gs pos="50000">
                    <a:srgbClr val="D8D8D8">
                      <a:alpha val="100000"/>
                    </a:srgbClr>
                  </a:gs>
                  <a:gs pos="100000">
                    <a:srgbClr val="F2F2F2">
                      <a:alpha val="100000"/>
                    </a:srgbClr>
                  </a:gs>
                </a:gsLst>
                <a:lin ang="5400000" scaled="1"/>
                <a:tileRect/>
              </a:gra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85012" name="五边形 4"/>
              <p:cNvSpPr/>
              <p:nvPr>
                <p:custDataLst>
                  <p:tags r:id="rId14"/>
                </p:custDataLst>
              </p:nvPr>
            </p:nvSpPr>
            <p:spPr>
              <a:xfrm flipH="1">
                <a:off x="3556" y="1228"/>
                <a:ext cx="2551" cy="850"/>
              </a:xfrm>
              <a:custGeom>
                <a:avLst/>
                <a:gdLst>
                  <a:gd name="txL" fmla="*/ 0 w 2454237"/>
                  <a:gd name="txT" fmla="*/ 0 h 918020"/>
                  <a:gd name="txR" fmla="*/ 2454237 w 2454237"/>
                  <a:gd name="txB" fmla="*/ 918020 h 918020"/>
                </a:gdLst>
                <a:ahLst/>
                <a:cxnLst>
                  <a:cxn ang="0">
                    <a:pos x="0" y="0"/>
                  </a:cxn>
                  <a:cxn ang="0">
                    <a:pos x="2006227" y="0"/>
                  </a:cxn>
                  <a:cxn ang="0">
                    <a:pos x="2448272" y="459010"/>
                  </a:cxn>
                  <a:cxn ang="0">
                    <a:pos x="2006227" y="918020"/>
                  </a:cxn>
                  <a:cxn ang="0">
                    <a:pos x="0" y="918020"/>
                  </a:cxn>
                  <a:cxn ang="0">
                    <a:pos x="3008" y="436506"/>
                  </a:cxn>
                  <a:cxn ang="0">
                    <a:pos x="0" y="0"/>
                  </a:cxn>
                </a:cxnLst>
                <a:rect l="txL" t="txT" r="txR" b="txB"/>
                <a:pathLst>
                  <a:path w="2454237" h="918020">
                    <a:moveTo>
                      <a:pt x="5965" y="0"/>
                    </a:moveTo>
                    <a:lnTo>
                      <a:pt x="2012192" y="0"/>
                    </a:lnTo>
                    <a:lnTo>
                      <a:pt x="2454237" y="459010"/>
                    </a:lnTo>
                    <a:lnTo>
                      <a:pt x="2012192" y="918020"/>
                    </a:lnTo>
                    <a:lnTo>
                      <a:pt x="5965" y="918020"/>
                    </a:lnTo>
                    <a:cubicBezTo>
                      <a:pt x="-21073" y="545160"/>
                      <a:pt x="107512" y="594200"/>
                      <a:pt x="106509" y="448698"/>
                    </a:cubicBezTo>
                    <a:cubicBezTo>
                      <a:pt x="105506" y="303196"/>
                      <a:pt x="-29608" y="267422"/>
                      <a:pt x="5965" y="0"/>
                    </a:cubicBezTo>
                    <a:close/>
                  </a:path>
                </a:pathLst>
              </a:custGeom>
              <a:solidFill>
                <a:srgbClr val="7F7F7F">
                  <a:alpha val="98000"/>
                </a:srgbClr>
              </a:solidFill>
              <a:ln w="9525">
                <a:noFill/>
              </a:ln>
            </p:spPr>
            <p:txBody>
              <a:bodyPr vert="horz" wrap="square" anchor="ctr" anchorCtr="0"/>
              <a:p>
                <a:pPr algn="ctr">
                  <a:buNone/>
                </a:pPr>
                <a:endParaRPr b="1" i="1" baseline="0">
                  <a:solidFill>
                    <a:srgbClr val="FFFFFF"/>
                  </a:solidFill>
                  <a:latin typeface="Calibri" panose="020F0502020204030204" charset="0"/>
                  <a:ea typeface="宋体" panose="02010600030101010101" pitchFamily="2" charset="-122"/>
                  <a:sym typeface="宋体" panose="02010600030101010101" pitchFamily="2" charset="-122"/>
                </a:endParaRPr>
              </a:p>
            </p:txBody>
          </p:sp>
          <p:sp>
            <p:nvSpPr>
              <p:cNvPr id="85013" name="TextBox 61"/>
              <p:cNvSpPr/>
              <p:nvPr>
                <p:custDataLst>
                  <p:tags r:id="rId15"/>
                </p:custDataLst>
              </p:nvPr>
            </p:nvSpPr>
            <p:spPr>
              <a:xfrm>
                <a:off x="112" y="657"/>
                <a:ext cx="3591" cy="2469"/>
              </a:xfrm>
              <a:prstGeom prst="rect">
                <a:avLst/>
              </a:prstGeom>
              <a:noFill/>
              <a:ln w="9525">
                <a:noFill/>
              </a:ln>
            </p:spPr>
            <p:txBody>
              <a:bodyPr wrap="square">
                <a:spAutoFit/>
              </a:bodyPr>
              <a:p>
                <a:pPr>
                  <a:lnSpc>
                    <a:spcPct val="150000"/>
                  </a:lnSpc>
                </a:pPr>
                <a:r>
                  <a:rPr lang="en-US" altLang="zh-CN" sz="1600" b="1" i="1" baseline="0" dirty="0">
                    <a:solidFill>
                      <a:srgbClr val="E74C2E"/>
                    </a:solidFill>
                    <a:latin typeface="微软雅黑" panose="020B0503020204020204" charset="-122"/>
                    <a:ea typeface="微软雅黑" panose="020B0503020204020204" charset="-122"/>
                    <a:sym typeface="Arial" panose="020B0604020202020204" pitchFamily="34" charset="0"/>
                  </a:rPr>
                  <a:t>未列入目录</a:t>
                </a:r>
                <a:r>
                  <a:rPr lang="en-US" altLang="zh-CN" sz="1600" b="1" i="1" baseline="0" dirty="0">
                    <a:solidFill>
                      <a:srgbClr val="3F3F3F"/>
                    </a:solidFill>
                    <a:latin typeface="微软雅黑" panose="020B0503020204020204" charset="-122"/>
                    <a:ea typeface="微软雅黑" panose="020B0503020204020204" charset="-122"/>
                    <a:sym typeface="Arial" panose="020B0604020202020204" pitchFamily="34" charset="0"/>
                  </a:rPr>
                  <a:t>的劳动防护用品为一般劳动防护用品。如劳保手套、劳保鞋</a:t>
                </a:r>
                <a:endParaRPr lang="en-US" altLang="zh-CN" sz="1600" b="1" i="1" baseline="0" dirty="0">
                  <a:solidFill>
                    <a:srgbClr val="3F3F3F"/>
                  </a:solidFill>
                  <a:latin typeface="微软雅黑" panose="020B0503020204020204" charset="-122"/>
                  <a:ea typeface="微软雅黑" panose="020B0503020204020204" charset="-122"/>
                  <a:sym typeface="Arial" panose="020B0604020202020204" pitchFamily="34" charset="0"/>
                </a:endParaRPr>
              </a:p>
            </p:txBody>
          </p:sp>
        </p:grpSp>
        <p:sp>
          <p:nvSpPr>
            <p:cNvPr id="85014" name="TextBox 53"/>
            <p:cNvSpPr/>
            <p:nvPr>
              <p:custDataLst>
                <p:tags r:id="rId16"/>
              </p:custDataLst>
            </p:nvPr>
          </p:nvSpPr>
          <p:spPr>
            <a:xfrm>
              <a:off x="3703" y="1396"/>
              <a:ext cx="2268" cy="454"/>
            </a:xfrm>
            <a:prstGeom prst="rect">
              <a:avLst/>
            </a:prstGeom>
            <a:noFill/>
            <a:ln w="9525">
              <a:noFill/>
            </a:ln>
          </p:spPr>
          <p:txBody>
            <a:bodyPr wrap="square">
              <a:spAutoFit/>
            </a:bodyPr>
            <a:p>
              <a:pPr algn="ctr">
                <a:lnSpc>
                  <a:spcPct val="80000"/>
                </a:lnSpc>
                <a:buNone/>
              </a:pPr>
              <a:r>
                <a:rPr lang="zh-CN" altLang="en-US" sz="1600" b="1" i="1" baseline="0" dirty="0">
                  <a:solidFill>
                    <a:schemeClr val="bg1"/>
                  </a:solidFill>
                  <a:latin typeface="Agency FB" pitchFamily="2" charset="0"/>
                  <a:ea typeface="微软雅黑" panose="020B0503020204020204" charset="-122"/>
                  <a:sym typeface="Agency FB" pitchFamily="2" charset="0"/>
                </a:rPr>
                <a:t>一般劳防用品</a:t>
              </a:r>
              <a:endParaRPr lang="zh-CN" altLang="en-US" sz="1600" b="1" i="1" baseline="0" dirty="0">
                <a:solidFill>
                  <a:schemeClr val="bg1"/>
                </a:solidFill>
                <a:latin typeface="Agency FB" pitchFamily="2" charset="0"/>
                <a:ea typeface="微软雅黑" panose="020B0503020204020204" charset="-122"/>
                <a:sym typeface="Agency FB" pitchFamily="2" charset="0"/>
              </a:endParaRPr>
            </a:p>
          </p:txBody>
        </p:sp>
      </p:grpSp>
      <p:sp>
        <p:nvSpPr>
          <p:cNvPr id="2" name="文本框 1"/>
          <p:cNvSpPr txBox="1"/>
          <p:nvPr/>
        </p:nvSpPr>
        <p:spPr>
          <a:xfrm>
            <a:off x="242570" y="687705"/>
            <a:ext cx="2058035" cy="398780"/>
          </a:xfrm>
          <a:prstGeom prst="rect">
            <a:avLst/>
          </a:prstGeom>
          <a:noFill/>
        </p:spPr>
        <p:txBody>
          <a:bodyPr wrap="square" rtlCol="0">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个体防护措施</a:t>
            </a:r>
            <a:endParaRPr lang="zh-CN" altLang="en-US" sz="2000"/>
          </a:p>
        </p:txBody>
      </p:sp>
    </p:spTree>
    <p:custDataLst>
      <p:tags r:id="rId1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4998"/>
                                        </p:tgtEl>
                                        <p:attrNameLst>
                                          <p:attrName>style.visibility</p:attrName>
                                        </p:attrNameLst>
                                      </p:cBhvr>
                                      <p:to>
                                        <p:strVal val="visible"/>
                                      </p:to>
                                    </p:set>
                                    <p:anim calcmode="lin" valueType="num">
                                      <p:cBhvr>
                                        <p:cTn id="7" dur="500" fill="hold"/>
                                        <p:tgtEl>
                                          <p:spTgt spid="84998"/>
                                        </p:tgtEl>
                                        <p:attrNameLst>
                                          <p:attrName>ppt_w</p:attrName>
                                        </p:attrNameLst>
                                      </p:cBhvr>
                                      <p:tavLst>
                                        <p:tav tm="0">
                                          <p:val>
                                            <p:fltVal val="0.000000"/>
                                          </p:val>
                                        </p:tav>
                                        <p:tav tm="100000">
                                          <p:val>
                                            <p:strVal val="#ppt_w"/>
                                          </p:val>
                                        </p:tav>
                                      </p:tavLst>
                                    </p:anim>
                                    <p:anim calcmode="lin" valueType="num">
                                      <p:cBhvr>
                                        <p:cTn id="8" dur="500" fill="hold"/>
                                        <p:tgtEl>
                                          <p:spTgt spid="84998"/>
                                        </p:tgtEl>
                                        <p:attrNameLst>
                                          <p:attrName>ppt_h</p:attrName>
                                        </p:attrNameLst>
                                      </p:cBhvr>
                                      <p:tavLst>
                                        <p:tav tm="0">
                                          <p:val>
                                            <p:fltVal val="0.000000"/>
                                          </p:val>
                                        </p:tav>
                                        <p:tav tm="100000">
                                          <p:val>
                                            <p:strVal val="#ppt_h"/>
                                          </p:val>
                                        </p:tav>
                                      </p:tavLst>
                                    </p:anim>
                                    <p:animEffect filter="fade">
                                      <p:cBhvr>
                                        <p:cTn id="9" dur="500"/>
                                        <p:tgtEl>
                                          <p:spTgt spid="84998"/>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85007"/>
                                        </p:tgtEl>
                                        <p:attrNameLst>
                                          <p:attrName>style.visibility</p:attrName>
                                        </p:attrNameLst>
                                      </p:cBhvr>
                                      <p:to>
                                        <p:strVal val="visible"/>
                                      </p:to>
                                    </p:set>
                                    <p:anim calcmode="lin" valueType="num">
                                      <p:cBhvr>
                                        <p:cTn id="13" dur="500" fill="hold"/>
                                        <p:tgtEl>
                                          <p:spTgt spid="85007"/>
                                        </p:tgtEl>
                                        <p:attrNameLst>
                                          <p:attrName>ppt_w</p:attrName>
                                        </p:attrNameLst>
                                      </p:cBhvr>
                                      <p:tavLst>
                                        <p:tav tm="0">
                                          <p:val>
                                            <p:fltVal val="0.000000"/>
                                          </p:val>
                                        </p:tav>
                                        <p:tav tm="100000">
                                          <p:val>
                                            <p:strVal val="#ppt_w"/>
                                          </p:val>
                                        </p:tav>
                                      </p:tavLst>
                                    </p:anim>
                                    <p:anim calcmode="lin" valueType="num">
                                      <p:cBhvr>
                                        <p:cTn id="14" dur="500" fill="hold"/>
                                        <p:tgtEl>
                                          <p:spTgt spid="85007"/>
                                        </p:tgtEl>
                                        <p:attrNameLst>
                                          <p:attrName>ppt_h</p:attrName>
                                        </p:attrNameLst>
                                      </p:cBhvr>
                                      <p:tavLst>
                                        <p:tav tm="0">
                                          <p:val>
                                            <p:fltVal val="0.000000"/>
                                          </p:val>
                                        </p:tav>
                                        <p:tav tm="100000">
                                          <p:val>
                                            <p:strVal val="#ppt_h"/>
                                          </p:val>
                                        </p:tav>
                                      </p:tavLst>
                                    </p:anim>
                                    <p:animEffect filter="fade">
                                      <p:cBhvr>
                                        <p:cTn id="15" dur="500"/>
                                        <p:tgtEl>
                                          <p:spTgt spid="85007"/>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85001"/>
                                        </p:tgtEl>
                                        <p:attrNameLst>
                                          <p:attrName>style.visibility</p:attrName>
                                        </p:attrNameLst>
                                      </p:cBhvr>
                                      <p:to>
                                        <p:strVal val="visible"/>
                                      </p:to>
                                    </p:set>
                                    <p:anim calcmode="lin" valueType="num">
                                      <p:cBhvr>
                                        <p:cTn id="19" dur="500" fill="hold"/>
                                        <p:tgtEl>
                                          <p:spTgt spid="85001"/>
                                        </p:tgtEl>
                                        <p:attrNameLst>
                                          <p:attrName>ppt_x</p:attrName>
                                        </p:attrNameLst>
                                      </p:cBhvr>
                                      <p:tavLst>
                                        <p:tav tm="0">
                                          <p:val>
                                            <p:strVal val="0-#ppt_w/2"/>
                                          </p:val>
                                        </p:tav>
                                        <p:tav tm="100000">
                                          <p:val>
                                            <p:strVal val="#ppt_x"/>
                                          </p:val>
                                        </p:tav>
                                      </p:tavLst>
                                    </p:anim>
                                    <p:anim calcmode="lin" valueType="num">
                                      <p:cBhvr>
                                        <p:cTn id="20" dur="500" fill="hold"/>
                                        <p:tgtEl>
                                          <p:spTgt spid="85001"/>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2" presetClass="entr" presetSubtype="2" fill="hold" nodeType="afterEffect">
                                  <p:stCondLst>
                                    <p:cond delay="0"/>
                                  </p:stCondLst>
                                  <p:childTnLst>
                                    <p:set>
                                      <p:cBhvr>
                                        <p:cTn id="23" dur="1" fill="hold">
                                          <p:stCondLst>
                                            <p:cond delay="0"/>
                                          </p:stCondLst>
                                        </p:cTn>
                                        <p:tgtEl>
                                          <p:spTgt spid="85009"/>
                                        </p:tgtEl>
                                        <p:attrNameLst>
                                          <p:attrName>style.visibility</p:attrName>
                                        </p:attrNameLst>
                                      </p:cBhvr>
                                      <p:to>
                                        <p:strVal val="visible"/>
                                      </p:to>
                                    </p:set>
                                    <p:anim calcmode="lin" valueType="num">
                                      <p:cBhvr>
                                        <p:cTn id="24" dur="500" fill="hold"/>
                                        <p:tgtEl>
                                          <p:spTgt spid="85009"/>
                                        </p:tgtEl>
                                        <p:attrNameLst>
                                          <p:attrName>ppt_x</p:attrName>
                                        </p:attrNameLst>
                                      </p:cBhvr>
                                      <p:tavLst>
                                        <p:tav tm="0">
                                          <p:val>
                                            <p:strVal val="1+#ppt_w/2"/>
                                          </p:val>
                                        </p:tav>
                                        <p:tav tm="100000">
                                          <p:val>
                                            <p:strVal val="#ppt_x"/>
                                          </p:val>
                                        </p:tav>
                                      </p:tavLst>
                                    </p:anim>
                                    <p:anim calcmode="lin" valueType="num">
                                      <p:cBhvr>
                                        <p:cTn id="25" dur="500" fill="hold"/>
                                        <p:tgtEl>
                                          <p:spTgt spid="85009"/>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85008"/>
                                        </p:tgtEl>
                                        <p:attrNameLst>
                                          <p:attrName>style.visibility</p:attrName>
                                        </p:attrNameLst>
                                      </p:cBhvr>
                                      <p:to>
                                        <p:strVal val="visible"/>
                                      </p:to>
                                    </p:set>
                                    <p:anim calcmode="lin" valueType="num">
                                      <p:cBhvr>
                                        <p:cTn id="29" dur="500" fill="hold"/>
                                        <p:tgtEl>
                                          <p:spTgt spid="85008"/>
                                        </p:tgtEl>
                                        <p:attrNameLst>
                                          <p:attrName>ppt_w</p:attrName>
                                        </p:attrNameLst>
                                      </p:cBhvr>
                                      <p:tavLst>
                                        <p:tav tm="0">
                                          <p:val>
                                            <p:fltVal val="0.000000"/>
                                          </p:val>
                                        </p:tav>
                                        <p:tav tm="100000">
                                          <p:val>
                                            <p:strVal val="#ppt_w"/>
                                          </p:val>
                                        </p:tav>
                                      </p:tavLst>
                                    </p:anim>
                                    <p:anim calcmode="lin" valueType="num">
                                      <p:cBhvr>
                                        <p:cTn id="30" dur="500" fill="hold"/>
                                        <p:tgtEl>
                                          <p:spTgt spid="85008"/>
                                        </p:tgtEl>
                                        <p:attrNameLst>
                                          <p:attrName>ppt_h</p:attrName>
                                        </p:attrNameLst>
                                      </p:cBhvr>
                                      <p:tavLst>
                                        <p:tav tm="0">
                                          <p:val>
                                            <p:fltVal val="0.000000"/>
                                          </p:val>
                                        </p:tav>
                                        <p:tav tm="100000">
                                          <p:val>
                                            <p:strVal val="#ppt_h"/>
                                          </p:val>
                                        </p:tav>
                                      </p:tavLst>
                                    </p:anim>
                                    <p:animEffect filter="fade">
                                      <p:cBhvr>
                                        <p:cTn id="31" dur="500"/>
                                        <p:tgtEl>
                                          <p:spTgt spid="850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23812" y="5147628"/>
            <a:ext cx="12215812" cy="1674812"/>
          </a:xfrm>
          <a:prstGeom prst="rect">
            <a:avLst/>
          </a:prstGeom>
          <a:noFill/>
          <a:ln w="9525">
            <a:noFill/>
          </a:ln>
        </p:spPr>
      </p:pic>
      <p:grpSp>
        <p:nvGrpSpPr>
          <p:cNvPr id="86021" name="组合 8"/>
          <p:cNvGrpSpPr/>
          <p:nvPr/>
        </p:nvGrpSpPr>
        <p:grpSpPr>
          <a:xfrm>
            <a:off x="719194" y="662305"/>
            <a:ext cx="10900296" cy="5035125"/>
            <a:chOff x="103" y="0"/>
            <a:chExt cx="16434" cy="8816"/>
          </a:xfrm>
        </p:grpSpPr>
        <p:sp>
          <p:nvSpPr>
            <p:cNvPr id="86022" name="椭圆 2"/>
            <p:cNvSpPr/>
            <p:nvPr>
              <p:custDataLst>
                <p:tags r:id="rId4"/>
              </p:custDataLst>
            </p:nvPr>
          </p:nvSpPr>
          <p:spPr>
            <a:xfrm>
              <a:off x="9858" y="1172"/>
              <a:ext cx="5400" cy="5529"/>
            </a:xfrm>
            <a:prstGeom prst="ellipse">
              <a:avLst/>
            </a:prstGeom>
            <a:solidFill>
              <a:srgbClr val="D8D8D8">
                <a:alpha val="40999"/>
              </a:srgbClr>
            </a:solidFill>
            <a:ln w="9525">
              <a:noFill/>
            </a:ln>
          </p:spPr>
          <p:txBody>
            <a:bodyPr anchor="ctr" anchorCtr="0"/>
            <a:p>
              <a:pPr algn="ctr">
                <a:buNone/>
              </a:pPr>
              <a:r>
                <a:rPr lang="zh-CN" altLang="en-US" sz="2400" b="1" dirty="0">
                  <a:solidFill>
                    <a:srgbClr val="E74C2E"/>
                  </a:solidFill>
                  <a:latin typeface="微软雅黑" panose="020B0503020204020204" charset="-122"/>
                  <a:ea typeface="微软雅黑" panose="020B0503020204020204" charset="-122"/>
                  <a:sym typeface="微软雅黑" panose="020B0503020204020204" charset="-122"/>
                </a:rPr>
                <a:t>“三证一标”</a:t>
              </a:r>
              <a:endParaRPr lang="zh-CN" altLang="en-US" sz="2400" b="1" i="1" baseline="0" dirty="0">
                <a:solidFill>
                  <a:srgbClr val="595959"/>
                </a:solidFill>
                <a:latin typeface="微软雅黑" panose="020B0503020204020204" charset="-122"/>
                <a:ea typeface="微软雅黑" panose="020B0503020204020204" charset="-122"/>
                <a:sym typeface="宋体" panose="02010600030101010101" pitchFamily="2" charset="-122"/>
              </a:endParaRPr>
            </a:p>
          </p:txBody>
        </p:sp>
        <p:grpSp>
          <p:nvGrpSpPr>
            <p:cNvPr id="86023" name="组合 6"/>
            <p:cNvGrpSpPr/>
            <p:nvPr/>
          </p:nvGrpSpPr>
          <p:grpSpPr>
            <a:xfrm>
              <a:off x="9804" y="0"/>
              <a:ext cx="5881" cy="5939"/>
              <a:chOff x="0" y="0"/>
              <a:chExt cx="3734600" cy="3771280"/>
            </a:xfrm>
          </p:grpSpPr>
          <p:sp>
            <p:nvSpPr>
              <p:cNvPr id="86024" name="椭圆 46"/>
              <p:cNvSpPr/>
              <p:nvPr>
                <p:custDataLst>
                  <p:tags r:id="rId5"/>
                </p:custDataLst>
              </p:nvPr>
            </p:nvSpPr>
            <p:spPr>
              <a:xfrm>
                <a:off x="1117397" y="0"/>
                <a:ext cx="1372125" cy="1465676"/>
              </a:xfrm>
              <a:prstGeom prst="ellipse">
                <a:avLst/>
              </a:prstGeom>
              <a:solidFill>
                <a:schemeClr val="bg1"/>
              </a:solidFill>
              <a:ln w="76200" cap="flat" cmpd="sng">
                <a:solidFill>
                  <a:srgbClr val="E74C2E"/>
                </a:solidFill>
                <a:prstDash val="solid"/>
                <a:miter/>
                <a:headEnd type="none" w="med" len="med"/>
                <a:tailEnd type="none" w="med" len="med"/>
              </a:ln>
            </p:spPr>
            <p:txBody>
              <a:bodyPr anchor="ctr" anchorCtr="0"/>
              <a:p>
                <a:pPr algn="ctr">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生产许可证</a:t>
                </a:r>
                <a:endParaRPr lang="zh-CN" altLang="en-US" b="1" i="1" baseline="0"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6025" name="环形箭头 47"/>
              <p:cNvSpPr/>
              <p:nvPr>
                <p:custDataLst>
                  <p:tags r:id="rId6"/>
                </p:custDataLst>
              </p:nvPr>
            </p:nvSpPr>
            <p:spPr>
              <a:xfrm rot="20877171">
                <a:off x="0" y="429169"/>
                <a:ext cx="3734600" cy="3342111"/>
              </a:xfrm>
              <a:custGeom>
                <a:avLst/>
                <a:gdLst>
                  <a:gd name="txL" fmla="*/ 3163 w 21600"/>
                  <a:gd name="txT" fmla="*/ 3163 h 21600"/>
                  <a:gd name="txR" fmla="*/ 18437 w 21600"/>
                  <a:gd name="txB" fmla="*/ 18437 h 21600"/>
                </a:gdLst>
                <a:ahLst/>
                <a:cxnLst>
                  <a:cxn ang="0">
                    <a:pos x="19793" y="4820"/>
                  </a:cxn>
                  <a:cxn ang="270">
                    <a:pos x="17051" y="2540"/>
                  </a:cxn>
                  <a:cxn ang="0">
                    <a:pos x="19057" y="5309"/>
                  </a:cxn>
                  <a:cxn ang="0">
                    <a:pos x="23878" y="7451"/>
                  </a:cxn>
                  <a:cxn ang="0">
                    <a:pos x="21613" y="11274"/>
                  </a:cxn>
                  <a:cxn ang="0">
                    <a:pos x="17790" y="9010"/>
                  </a:cxn>
                </a:cxnLst>
                <a:rect l="txL" t="txT" r="txR" b="txB"/>
                <a:pathLst>
                  <a:path w="21600" h="21600">
                    <a:moveTo>
                      <a:pt x="20406" y="8340"/>
                    </a:moveTo>
                    <a:arcTo wR="9916" hR="9916" stAng="20738369" swAng="-2311090"/>
                    <a:lnTo>
                      <a:pt x="17317" y="2188"/>
                    </a:lnTo>
                    <a:arcTo wR="10800" hR="10800" stAng="18427278" swAng="2311090"/>
                    <a:lnTo>
                      <a:pt x="23878" y="7451"/>
                    </a:lnTo>
                    <a:lnTo>
                      <a:pt x="21613" y="11274"/>
                    </a:lnTo>
                    <a:lnTo>
                      <a:pt x="17790" y="9010"/>
                    </a:lnTo>
                    <a:lnTo>
                      <a:pt x="20406" y="8340"/>
                    </a:lnTo>
                    <a:close/>
                  </a:path>
                </a:pathLst>
              </a:custGeom>
              <a:solidFill>
                <a:srgbClr val="E74C2E"/>
              </a:solidFill>
              <a:ln w="9525">
                <a:noFill/>
              </a:ln>
            </p:spPr>
            <p:txBody>
              <a:bodyPr anchor="ctr" anchorCtr="0"/>
              <a:p>
                <a:pPr algn="ctr">
                  <a:buNone/>
                </a:pPr>
                <a:endParaRPr b="1" i="1" baseline="0">
                  <a:latin typeface="Calibri" panose="020F0502020204030204" charset="0"/>
                  <a:ea typeface="宋体" panose="02010600030101010101" pitchFamily="2" charset="-122"/>
                  <a:sym typeface="宋体" panose="02010600030101010101" pitchFamily="2" charset="-122"/>
                </a:endParaRPr>
              </a:p>
            </p:txBody>
          </p:sp>
        </p:grpSp>
        <p:grpSp>
          <p:nvGrpSpPr>
            <p:cNvPr id="86026" name="组合 7"/>
            <p:cNvGrpSpPr/>
            <p:nvPr/>
          </p:nvGrpSpPr>
          <p:grpSpPr>
            <a:xfrm rot="5400000">
              <a:off x="10678" y="1192"/>
              <a:ext cx="5881" cy="5836"/>
              <a:chOff x="0" y="73255"/>
              <a:chExt cx="3734600" cy="3705679"/>
            </a:xfrm>
          </p:grpSpPr>
          <p:sp>
            <p:nvSpPr>
              <p:cNvPr id="86027" name="椭圆 49"/>
              <p:cNvSpPr/>
              <p:nvPr>
                <p:custDataLst>
                  <p:tags r:id="rId7"/>
                </p:custDataLst>
              </p:nvPr>
            </p:nvSpPr>
            <p:spPr>
              <a:xfrm rot="16200000">
                <a:off x="1145753" y="8799"/>
                <a:ext cx="1336823" cy="1465735"/>
              </a:xfrm>
              <a:prstGeom prst="ellipse">
                <a:avLst/>
              </a:prstGeom>
              <a:solidFill>
                <a:schemeClr val="bg1"/>
              </a:solidFill>
              <a:ln w="76200" cap="flat" cmpd="sng">
                <a:solidFill>
                  <a:srgbClr val="E74C2E"/>
                </a:solidFill>
                <a:prstDash val="solid"/>
                <a:miter/>
                <a:headEnd type="none" w="med" len="med"/>
                <a:tailEnd type="none" w="med" len="med"/>
              </a:ln>
            </p:spPr>
            <p:txBody>
              <a:bodyPr anchor="ctr" anchorCtr="0"/>
              <a:p>
                <a:pPr algn="ctr">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安全鉴定证</a:t>
                </a:r>
                <a:endParaRPr lang="zh-CN" altLang="en-US" b="1" i="1" baseline="0"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6028" name="环形箭头 50"/>
              <p:cNvSpPr/>
              <p:nvPr>
                <p:custDataLst>
                  <p:tags r:id="rId8"/>
                </p:custDataLst>
              </p:nvPr>
            </p:nvSpPr>
            <p:spPr>
              <a:xfrm rot="20877171">
                <a:off x="0" y="436823"/>
                <a:ext cx="3734600" cy="3342111"/>
              </a:xfrm>
              <a:custGeom>
                <a:avLst/>
                <a:gdLst>
                  <a:gd name="txL" fmla="*/ 3163 w 21600"/>
                  <a:gd name="txT" fmla="*/ 3163 h 21600"/>
                  <a:gd name="txR" fmla="*/ 18437 w 21600"/>
                  <a:gd name="txB" fmla="*/ 18437 h 21600"/>
                </a:gdLst>
                <a:ahLst/>
                <a:cxnLst>
                  <a:cxn ang="0">
                    <a:pos x="19818" y="4858"/>
                  </a:cxn>
                  <a:cxn ang="270">
                    <a:pos x="17120" y="2594"/>
                  </a:cxn>
                  <a:cxn ang="0">
                    <a:pos x="19080" y="5344"/>
                  </a:cxn>
                  <a:cxn ang="0">
                    <a:pos x="23878" y="7451"/>
                  </a:cxn>
                  <a:cxn ang="0">
                    <a:pos x="21613" y="11274"/>
                  </a:cxn>
                  <a:cxn ang="0">
                    <a:pos x="17790" y="9010"/>
                  </a:cxn>
                </a:cxnLst>
                <a:rect l="txL" t="txT" r="txR" b="txB"/>
                <a:pathLst>
                  <a:path w="21600" h="21600">
                    <a:moveTo>
                      <a:pt x="20406" y="8340"/>
                    </a:moveTo>
                    <a:arcTo wR="9916" hR="9916" stAng="20738369" swAng="-2282021"/>
                    <a:lnTo>
                      <a:pt x="17390" y="2243"/>
                    </a:lnTo>
                    <a:arcTo wR="10800" hR="10800" stAng="18456348" swAng="2282021"/>
                    <a:lnTo>
                      <a:pt x="23878" y="7451"/>
                    </a:lnTo>
                    <a:lnTo>
                      <a:pt x="21613" y="11274"/>
                    </a:lnTo>
                    <a:lnTo>
                      <a:pt x="17790" y="9010"/>
                    </a:lnTo>
                    <a:lnTo>
                      <a:pt x="20406" y="8340"/>
                    </a:lnTo>
                    <a:close/>
                  </a:path>
                </a:pathLst>
              </a:custGeom>
              <a:solidFill>
                <a:srgbClr val="E74C2E"/>
              </a:solidFill>
              <a:ln w="9525">
                <a:noFill/>
              </a:ln>
            </p:spPr>
            <p:txBody>
              <a:bodyPr anchor="ctr" anchorCtr="0"/>
              <a:p>
                <a:pPr algn="ctr">
                  <a:buNone/>
                </a:pPr>
                <a:endParaRPr b="1" i="1" baseline="0">
                  <a:latin typeface="Calibri" panose="020F0502020204030204" charset="0"/>
                  <a:ea typeface="宋体" panose="02010600030101010101" pitchFamily="2" charset="-122"/>
                  <a:sym typeface="宋体" panose="02010600030101010101" pitchFamily="2" charset="-122"/>
                </a:endParaRPr>
              </a:p>
            </p:txBody>
          </p:sp>
        </p:grpSp>
        <p:grpSp>
          <p:nvGrpSpPr>
            <p:cNvPr id="86029" name="组合 13"/>
            <p:cNvGrpSpPr/>
            <p:nvPr/>
          </p:nvGrpSpPr>
          <p:grpSpPr>
            <a:xfrm>
              <a:off x="9382" y="1999"/>
              <a:ext cx="5881" cy="5826"/>
              <a:chOff x="0" y="0"/>
              <a:chExt cx="3734600" cy="3699670"/>
            </a:xfrm>
          </p:grpSpPr>
          <p:sp>
            <p:nvSpPr>
              <p:cNvPr id="86030" name="椭圆 52"/>
              <p:cNvSpPr/>
              <p:nvPr>
                <p:custDataLst>
                  <p:tags r:id="rId9"/>
                </p:custDataLst>
              </p:nvPr>
            </p:nvSpPr>
            <p:spPr>
              <a:xfrm>
                <a:off x="1385499" y="2233923"/>
                <a:ext cx="1372125" cy="1465747"/>
              </a:xfrm>
              <a:prstGeom prst="ellipse">
                <a:avLst/>
              </a:prstGeom>
              <a:noFill/>
              <a:ln w="76200" cap="flat" cmpd="sng">
                <a:solidFill>
                  <a:srgbClr val="E74C2E"/>
                </a:solidFill>
                <a:prstDash val="solid"/>
                <a:miter/>
                <a:headEnd type="none" w="med" len="med"/>
                <a:tailEnd type="none" w="med" len="med"/>
              </a:ln>
            </p:spPr>
            <p:txBody>
              <a:bodyPr lIns="0" tIns="0" rIns="0" bIns="0" anchor="ctr" anchorCtr="0"/>
              <a:p>
                <a:pPr algn="ctr">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安全标志</a:t>
                </a:r>
                <a:endParaRPr lang="zh-CN" altLang="en-US" b="1" i="1" baseline="0"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6031" name="环形箭头 53"/>
              <p:cNvSpPr/>
              <p:nvPr>
                <p:custDataLst>
                  <p:tags r:id="rId10"/>
                </p:custDataLst>
              </p:nvPr>
            </p:nvSpPr>
            <p:spPr>
              <a:xfrm rot="9856082">
                <a:off x="0" y="0"/>
                <a:ext cx="3734600" cy="3342111"/>
              </a:xfrm>
              <a:custGeom>
                <a:avLst/>
                <a:gdLst>
                  <a:gd name="txL" fmla="*/ 3163 w 21600"/>
                  <a:gd name="txT" fmla="*/ 3163 h 21600"/>
                  <a:gd name="txR" fmla="*/ 18437 w 21600"/>
                  <a:gd name="txB" fmla="*/ 18437 h 21600"/>
                </a:gdLst>
                <a:ahLst/>
                <a:cxnLst>
                  <a:cxn ang="0">
                    <a:pos x="19656" y="4619"/>
                  </a:cxn>
                  <a:cxn ang="270">
                    <a:pos x="16673" y="2267"/>
                  </a:cxn>
                  <a:cxn ang="0">
                    <a:pos x="18931" y="5125"/>
                  </a:cxn>
                  <a:cxn ang="0">
                    <a:pos x="23878" y="7451"/>
                  </a:cxn>
                  <a:cxn ang="0">
                    <a:pos x="21613" y="11274"/>
                  </a:cxn>
                  <a:cxn ang="0">
                    <a:pos x="17790" y="9010"/>
                  </a:cxn>
                </a:cxnLst>
                <a:rect l="txL" t="txT" r="txR" b="txB"/>
                <a:pathLst>
                  <a:path w="21600" h="21600">
                    <a:moveTo>
                      <a:pt x="20406" y="8340"/>
                    </a:moveTo>
                    <a:arcTo wR="9916" hR="9916" stAng="20738369" swAng="-2465869"/>
                    <a:lnTo>
                      <a:pt x="16923" y="1903"/>
                    </a:lnTo>
                    <a:arcTo wR="10800" hR="10800" stAng="18272500" swAng="2465869"/>
                    <a:lnTo>
                      <a:pt x="23878" y="7451"/>
                    </a:lnTo>
                    <a:lnTo>
                      <a:pt x="21613" y="11274"/>
                    </a:lnTo>
                    <a:lnTo>
                      <a:pt x="17790" y="9010"/>
                    </a:lnTo>
                    <a:lnTo>
                      <a:pt x="20406" y="8340"/>
                    </a:lnTo>
                    <a:close/>
                  </a:path>
                </a:pathLst>
              </a:custGeom>
              <a:solidFill>
                <a:srgbClr val="E74C2E"/>
              </a:solidFill>
              <a:ln w="9525">
                <a:noFill/>
              </a:ln>
            </p:spPr>
            <p:txBody>
              <a:bodyPr anchor="ctr" anchorCtr="0"/>
              <a:p>
                <a:pPr algn="ctr">
                  <a:buNone/>
                </a:pPr>
                <a:endParaRPr b="1" i="1" baseline="0">
                  <a:latin typeface="Calibri" panose="020F0502020204030204" charset="0"/>
                  <a:ea typeface="宋体" panose="02010600030101010101" pitchFamily="2" charset="-122"/>
                  <a:sym typeface="宋体" panose="02010600030101010101" pitchFamily="2" charset="-122"/>
                </a:endParaRPr>
              </a:p>
            </p:txBody>
          </p:sp>
        </p:grpSp>
        <p:grpSp>
          <p:nvGrpSpPr>
            <p:cNvPr id="86032" name="组合 14"/>
            <p:cNvGrpSpPr/>
            <p:nvPr/>
          </p:nvGrpSpPr>
          <p:grpSpPr>
            <a:xfrm rot="5400000">
              <a:off x="8664" y="694"/>
              <a:ext cx="5881" cy="5982"/>
              <a:chOff x="0" y="0"/>
              <a:chExt cx="3734600" cy="3798834"/>
            </a:xfrm>
          </p:grpSpPr>
          <p:sp>
            <p:nvSpPr>
              <p:cNvPr id="86033" name="椭圆 55"/>
              <p:cNvSpPr/>
              <p:nvPr>
                <p:custDataLst>
                  <p:tags r:id="rId11"/>
                </p:custDataLst>
              </p:nvPr>
            </p:nvSpPr>
            <p:spPr>
              <a:xfrm rot="16200000">
                <a:off x="1336305" y="2367117"/>
                <a:ext cx="1397698" cy="1465735"/>
              </a:xfrm>
              <a:prstGeom prst="ellipse">
                <a:avLst/>
              </a:prstGeom>
              <a:solidFill>
                <a:schemeClr val="bg1"/>
              </a:solidFill>
              <a:ln w="76200" cap="flat" cmpd="sng">
                <a:solidFill>
                  <a:srgbClr val="E74C2E"/>
                </a:solidFill>
                <a:prstDash val="solid"/>
                <a:miter/>
                <a:headEnd type="none" w="med" len="med"/>
                <a:tailEnd type="none" w="med" len="med"/>
              </a:ln>
            </p:spPr>
            <p:txBody>
              <a:bodyPr lIns="0" tIns="0" rIns="0" bIns="0" anchor="ctr" anchorCtr="0"/>
              <a:p>
                <a:pPr algn="ctr">
                  <a:buNone/>
                </a:pPr>
                <a:endParaRPr lang="zh-CN" altLang="en-US" sz="1600" b="1" i="1" baseline="0" dirty="0">
                  <a:solidFill>
                    <a:srgbClr val="FF9300"/>
                  </a:solidFill>
                  <a:latin typeface="微软雅黑" panose="020B0503020204020204" charset="-122"/>
                  <a:ea typeface="微软雅黑" panose="020B0503020204020204" charset="-122"/>
                  <a:sym typeface="Calibri" panose="020F0502020204030204" charset="0"/>
                </a:endParaRPr>
              </a:p>
              <a:p>
                <a:pPr algn="ctr">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产品合格证</a:t>
                </a:r>
                <a:endParaRPr lang="zh-CN" altLang="en-US" b="1" i="1" baseline="0"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86034" name="环形箭头 56"/>
              <p:cNvSpPr/>
              <p:nvPr>
                <p:custDataLst>
                  <p:tags r:id="rId12"/>
                </p:custDataLst>
              </p:nvPr>
            </p:nvSpPr>
            <p:spPr>
              <a:xfrm rot="9856082">
                <a:off x="0" y="0"/>
                <a:ext cx="3734600" cy="3342111"/>
              </a:xfrm>
              <a:custGeom>
                <a:avLst/>
                <a:gdLst>
                  <a:gd name="txL" fmla="*/ 3163 w 21600"/>
                  <a:gd name="txT" fmla="*/ 3163 h 21600"/>
                  <a:gd name="txR" fmla="*/ 18437 w 21600"/>
                  <a:gd name="txB" fmla="*/ 18437 h 21600"/>
                </a:gdLst>
                <a:ahLst/>
                <a:cxnLst>
                  <a:cxn ang="0">
                    <a:pos x="19773" y="4790"/>
                  </a:cxn>
                  <a:cxn ang="270">
                    <a:pos x="16996" y="2500"/>
                  </a:cxn>
                  <a:cxn ang="0">
                    <a:pos x="19039" y="5282"/>
                  </a:cxn>
                  <a:cxn ang="0">
                    <a:pos x="23878" y="7451"/>
                  </a:cxn>
                  <a:cxn ang="0">
                    <a:pos x="21613" y="11274"/>
                  </a:cxn>
                  <a:cxn ang="0">
                    <a:pos x="17790" y="9010"/>
                  </a:cxn>
                </a:cxnLst>
                <a:rect l="txL" t="txT" r="txR" b="txB"/>
                <a:pathLst>
                  <a:path w="21600" h="21600">
                    <a:moveTo>
                      <a:pt x="20406" y="8340"/>
                    </a:moveTo>
                    <a:arcTo wR="9916" hR="9916" stAng="20738369" swAng="-2333574"/>
                    <a:lnTo>
                      <a:pt x="17261" y="2146"/>
                    </a:lnTo>
                    <a:arcTo wR="10800" hR="10800" stAng="18404795" swAng="2333574"/>
                    <a:lnTo>
                      <a:pt x="23878" y="7451"/>
                    </a:lnTo>
                    <a:lnTo>
                      <a:pt x="21613" y="11274"/>
                    </a:lnTo>
                    <a:lnTo>
                      <a:pt x="17790" y="9010"/>
                    </a:lnTo>
                    <a:lnTo>
                      <a:pt x="20406" y="8340"/>
                    </a:lnTo>
                    <a:close/>
                  </a:path>
                </a:pathLst>
              </a:custGeom>
              <a:solidFill>
                <a:srgbClr val="E74C2E"/>
              </a:solidFill>
              <a:ln w="9525">
                <a:noFill/>
              </a:ln>
            </p:spPr>
            <p:txBody>
              <a:bodyPr anchor="ctr" anchorCtr="0"/>
              <a:p>
                <a:pPr algn="ctr">
                  <a:buNone/>
                </a:pPr>
                <a:endParaRPr b="1" i="1" baseline="0">
                  <a:latin typeface="Calibri" panose="020F0502020204030204" charset="0"/>
                  <a:ea typeface="宋体" panose="02010600030101010101" pitchFamily="2" charset="-122"/>
                  <a:sym typeface="宋体" panose="02010600030101010101" pitchFamily="2" charset="-122"/>
                </a:endParaRPr>
              </a:p>
            </p:txBody>
          </p:sp>
        </p:grpSp>
        <p:sp>
          <p:nvSpPr>
            <p:cNvPr id="86035" name="矩形 60"/>
            <p:cNvSpPr/>
            <p:nvPr>
              <p:custDataLst>
                <p:tags r:id="rId13"/>
              </p:custDataLst>
            </p:nvPr>
          </p:nvSpPr>
          <p:spPr>
            <a:xfrm>
              <a:off x="103" y="2301"/>
              <a:ext cx="8263" cy="6515"/>
            </a:xfrm>
            <a:prstGeom prst="rect">
              <a:avLst/>
            </a:prstGeom>
            <a:noFill/>
            <a:ln w="9525">
              <a:noFill/>
            </a:ln>
          </p:spPr>
          <p:txBody>
            <a:bodyPr wrap="square">
              <a:noAutofit/>
            </a:bodyPr>
            <a:p>
              <a:pPr>
                <a:lnSpc>
                  <a:spcPct val="150000"/>
                </a:lnSpc>
                <a:buNone/>
              </a:pP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特种劳保用品的采购必须认清“三证一标”</a:t>
              </a:r>
              <a:endPar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endParaRPr>
            </a:p>
            <a:p>
              <a:pPr>
                <a:lnSpc>
                  <a:spcPct val="150000"/>
                </a:lnSpc>
                <a:buNone/>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特种劳保用品安全标志由</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盾牌图形</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和</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安全标志编号</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组成。标识采用盾牌形状，取“保护”之意。盾牌中间采用字母“LA”表示“劳动安全”之意。标识边框、盾牌及“安全防护”为</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绿色</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，“LA”及背景为</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白色</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，标识编号为</a:t>
              </a:r>
              <a:r>
                <a:rPr lang="zh-CN" altLang="en-US" sz="1600" b="1" i="1" baseline="0" dirty="0">
                  <a:solidFill>
                    <a:srgbClr val="E74C2E"/>
                  </a:solidFill>
                  <a:latin typeface="微软雅黑" panose="020B0503020204020204" charset="-122"/>
                  <a:ea typeface="微软雅黑" panose="020B0503020204020204" charset="-122"/>
                  <a:sym typeface="宋体" panose="02010600030101010101" pitchFamily="2" charset="-122"/>
                </a:rPr>
                <a:t>黑色</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。编号采用3层数字和字母组合</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a:lnSpc>
                  <a:spcPct val="150000"/>
                </a:lnSpc>
                <a:buNone/>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第一层为授权年份；</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a:lnSpc>
                  <a:spcPct val="150000"/>
                </a:lnSpc>
                <a:buNone/>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第二层为生产企业所属省级行政地区的区划代码；</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a:lnSpc>
                  <a:spcPct val="150000"/>
                </a:lnSpc>
                <a:buNone/>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第三层为产品名称代码和授权顺序</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p:txBody>
        </p:sp>
        <p:sp>
          <p:nvSpPr>
            <p:cNvPr id="86036" name="圆角矩形 4"/>
            <p:cNvSpPr/>
            <p:nvPr>
              <p:custDataLst>
                <p:tags r:id="rId14"/>
              </p:custDataLst>
            </p:nvPr>
          </p:nvSpPr>
          <p:spPr>
            <a:xfrm>
              <a:off x="2648" y="1172"/>
              <a:ext cx="2769" cy="806"/>
            </a:xfrm>
            <a:prstGeom prst="roundRect">
              <a:avLst>
                <a:gd name="adj" fmla="val 3551"/>
              </a:avLst>
            </a:prstGeom>
            <a:solidFill>
              <a:srgbClr val="E74C2E"/>
            </a:solidFill>
            <a:ln w="9525">
              <a:noFill/>
            </a:ln>
          </p:spPr>
          <p:txBody>
            <a:bodyPr anchor="ctr" anchorCtr="0"/>
            <a:p>
              <a:pPr algn="ctr">
                <a:buNone/>
              </a:pPr>
              <a:r>
                <a:rPr lang="zh-CN" altLang="en-US" sz="1600" b="1" i="1" baseline="0" dirty="0">
                  <a:solidFill>
                    <a:srgbClr val="FFFFFF"/>
                  </a:solidFill>
                  <a:latin typeface="微软雅黑" panose="020B0503020204020204" charset="-122"/>
                  <a:ea typeface="微软雅黑" panose="020B0503020204020204" charset="-122"/>
                  <a:sym typeface="宋体" panose="02010600030101010101" pitchFamily="2" charset="-122"/>
                </a:rPr>
                <a:t>三证一标</a:t>
              </a:r>
              <a:endParaRPr lang="zh-CN" altLang="en-US" sz="1600" b="1" i="1" baseline="0" dirty="0">
                <a:solidFill>
                  <a:srgbClr val="FFFFFF"/>
                </a:solidFill>
                <a:latin typeface="微软雅黑" panose="020B0503020204020204" charset="-122"/>
                <a:ea typeface="微软雅黑" panose="020B0503020204020204" charset="-122"/>
                <a:sym typeface="宋体" panose="02010600030101010101" pitchFamily="2" charset="-122"/>
              </a:endParaRPr>
            </a:p>
          </p:txBody>
        </p:sp>
      </p:grpSp>
      <p:grpSp>
        <p:nvGrpSpPr>
          <p:cNvPr id="86037" name="组合 12"/>
          <p:cNvGrpSpPr/>
          <p:nvPr/>
        </p:nvGrpSpPr>
        <p:grpSpPr>
          <a:xfrm>
            <a:off x="5312695" y="4361021"/>
            <a:ext cx="1519763" cy="1469456"/>
            <a:chOff x="600" y="573"/>
            <a:chExt cx="1803" cy="1928"/>
          </a:xfrm>
        </p:grpSpPr>
        <p:pic>
          <p:nvPicPr>
            <p:cNvPr id="86038" name="图片 9" descr="201303071427518582"/>
            <p:cNvPicPr>
              <a:picLocks noChangeAspect="1"/>
            </p:cNvPicPr>
            <p:nvPr>
              <p:custDataLst>
                <p:tags r:id="rId15"/>
              </p:custDataLst>
            </p:nvPr>
          </p:nvPicPr>
          <p:blipFill>
            <a:blip r:embed="rId16"/>
            <a:stretch>
              <a:fillRect/>
            </a:stretch>
          </p:blipFill>
          <p:spPr>
            <a:xfrm>
              <a:off x="742" y="573"/>
              <a:ext cx="1518" cy="1928"/>
            </a:xfrm>
            <a:prstGeom prst="rect">
              <a:avLst/>
            </a:prstGeom>
            <a:noFill/>
            <a:ln w="9525">
              <a:noFill/>
            </a:ln>
          </p:spPr>
        </p:pic>
        <p:sp>
          <p:nvSpPr>
            <p:cNvPr id="86039" name="文本框 10"/>
            <p:cNvSpPr/>
            <p:nvPr>
              <p:custDataLst>
                <p:tags r:id="rId17"/>
              </p:custDataLst>
            </p:nvPr>
          </p:nvSpPr>
          <p:spPr>
            <a:xfrm>
              <a:off x="600" y="1925"/>
              <a:ext cx="1803" cy="402"/>
            </a:xfrm>
            <a:prstGeom prst="rect">
              <a:avLst/>
            </a:prstGeom>
            <a:noFill/>
            <a:ln w="9525">
              <a:noFill/>
            </a:ln>
          </p:spPr>
          <p:txBody>
            <a:bodyPr wrap="square">
              <a:spAutoFit/>
            </a:bodyPr>
            <a:p>
              <a:pPr algn="ctr"/>
              <a:r>
                <a:rPr lang="en-US" altLang="zh-CN" sz="1400" dirty="0">
                  <a:solidFill>
                    <a:srgbClr val="000000"/>
                  </a:solidFill>
                  <a:latin typeface="Calibri" panose="020F0502020204030204" charset="0"/>
                  <a:ea typeface="宋体" panose="02010600030101010101" pitchFamily="2" charset="-122"/>
                  <a:cs typeface="Calibri" panose="020F0502020204030204" charset="0"/>
                  <a:sym typeface="Calibri" panose="020F0502020204030204" charset="0"/>
                </a:rPr>
                <a:t>xx-xxx-xxxx</a:t>
              </a:r>
              <a:endParaRPr lang="en-US" altLang="zh-CN" sz="1400" dirty="0">
                <a:solidFill>
                  <a:srgbClr val="000000"/>
                </a:solidFill>
                <a:latin typeface="Calibri" panose="020F0502020204030204" charset="0"/>
                <a:ea typeface="Calibri" panose="020F0502020204030204" charset="0"/>
                <a:sym typeface="Calibri" panose="020F0502020204030204" charset="0"/>
              </a:endParaRPr>
            </a:p>
          </p:txBody>
        </p:sp>
      </p:grpSp>
      <p:sp>
        <p:nvSpPr>
          <p:cNvPr id="2" name="文本框 1"/>
          <p:cNvSpPr txBox="1"/>
          <p:nvPr/>
        </p:nvSpPr>
        <p:spPr>
          <a:xfrm>
            <a:off x="265430" y="676910"/>
            <a:ext cx="202565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个体防护措施</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6021"/>
                                        </p:tgtEl>
                                        <p:attrNameLst>
                                          <p:attrName>style.visibility</p:attrName>
                                        </p:attrNameLst>
                                      </p:cBhvr>
                                      <p:to>
                                        <p:strVal val="visible"/>
                                      </p:to>
                                    </p:set>
                                    <p:anim calcmode="lin" valueType="num">
                                      <p:cBhvr>
                                        <p:cTn id="7" dur="500" fill="hold"/>
                                        <p:tgtEl>
                                          <p:spTgt spid="86021"/>
                                        </p:tgtEl>
                                        <p:attrNameLst>
                                          <p:attrName>ppt_w</p:attrName>
                                        </p:attrNameLst>
                                      </p:cBhvr>
                                      <p:tavLst>
                                        <p:tav tm="0">
                                          <p:val>
                                            <p:fltVal val="0.000000"/>
                                          </p:val>
                                        </p:tav>
                                        <p:tav tm="100000">
                                          <p:val>
                                            <p:strVal val="#ppt_w"/>
                                          </p:val>
                                        </p:tav>
                                      </p:tavLst>
                                    </p:anim>
                                    <p:anim calcmode="lin" valueType="num">
                                      <p:cBhvr>
                                        <p:cTn id="8" dur="500" fill="hold"/>
                                        <p:tgtEl>
                                          <p:spTgt spid="86021"/>
                                        </p:tgtEl>
                                        <p:attrNameLst>
                                          <p:attrName>ppt_h</p:attrName>
                                        </p:attrNameLst>
                                      </p:cBhvr>
                                      <p:tavLst>
                                        <p:tav tm="0">
                                          <p:val>
                                            <p:fltVal val="0.000000"/>
                                          </p:val>
                                        </p:tav>
                                        <p:tav tm="100000">
                                          <p:val>
                                            <p:strVal val="#ppt_h"/>
                                          </p:val>
                                        </p:tav>
                                      </p:tavLst>
                                    </p:anim>
                                    <p:animEffect filter="fade">
                                      <p:cBhvr>
                                        <p:cTn id="9" dur="500"/>
                                        <p:tgtEl>
                                          <p:spTgt spid="86021"/>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86037"/>
                                        </p:tgtEl>
                                        <p:attrNameLst>
                                          <p:attrName>style.visibility</p:attrName>
                                        </p:attrNameLst>
                                      </p:cBhvr>
                                      <p:to>
                                        <p:strVal val="visible"/>
                                      </p:to>
                                    </p:set>
                                    <p:anim calcmode="lin" valueType="num">
                                      <p:cBhvr>
                                        <p:cTn id="13" dur="500" fill="hold"/>
                                        <p:tgtEl>
                                          <p:spTgt spid="86037"/>
                                        </p:tgtEl>
                                        <p:attrNameLst>
                                          <p:attrName>ppt_w</p:attrName>
                                        </p:attrNameLst>
                                      </p:cBhvr>
                                      <p:tavLst>
                                        <p:tav tm="0">
                                          <p:val>
                                            <p:fltVal val="0.000000"/>
                                          </p:val>
                                        </p:tav>
                                        <p:tav tm="100000">
                                          <p:val>
                                            <p:strVal val="#ppt_w"/>
                                          </p:val>
                                        </p:tav>
                                      </p:tavLst>
                                    </p:anim>
                                    <p:anim calcmode="lin" valueType="num">
                                      <p:cBhvr>
                                        <p:cTn id="14" dur="500" fill="hold"/>
                                        <p:tgtEl>
                                          <p:spTgt spid="86037"/>
                                        </p:tgtEl>
                                        <p:attrNameLst>
                                          <p:attrName>ppt_h</p:attrName>
                                        </p:attrNameLst>
                                      </p:cBhvr>
                                      <p:tavLst>
                                        <p:tav tm="0">
                                          <p:val>
                                            <p:fltVal val="0.000000"/>
                                          </p:val>
                                        </p:tav>
                                        <p:tav tm="100000">
                                          <p:val>
                                            <p:strVal val="#ppt_h"/>
                                          </p:val>
                                        </p:tav>
                                      </p:tavLst>
                                    </p:anim>
                                    <p:animEffect filter="fade">
                                      <p:cBhvr>
                                        <p:cTn id="15" dur="500"/>
                                        <p:tgtEl>
                                          <p:spTgt spid="86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87045" name="图片 12" descr="C:\Documents and Settings\Administrator\桌面\新建文件夹\37d29ad8-91c0-48db-86b9-599d2d77fe0b.jpg37d29ad8-91c0-48db-86b9-599d2d77fe0b"/>
          <p:cNvPicPr>
            <a:picLocks noChangeAspect="1"/>
          </p:cNvPicPr>
          <p:nvPr>
            <p:custDataLst>
              <p:tags r:id="rId4"/>
            </p:custDataLst>
          </p:nvPr>
        </p:nvPicPr>
        <p:blipFill>
          <a:blip r:embed="rId5"/>
          <a:stretch>
            <a:fillRect/>
          </a:stretch>
        </p:blipFill>
        <p:spPr>
          <a:xfrm>
            <a:off x="6891020" y="939165"/>
            <a:ext cx="4253230" cy="4818380"/>
          </a:xfrm>
          <a:prstGeom prst="rect">
            <a:avLst/>
          </a:prstGeom>
          <a:noFill/>
          <a:ln w="19050" cap="flat" cmpd="sng">
            <a:solidFill>
              <a:schemeClr val="bg1"/>
            </a:solidFill>
            <a:prstDash val="solid"/>
            <a:miter/>
            <a:headEnd type="none" w="med" len="med"/>
            <a:tailEnd type="none" w="med" len="med"/>
          </a:ln>
        </p:spPr>
      </p:pic>
      <p:grpSp>
        <p:nvGrpSpPr>
          <p:cNvPr id="87047" name="组合 3"/>
          <p:cNvGrpSpPr/>
          <p:nvPr/>
        </p:nvGrpSpPr>
        <p:grpSpPr>
          <a:xfrm>
            <a:off x="819653" y="1258784"/>
            <a:ext cx="5472487" cy="4218547"/>
            <a:chOff x="519" y="224"/>
            <a:chExt cx="6991" cy="5179"/>
          </a:xfrm>
        </p:grpSpPr>
        <p:sp>
          <p:nvSpPr>
            <p:cNvPr id="87048" name="文本框 2"/>
            <p:cNvSpPr/>
            <p:nvPr>
              <p:custDataLst>
                <p:tags r:id="rId6"/>
              </p:custDataLst>
            </p:nvPr>
          </p:nvSpPr>
          <p:spPr>
            <a:xfrm>
              <a:off x="1122" y="224"/>
              <a:ext cx="5783" cy="522"/>
            </a:xfrm>
            <a:prstGeom prst="rect">
              <a:avLst/>
            </a:prstGeom>
            <a:noFill/>
            <a:ln w="9525">
              <a:noFill/>
            </a:ln>
          </p:spPr>
          <p:txBody>
            <a:bodyPr wrap="square" anchor="t" anchorCtr="0">
              <a:spAutoFit/>
            </a:bodyPr>
            <a:p>
              <a:pPr>
                <a:lnSpc>
                  <a:spcPts val="2600"/>
                </a:lnSpc>
              </a:pPr>
              <a:r>
                <a:rPr lang="zh-CN" altLang="en-US" sz="2400" b="1" dirty="0">
                  <a:solidFill>
                    <a:srgbClr val="E74C2E"/>
                  </a:solidFill>
                  <a:uFillTx/>
                  <a:latin typeface="微软雅黑" panose="020B0503020204020204" charset="-122"/>
                  <a:ea typeface="微软雅黑" panose="020B0503020204020204" charset="-122"/>
                  <a:sym typeface="微软雅黑" panose="020B0503020204020204" charset="-122"/>
                </a:rPr>
                <a:t>按照防护部位不同，分类如下</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a:t>
              </a:r>
              <a:endParaRPr lang="zh-CN" altLang="en-US" sz="1600"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87049" name="矩形 15"/>
            <p:cNvSpPr/>
            <p:nvPr>
              <p:custDataLst>
                <p:tags r:id="rId7"/>
              </p:custDataLst>
            </p:nvPr>
          </p:nvSpPr>
          <p:spPr>
            <a:xfrm>
              <a:off x="519" y="746"/>
              <a:ext cx="6991" cy="4657"/>
            </a:xfrm>
            <a:prstGeom prst="rect">
              <a:avLst/>
            </a:prstGeom>
            <a:noFill/>
            <a:ln w="9525">
              <a:noFill/>
            </a:ln>
          </p:spPr>
          <p:txBody>
            <a:bodyPr wrap="square">
              <a:noAutofit/>
            </a:bodyPr>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头部防护，如安全帽等；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眼面部防护，如护目镜等；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听力防护，如耳塞等；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呼吸防护，如防尘、防毒面罩等；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手部防护，如防酸碱手套等；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足部防护，如防砸安全鞋等；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躯体防护，如各种防护服等；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坠落防护，如安全带、安全网等；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a:p>
              <a:pPr marL="742950" lvl="1" indent="-285750" fontAlgn="base">
                <a:lnSpc>
                  <a:spcPct val="150000"/>
                </a:lnSpc>
                <a:buClr>
                  <a:srgbClr val="E74C2E"/>
                </a:buClr>
                <a:buFont typeface="Wingdings" panose="05000000000000000000" pitchFamily="2" charset="2"/>
                <a:buChar char=""/>
              </a:pPr>
              <a:r>
                <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rPr>
                <a:t>皮肤防护，如皮肤防护膜等；</a:t>
              </a:r>
              <a:endParaRPr lang="zh-CN" altLang="en-US" b="1" i="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182245" y="677545"/>
            <a:ext cx="192532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个体防护措施</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7047"/>
                                        </p:tgtEl>
                                        <p:attrNameLst>
                                          <p:attrName>style.visibility</p:attrName>
                                        </p:attrNameLst>
                                      </p:cBhvr>
                                      <p:to>
                                        <p:strVal val="visible"/>
                                      </p:to>
                                    </p:set>
                                    <p:anim calcmode="lin" valueType="num">
                                      <p:cBhvr>
                                        <p:cTn id="7" dur="500" fill="hold"/>
                                        <p:tgtEl>
                                          <p:spTgt spid="87047"/>
                                        </p:tgtEl>
                                        <p:attrNameLst>
                                          <p:attrName>ppt_w</p:attrName>
                                        </p:attrNameLst>
                                      </p:cBhvr>
                                      <p:tavLst>
                                        <p:tav tm="0">
                                          <p:val>
                                            <p:fltVal val="0.000000"/>
                                          </p:val>
                                        </p:tav>
                                        <p:tav tm="100000">
                                          <p:val>
                                            <p:strVal val="#ppt_w"/>
                                          </p:val>
                                        </p:tav>
                                      </p:tavLst>
                                    </p:anim>
                                    <p:anim calcmode="lin" valueType="num">
                                      <p:cBhvr>
                                        <p:cTn id="8" dur="500" fill="hold"/>
                                        <p:tgtEl>
                                          <p:spTgt spid="87047"/>
                                        </p:tgtEl>
                                        <p:attrNameLst>
                                          <p:attrName>ppt_h</p:attrName>
                                        </p:attrNameLst>
                                      </p:cBhvr>
                                      <p:tavLst>
                                        <p:tav tm="0">
                                          <p:val>
                                            <p:fltVal val="0.000000"/>
                                          </p:val>
                                        </p:tav>
                                        <p:tav tm="100000">
                                          <p:val>
                                            <p:strVal val="#ppt_h"/>
                                          </p:val>
                                        </p:tav>
                                      </p:tavLst>
                                    </p:anim>
                                    <p:animEffect filter="fade">
                                      <p:cBhvr>
                                        <p:cTn id="9" dur="500"/>
                                        <p:tgtEl>
                                          <p:spTgt spid="87047"/>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87045"/>
                                        </p:tgtEl>
                                        <p:attrNameLst>
                                          <p:attrName>style.visibility</p:attrName>
                                        </p:attrNameLst>
                                      </p:cBhvr>
                                      <p:to>
                                        <p:strVal val="visible"/>
                                      </p:to>
                                    </p:set>
                                    <p:anim calcmode="lin" valueType="num">
                                      <p:cBhvr>
                                        <p:cTn id="13" dur="500" fill="hold"/>
                                        <p:tgtEl>
                                          <p:spTgt spid="87045"/>
                                        </p:tgtEl>
                                        <p:attrNameLst>
                                          <p:attrName>ppt_w</p:attrName>
                                        </p:attrNameLst>
                                      </p:cBhvr>
                                      <p:tavLst>
                                        <p:tav tm="0">
                                          <p:val>
                                            <p:fltVal val="0.000000"/>
                                          </p:val>
                                        </p:tav>
                                        <p:tav tm="100000">
                                          <p:val>
                                            <p:strVal val="#ppt_w"/>
                                          </p:val>
                                        </p:tav>
                                      </p:tavLst>
                                    </p:anim>
                                    <p:anim calcmode="lin" valueType="num">
                                      <p:cBhvr>
                                        <p:cTn id="14" dur="500" fill="hold"/>
                                        <p:tgtEl>
                                          <p:spTgt spid="87045"/>
                                        </p:tgtEl>
                                        <p:attrNameLst>
                                          <p:attrName>ppt_h</p:attrName>
                                        </p:attrNameLst>
                                      </p:cBhvr>
                                      <p:tavLst>
                                        <p:tav tm="0">
                                          <p:val>
                                            <p:fltVal val="0.000000"/>
                                          </p:val>
                                        </p:tav>
                                        <p:tav tm="100000">
                                          <p:val>
                                            <p:strVal val="#ppt_h"/>
                                          </p:val>
                                        </p:tav>
                                      </p:tavLst>
                                    </p:anim>
                                    <p:animEffect filter="fade">
                                      <p:cBhvr>
                                        <p:cTn id="15" dur="500"/>
                                        <p:tgtEl>
                                          <p:spTgt spid="87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88070" name="组合 13"/>
          <p:cNvGrpSpPr/>
          <p:nvPr/>
        </p:nvGrpSpPr>
        <p:grpSpPr>
          <a:xfrm>
            <a:off x="702945" y="1194435"/>
            <a:ext cx="10810240" cy="4657090"/>
            <a:chOff x="0" y="0"/>
            <a:chExt cx="14441" cy="5046"/>
          </a:xfrm>
        </p:grpSpPr>
        <p:sp>
          <p:nvSpPr>
            <p:cNvPr id="88071" name="Rectangle 2"/>
            <p:cNvSpPr/>
            <p:nvPr>
              <p:custDataLst>
                <p:tags r:id="rId4"/>
              </p:custDataLst>
            </p:nvPr>
          </p:nvSpPr>
          <p:spPr>
            <a:xfrm>
              <a:off x="0" y="6"/>
              <a:ext cx="2957" cy="2520"/>
            </a:xfrm>
            <a:prstGeom prst="rect">
              <a:avLst/>
            </a:prstGeom>
            <a:blipFill rotWithShape="1">
              <a:blip r:embed="rId5"/>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2" name="Rectangle 3"/>
            <p:cNvSpPr/>
            <p:nvPr>
              <p:custDataLst>
                <p:tags r:id="rId6"/>
              </p:custDataLst>
            </p:nvPr>
          </p:nvSpPr>
          <p:spPr>
            <a:xfrm>
              <a:off x="0" y="2520"/>
              <a:ext cx="2957" cy="2520"/>
            </a:xfrm>
            <a:prstGeom prst="rect">
              <a:avLst/>
            </a:prstGeom>
            <a:blipFill rotWithShape="1">
              <a:blip r:embed="rId7"/>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3" name="Rectangle 4"/>
            <p:cNvSpPr/>
            <p:nvPr>
              <p:custDataLst>
                <p:tags r:id="rId8"/>
              </p:custDataLst>
            </p:nvPr>
          </p:nvSpPr>
          <p:spPr>
            <a:xfrm>
              <a:off x="2956" y="6"/>
              <a:ext cx="2822" cy="2520"/>
            </a:xfrm>
            <a:prstGeom prst="rect">
              <a:avLst/>
            </a:prstGeom>
            <a:blipFill rotWithShape="1">
              <a:blip r:embed="rId9"/>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4" name="Rectangle 5"/>
            <p:cNvSpPr/>
            <p:nvPr>
              <p:custDataLst>
                <p:tags r:id="rId10"/>
              </p:custDataLst>
            </p:nvPr>
          </p:nvSpPr>
          <p:spPr>
            <a:xfrm>
              <a:off x="2956" y="2526"/>
              <a:ext cx="2822" cy="2520"/>
            </a:xfrm>
            <a:prstGeom prst="rect">
              <a:avLst/>
            </a:prstGeom>
            <a:blipFill rotWithShape="1">
              <a:blip r:embed="rId11"/>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5" name="Rectangle 6"/>
            <p:cNvSpPr/>
            <p:nvPr>
              <p:custDataLst>
                <p:tags r:id="rId12"/>
              </p:custDataLst>
            </p:nvPr>
          </p:nvSpPr>
          <p:spPr>
            <a:xfrm>
              <a:off x="5779" y="6"/>
              <a:ext cx="2822" cy="2520"/>
            </a:xfrm>
            <a:prstGeom prst="rect">
              <a:avLst/>
            </a:prstGeom>
            <a:blipFill rotWithShape="1">
              <a:blip r:embed="rId13"/>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6" name="Rectangle 7"/>
            <p:cNvSpPr/>
            <p:nvPr>
              <p:custDataLst>
                <p:tags r:id="rId14"/>
              </p:custDataLst>
            </p:nvPr>
          </p:nvSpPr>
          <p:spPr>
            <a:xfrm>
              <a:off x="5779" y="2520"/>
              <a:ext cx="2822" cy="2520"/>
            </a:xfrm>
            <a:prstGeom prst="rect">
              <a:avLst/>
            </a:prstGeom>
            <a:blipFill rotWithShape="1">
              <a:blip r:embed="rId15"/>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7" name="Rectangle 8"/>
            <p:cNvSpPr/>
            <p:nvPr>
              <p:custDataLst>
                <p:tags r:id="rId16"/>
              </p:custDataLst>
            </p:nvPr>
          </p:nvSpPr>
          <p:spPr>
            <a:xfrm>
              <a:off x="8601" y="6"/>
              <a:ext cx="2822" cy="2520"/>
            </a:xfrm>
            <a:prstGeom prst="rect">
              <a:avLst/>
            </a:prstGeom>
            <a:blipFill rotWithShape="1">
              <a:blip r:embed="rId17"/>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8" name="Rectangle 9"/>
            <p:cNvSpPr/>
            <p:nvPr>
              <p:custDataLst>
                <p:tags r:id="rId18"/>
              </p:custDataLst>
            </p:nvPr>
          </p:nvSpPr>
          <p:spPr>
            <a:xfrm>
              <a:off x="8601" y="2526"/>
              <a:ext cx="2822" cy="2520"/>
            </a:xfrm>
            <a:prstGeom prst="rect">
              <a:avLst/>
            </a:prstGeom>
            <a:blipFill rotWithShape="1">
              <a:blip r:embed="rId19"/>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79" name="Rectangle 10"/>
            <p:cNvSpPr/>
            <p:nvPr>
              <p:custDataLst>
                <p:tags r:id="rId20"/>
              </p:custDataLst>
            </p:nvPr>
          </p:nvSpPr>
          <p:spPr>
            <a:xfrm>
              <a:off x="11424" y="0"/>
              <a:ext cx="3017" cy="2520"/>
            </a:xfrm>
            <a:prstGeom prst="rect">
              <a:avLst/>
            </a:prstGeom>
            <a:blipFill rotWithShape="1">
              <a:blip r:embed="rId21"/>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sp>
          <p:nvSpPr>
            <p:cNvPr id="88080" name="Rectangle 11"/>
            <p:cNvSpPr/>
            <p:nvPr>
              <p:custDataLst>
                <p:tags r:id="rId22"/>
              </p:custDataLst>
            </p:nvPr>
          </p:nvSpPr>
          <p:spPr>
            <a:xfrm>
              <a:off x="11424" y="2514"/>
              <a:ext cx="3017" cy="2520"/>
            </a:xfrm>
            <a:prstGeom prst="rect">
              <a:avLst/>
            </a:prstGeom>
            <a:blipFill rotWithShape="1">
              <a:blip r:embed="rId23"/>
              <a:stretch>
                <a:fillRect/>
              </a:stretch>
            </a:blipFill>
            <a:ln w="9525">
              <a:noFill/>
            </a:ln>
          </p:spPr>
          <p:txBody>
            <a:bodyPr anchor="ctr" anchorCtr="0"/>
            <a:p>
              <a:pPr algn="ctr"/>
              <a:endParaRPr>
                <a:solidFill>
                  <a:srgbClr val="FFFFFF"/>
                </a:solidFill>
                <a:latin typeface="Calibri" panose="020F0502020204030204" charset="0"/>
                <a:ea typeface="Calibri" panose="020F0502020204030204" charset="0"/>
                <a:sym typeface="Calibri" panose="020F0502020204030204" charset="0"/>
              </a:endParaRPr>
            </a:p>
          </p:txBody>
        </p:sp>
      </p:grpSp>
      <p:sp>
        <p:nvSpPr>
          <p:cNvPr id="2" name="文本框 1"/>
          <p:cNvSpPr txBox="1"/>
          <p:nvPr/>
        </p:nvSpPr>
        <p:spPr>
          <a:xfrm>
            <a:off x="334645" y="685165"/>
            <a:ext cx="174434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常见警示标志</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2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8070"/>
                                        </p:tgtEl>
                                        <p:attrNameLst>
                                          <p:attrName>style.visibility</p:attrName>
                                        </p:attrNameLst>
                                      </p:cBhvr>
                                      <p:to>
                                        <p:strVal val="visible"/>
                                      </p:to>
                                    </p:set>
                                    <p:anim calcmode="lin" valueType="num">
                                      <p:cBhvr>
                                        <p:cTn id="7" dur="500" fill="hold"/>
                                        <p:tgtEl>
                                          <p:spTgt spid="88070"/>
                                        </p:tgtEl>
                                        <p:attrNameLst>
                                          <p:attrName>ppt_w</p:attrName>
                                        </p:attrNameLst>
                                      </p:cBhvr>
                                      <p:tavLst>
                                        <p:tav tm="0">
                                          <p:val>
                                            <p:fltVal val="0.000000"/>
                                          </p:val>
                                        </p:tav>
                                        <p:tav tm="100000">
                                          <p:val>
                                            <p:strVal val="#ppt_w"/>
                                          </p:val>
                                        </p:tav>
                                      </p:tavLst>
                                    </p:anim>
                                    <p:anim calcmode="lin" valueType="num">
                                      <p:cBhvr>
                                        <p:cTn id="8" dur="500" fill="hold"/>
                                        <p:tgtEl>
                                          <p:spTgt spid="88070"/>
                                        </p:tgtEl>
                                        <p:attrNameLst>
                                          <p:attrName>ppt_h</p:attrName>
                                        </p:attrNameLst>
                                      </p:cBhvr>
                                      <p:tavLst>
                                        <p:tav tm="0">
                                          <p:val>
                                            <p:fltVal val="0.000000"/>
                                          </p:val>
                                        </p:tav>
                                        <p:tav tm="100000">
                                          <p:val>
                                            <p:strVal val="#ppt_h"/>
                                          </p:val>
                                        </p:tav>
                                      </p:tavLst>
                                    </p:anim>
                                    <p:animEffect filter="fade">
                                      <p:cBhvr>
                                        <p:cTn id="9" dur="500"/>
                                        <p:tgtEl>
                                          <p:spTgt spid="88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3" name="文本框 2"/>
          <p:cNvSpPr txBox="1"/>
          <p:nvPr/>
        </p:nvSpPr>
        <p:spPr>
          <a:xfrm>
            <a:off x="2048510" y="3258185"/>
            <a:ext cx="8094980" cy="1020445"/>
          </a:xfrm>
          <a:prstGeom prst="rect">
            <a:avLst/>
          </a:prstGeom>
          <a:noFill/>
        </p:spPr>
        <p:txBody>
          <a:bodyPr wrap="square" rtlCol="0">
            <a:noAutofit/>
          </a:bodyPr>
          <a:p>
            <a:pPr algn="ctr">
              <a:lnSpc>
                <a:spcPts val="1200"/>
              </a:lnSpc>
            </a:pPr>
            <a:r>
              <a:rPr lang="zh-CN" altLang="en-US" sz="4400" b="1" dirty="0">
                <a:solidFill>
                  <a:srgbClr val="FF0000"/>
                </a:solidFill>
                <a:latin typeface="微软雅黑" panose="020B0503020204020204" charset="-122"/>
                <a:ea typeface="微软雅黑" panose="020B0503020204020204" charset="-122"/>
                <a:sym typeface="+mn-ea"/>
              </a:rPr>
              <a:t>四、</a:t>
            </a:r>
            <a:r>
              <a:rPr lang="zh-CN" altLang="en-US" sz="4400" b="1" dirty="0">
                <a:solidFill>
                  <a:srgbClr val="E74C2E"/>
                </a:solidFill>
                <a:latin typeface="微软雅黑" panose="020B0503020204020204" charset="-122"/>
                <a:ea typeface="微软雅黑" panose="020B0503020204020204" charset="-122"/>
                <a:sym typeface="微软雅黑" panose="020B0503020204020204" charset="-122"/>
              </a:rPr>
              <a:t>职业病之殇</a:t>
            </a:r>
            <a:endParaRPr lang="zh-CN" altLang="en-US" sz="4400"/>
          </a:p>
        </p:txBody>
      </p:sp>
      <p:sp>
        <p:nvSpPr>
          <p:cNvPr id="4" name="文本框 3"/>
          <p:cNvSpPr txBox="1"/>
          <p:nvPr/>
        </p:nvSpPr>
        <p:spPr>
          <a:xfrm>
            <a:off x="7016115" y="1359535"/>
            <a:ext cx="4064000" cy="368300"/>
          </a:xfrm>
          <a:prstGeom prst="rect">
            <a:avLst/>
          </a:prstGeom>
          <a:noFill/>
        </p:spPr>
        <p:txBody>
          <a:bodyPr wrap="square" rtlCol="0">
            <a:spAutoFit/>
          </a:bodyPr>
          <a:p>
            <a:endParaRPr lang="zh-CN" altLang="en-US"/>
          </a:p>
        </p:txBody>
      </p:sp>
    </p:spTree>
    <p:custDataLst>
      <p:tags r:id="rId2"/>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grpSp>
        <p:nvGrpSpPr>
          <p:cNvPr id="90117" name="组合 2"/>
          <p:cNvGrpSpPr/>
          <p:nvPr/>
        </p:nvGrpSpPr>
        <p:grpSpPr>
          <a:xfrm>
            <a:off x="753110" y="1207770"/>
            <a:ext cx="5985510" cy="2314575"/>
            <a:chOff x="0" y="0"/>
            <a:chExt cx="8227" cy="3274"/>
          </a:xfrm>
        </p:grpSpPr>
        <p:sp>
          <p:nvSpPr>
            <p:cNvPr id="90118" name="Rectangle 3"/>
            <p:cNvSpPr/>
            <p:nvPr>
              <p:custDataLst>
                <p:tags r:id="rId4"/>
              </p:custDataLst>
            </p:nvPr>
          </p:nvSpPr>
          <p:spPr>
            <a:xfrm>
              <a:off x="0" y="0"/>
              <a:ext cx="8227" cy="3274"/>
            </a:xfrm>
            <a:prstGeom prst="rect">
              <a:avLst/>
            </a:prstGeom>
            <a:solidFill>
              <a:srgbClr val="7F7F7F"/>
            </a:solidFill>
            <a:ln w="9525">
              <a:noFill/>
            </a:ln>
          </p:spPr>
          <p:txBody>
            <a:bodyPr/>
            <a:p>
              <a:pPr>
                <a:lnSpc>
                  <a:spcPct val="150000"/>
                </a:lnSpc>
              </a:pPr>
              <a:endParaRPr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90119" name="矩形 3"/>
            <p:cNvSpPr/>
            <p:nvPr>
              <p:custDataLst>
                <p:tags r:id="rId5"/>
              </p:custDataLst>
            </p:nvPr>
          </p:nvSpPr>
          <p:spPr>
            <a:xfrm>
              <a:off x="226" y="138"/>
              <a:ext cx="8001" cy="2758"/>
            </a:xfrm>
            <a:prstGeom prst="rect">
              <a:avLst/>
            </a:prstGeom>
            <a:noFill/>
            <a:ln w="9525">
              <a:noFill/>
            </a:ln>
          </p:spPr>
          <p:txBody>
            <a:bodyPr wrap="square">
              <a:noAutofit/>
            </a:bodyPr>
            <a:p>
              <a:pPr>
                <a:lnSpc>
                  <a:spcPct val="130000"/>
                </a:lnSpc>
                <a:spcAft>
                  <a:spcPts val="600"/>
                </a:spcAft>
              </a:pP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      </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一个人，非要用“开胸验肺”的方式来证明自己患上职业病，哪怕医生告诉他根本没有必要：“凭胸片，肉眼就能看出你是尘肺”。</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a:p>
              <a:pPr>
                <a:lnSpc>
                  <a:spcPct val="130000"/>
                </a:lnSpc>
                <a:spcAft>
                  <a:spcPts val="600"/>
                </a:spcAft>
              </a:pP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      他叫张海超，他之所以这么做是为了推翻当地职业病防治所为其作出的“肺结核”的诊断。张海超说：“我这不是一个人在战斗！”全国有</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2</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亿人接触职业危害因素。</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pic>
        <p:nvPicPr>
          <p:cNvPr id="90120" name="图片 4" descr="C:\Documents and Settings\Administrator\桌面\新建文件夹\职业性慢性铅中毒.jpg职业性慢性铅中毒"/>
          <p:cNvPicPr>
            <a:picLocks noChangeAspect="1"/>
          </p:cNvPicPr>
          <p:nvPr>
            <p:custDataLst>
              <p:tags r:id="rId6"/>
            </p:custDataLst>
          </p:nvPr>
        </p:nvPicPr>
        <p:blipFill>
          <a:blip r:embed="rId7"/>
          <a:stretch>
            <a:fillRect/>
          </a:stretch>
        </p:blipFill>
        <p:spPr>
          <a:xfrm>
            <a:off x="753110" y="3713480"/>
            <a:ext cx="2812415" cy="2040890"/>
          </a:xfrm>
          <a:prstGeom prst="rect">
            <a:avLst/>
          </a:prstGeom>
          <a:noFill/>
          <a:ln w="9525">
            <a:noFill/>
          </a:ln>
        </p:spPr>
      </p:pic>
      <p:pic>
        <p:nvPicPr>
          <p:cNvPr id="90121" name="图片 5" descr="C:\Documents and Settings\Administrator\桌面\新建文件夹\0904f0ef00fbce3c22da.png0904f0ef00fbce3c22da"/>
          <p:cNvPicPr>
            <a:picLocks noChangeAspect="1"/>
          </p:cNvPicPr>
          <p:nvPr>
            <p:custDataLst>
              <p:tags r:id="rId8"/>
            </p:custDataLst>
          </p:nvPr>
        </p:nvPicPr>
        <p:blipFill>
          <a:blip r:embed="rId9"/>
          <a:stretch>
            <a:fillRect/>
          </a:stretch>
        </p:blipFill>
        <p:spPr>
          <a:xfrm>
            <a:off x="7305040" y="1207770"/>
            <a:ext cx="4098925" cy="2231390"/>
          </a:xfrm>
          <a:prstGeom prst="rect">
            <a:avLst/>
          </a:prstGeom>
          <a:noFill/>
          <a:ln w="9525">
            <a:noFill/>
          </a:ln>
        </p:spPr>
      </p:pic>
      <p:pic>
        <p:nvPicPr>
          <p:cNvPr id="90122" name="图片 6" descr="C:\Documents and Settings\Administrator\桌面\新建文件夹\职业性手震动.jpg职业性手震动"/>
          <p:cNvPicPr>
            <a:picLocks noChangeAspect="1"/>
          </p:cNvPicPr>
          <p:nvPr>
            <p:custDataLst>
              <p:tags r:id="rId10"/>
            </p:custDataLst>
          </p:nvPr>
        </p:nvPicPr>
        <p:blipFill>
          <a:blip r:embed="rId11"/>
          <a:stretch>
            <a:fillRect/>
          </a:stretch>
        </p:blipFill>
        <p:spPr>
          <a:xfrm>
            <a:off x="3853815" y="3736340"/>
            <a:ext cx="2884805" cy="2018030"/>
          </a:xfrm>
          <a:prstGeom prst="rect">
            <a:avLst/>
          </a:prstGeom>
          <a:noFill/>
          <a:ln w="9525">
            <a:noFill/>
          </a:ln>
        </p:spPr>
      </p:pic>
      <p:grpSp>
        <p:nvGrpSpPr>
          <p:cNvPr id="90123" name="组合 8"/>
          <p:cNvGrpSpPr/>
          <p:nvPr/>
        </p:nvGrpSpPr>
        <p:grpSpPr>
          <a:xfrm>
            <a:off x="7227570" y="3713480"/>
            <a:ext cx="4176395" cy="2040890"/>
            <a:chOff x="1420" y="397"/>
            <a:chExt cx="5636" cy="2798"/>
          </a:xfrm>
        </p:grpSpPr>
        <p:sp>
          <p:nvSpPr>
            <p:cNvPr id="90124" name="矩形 10"/>
            <p:cNvSpPr/>
            <p:nvPr>
              <p:custDataLst>
                <p:tags r:id="rId12"/>
              </p:custDataLst>
            </p:nvPr>
          </p:nvSpPr>
          <p:spPr>
            <a:xfrm flipV="1">
              <a:off x="1420" y="397"/>
              <a:ext cx="5636" cy="2798"/>
            </a:xfrm>
            <a:prstGeom prst="rect">
              <a:avLst/>
            </a:prstGeom>
            <a:solidFill>
              <a:srgbClr val="7F7F7F"/>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90125" name="矩形 35"/>
            <p:cNvSpPr/>
            <p:nvPr>
              <p:custDataLst>
                <p:tags r:id="rId13"/>
              </p:custDataLst>
            </p:nvPr>
          </p:nvSpPr>
          <p:spPr>
            <a:xfrm>
              <a:off x="1627" y="846"/>
              <a:ext cx="5429" cy="1735"/>
            </a:xfrm>
            <a:prstGeom prst="rect">
              <a:avLst/>
            </a:prstGeom>
            <a:solidFill>
              <a:srgbClr val="7F7F7F"/>
            </a:solidFill>
            <a:ln w="9525">
              <a:noFill/>
            </a:ln>
          </p:spPr>
          <p:txBody>
            <a:bodyPr wrap="square">
              <a:noAutofit/>
            </a:bodyPr>
            <a:p>
              <a:pPr>
                <a:lnSpc>
                  <a:spcPct val="150000"/>
                </a:lnSpc>
                <a:spcAft>
                  <a:spcPts val="600"/>
                </a:spcAft>
              </a:pP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当风险发生在别人身上时叫做</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故事</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，当真正发生在自己身上是变成了</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事故，</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前车之辙，后车之鉴</a:t>
              </a:r>
              <a:r>
                <a:rPr lang="en-US" altLang="zh-CN" sz="1600" b="1" dirty="0">
                  <a:solidFill>
                    <a:schemeClr val="bg1"/>
                  </a:solidFill>
                  <a:latin typeface="微软雅黑" panose="020B0503020204020204" charset="-122"/>
                  <a:ea typeface="微软雅黑" panose="020B0503020204020204" charset="-122"/>
                  <a:sym typeface="微软雅黑" panose="020B0503020204020204" charset="-122"/>
                </a:rPr>
                <a:t>,</a:t>
              </a:r>
              <a:r>
                <a:rPr lang="zh-CN" altLang="en-US" sz="1600" b="1" dirty="0">
                  <a:solidFill>
                    <a:schemeClr val="bg1"/>
                  </a:solidFill>
                  <a:latin typeface="微软雅黑" panose="020B0503020204020204" charset="-122"/>
                  <a:ea typeface="微软雅黑" panose="020B0503020204020204" charset="-122"/>
                  <a:sym typeface="微软雅黑" panose="020B0503020204020204" charset="-122"/>
                </a:rPr>
                <a:t>切莫以身试险。</a:t>
              </a:r>
              <a:endParaRPr lang="zh-CN" altLang="en-US" sz="16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2" name="文本框 1"/>
          <p:cNvSpPr txBox="1"/>
          <p:nvPr/>
        </p:nvSpPr>
        <p:spPr>
          <a:xfrm>
            <a:off x="421005" y="693420"/>
            <a:ext cx="158178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职业病之殇</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1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0117"/>
                                        </p:tgtEl>
                                        <p:attrNameLst>
                                          <p:attrName>style.visibility</p:attrName>
                                        </p:attrNameLst>
                                      </p:cBhvr>
                                      <p:to>
                                        <p:strVal val="visible"/>
                                      </p:to>
                                    </p:set>
                                    <p:anim calcmode="lin" valueType="num">
                                      <p:cBhvr>
                                        <p:cTn id="7" dur="500" fill="hold"/>
                                        <p:tgtEl>
                                          <p:spTgt spid="90117"/>
                                        </p:tgtEl>
                                        <p:attrNameLst>
                                          <p:attrName>ppt_w</p:attrName>
                                        </p:attrNameLst>
                                      </p:cBhvr>
                                      <p:tavLst>
                                        <p:tav tm="0">
                                          <p:val>
                                            <p:fltVal val="0.000000"/>
                                          </p:val>
                                        </p:tav>
                                        <p:tav tm="100000">
                                          <p:val>
                                            <p:strVal val="#ppt_w"/>
                                          </p:val>
                                        </p:tav>
                                      </p:tavLst>
                                    </p:anim>
                                    <p:anim calcmode="lin" valueType="num">
                                      <p:cBhvr>
                                        <p:cTn id="8" dur="500" fill="hold"/>
                                        <p:tgtEl>
                                          <p:spTgt spid="90117"/>
                                        </p:tgtEl>
                                        <p:attrNameLst>
                                          <p:attrName>ppt_h</p:attrName>
                                        </p:attrNameLst>
                                      </p:cBhvr>
                                      <p:tavLst>
                                        <p:tav tm="0">
                                          <p:val>
                                            <p:fltVal val="0.000000"/>
                                          </p:val>
                                        </p:tav>
                                        <p:tav tm="100000">
                                          <p:val>
                                            <p:strVal val="#ppt_h"/>
                                          </p:val>
                                        </p:tav>
                                      </p:tavLst>
                                    </p:anim>
                                    <p:animEffect filter="fade">
                                      <p:cBhvr>
                                        <p:cTn id="9" dur="500"/>
                                        <p:tgtEl>
                                          <p:spTgt spid="90117"/>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90121"/>
                                        </p:tgtEl>
                                        <p:attrNameLst>
                                          <p:attrName>style.visibility</p:attrName>
                                        </p:attrNameLst>
                                      </p:cBhvr>
                                      <p:to>
                                        <p:strVal val="visible"/>
                                      </p:to>
                                    </p:set>
                                    <p:animEffect filter="fade">
                                      <p:cBhvr>
                                        <p:cTn id="13" dur="1000"/>
                                        <p:tgtEl>
                                          <p:spTgt spid="90121"/>
                                        </p:tgtEl>
                                      </p:cBhvr>
                                    </p:animEffect>
                                    <p:anim calcmode="lin" valueType="num">
                                      <p:cBhvr>
                                        <p:cTn id="14" dur="1000" fill="hold"/>
                                        <p:tgtEl>
                                          <p:spTgt spid="90121"/>
                                        </p:tgtEl>
                                        <p:attrNameLst>
                                          <p:attrName>ppt_x</p:attrName>
                                        </p:attrNameLst>
                                      </p:cBhvr>
                                      <p:tavLst>
                                        <p:tav tm="0">
                                          <p:val>
                                            <p:strVal val="#ppt_x"/>
                                          </p:val>
                                        </p:tav>
                                        <p:tav tm="100000">
                                          <p:val>
                                            <p:strVal val="#ppt_x"/>
                                          </p:val>
                                        </p:tav>
                                      </p:tavLst>
                                    </p:anim>
                                    <p:anim calcmode="lin" valueType="num">
                                      <p:cBhvr>
                                        <p:cTn id="15" dur="1000" fill="hold"/>
                                        <p:tgtEl>
                                          <p:spTgt spid="90121"/>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90123"/>
                                        </p:tgtEl>
                                        <p:attrNameLst>
                                          <p:attrName>style.visibility</p:attrName>
                                        </p:attrNameLst>
                                      </p:cBhvr>
                                      <p:to>
                                        <p:strVal val="visible"/>
                                      </p:to>
                                    </p:set>
                                    <p:anim calcmode="lin" valueType="num">
                                      <p:cBhvr>
                                        <p:cTn id="19" dur="500" fill="hold"/>
                                        <p:tgtEl>
                                          <p:spTgt spid="90123"/>
                                        </p:tgtEl>
                                        <p:attrNameLst>
                                          <p:attrName>ppt_w</p:attrName>
                                        </p:attrNameLst>
                                      </p:cBhvr>
                                      <p:tavLst>
                                        <p:tav tm="0">
                                          <p:val>
                                            <p:fltVal val="0.000000"/>
                                          </p:val>
                                        </p:tav>
                                        <p:tav tm="100000">
                                          <p:val>
                                            <p:strVal val="#ppt_w"/>
                                          </p:val>
                                        </p:tav>
                                      </p:tavLst>
                                    </p:anim>
                                    <p:anim calcmode="lin" valueType="num">
                                      <p:cBhvr>
                                        <p:cTn id="20" dur="500" fill="hold"/>
                                        <p:tgtEl>
                                          <p:spTgt spid="90123"/>
                                        </p:tgtEl>
                                        <p:attrNameLst>
                                          <p:attrName>ppt_h</p:attrName>
                                        </p:attrNameLst>
                                      </p:cBhvr>
                                      <p:tavLst>
                                        <p:tav tm="0">
                                          <p:val>
                                            <p:fltVal val="0.000000"/>
                                          </p:val>
                                        </p:tav>
                                        <p:tav tm="100000">
                                          <p:val>
                                            <p:strVal val="#ppt_h"/>
                                          </p:val>
                                        </p:tav>
                                      </p:tavLst>
                                    </p:anim>
                                    <p:animEffect filter="fade">
                                      <p:cBhvr>
                                        <p:cTn id="21" dur="500"/>
                                        <p:tgtEl>
                                          <p:spTgt spid="90123"/>
                                        </p:tgtEl>
                                      </p:cBhvr>
                                    </p:animEffect>
                                  </p:childTnLst>
                                </p:cTn>
                              </p:par>
                            </p:childTnLst>
                          </p:cTn>
                        </p:par>
                        <p:par>
                          <p:cTn id="22" fill="hold">
                            <p:stCondLst>
                              <p:cond delay="2000"/>
                            </p:stCondLst>
                            <p:childTnLst>
                              <p:par>
                                <p:cTn id="23" presetID="42" presetClass="entr" presetSubtype="0" fill="hold" nodeType="afterEffect">
                                  <p:stCondLst>
                                    <p:cond delay="0"/>
                                  </p:stCondLst>
                                  <p:childTnLst>
                                    <p:set>
                                      <p:cBhvr>
                                        <p:cTn id="24" dur="1" fill="hold">
                                          <p:stCondLst>
                                            <p:cond delay="0"/>
                                          </p:stCondLst>
                                        </p:cTn>
                                        <p:tgtEl>
                                          <p:spTgt spid="90120"/>
                                        </p:tgtEl>
                                        <p:attrNameLst>
                                          <p:attrName>style.visibility</p:attrName>
                                        </p:attrNameLst>
                                      </p:cBhvr>
                                      <p:to>
                                        <p:strVal val="visible"/>
                                      </p:to>
                                    </p:set>
                                    <p:animEffect filter="fade">
                                      <p:cBhvr>
                                        <p:cTn id="25" dur="1000"/>
                                        <p:tgtEl>
                                          <p:spTgt spid="90120"/>
                                        </p:tgtEl>
                                      </p:cBhvr>
                                    </p:animEffect>
                                    <p:anim calcmode="lin" valueType="num">
                                      <p:cBhvr>
                                        <p:cTn id="26" dur="1000" fill="hold"/>
                                        <p:tgtEl>
                                          <p:spTgt spid="90120"/>
                                        </p:tgtEl>
                                        <p:attrNameLst>
                                          <p:attrName>ppt_x</p:attrName>
                                        </p:attrNameLst>
                                      </p:cBhvr>
                                      <p:tavLst>
                                        <p:tav tm="0">
                                          <p:val>
                                            <p:strVal val="#ppt_x"/>
                                          </p:val>
                                        </p:tav>
                                        <p:tav tm="100000">
                                          <p:val>
                                            <p:strVal val="#ppt_x"/>
                                          </p:val>
                                        </p:tav>
                                      </p:tavLst>
                                    </p:anim>
                                    <p:anim calcmode="lin" valueType="num">
                                      <p:cBhvr>
                                        <p:cTn id="27" dur="1000" fill="hold"/>
                                        <p:tgtEl>
                                          <p:spTgt spid="90120"/>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90122"/>
                                        </p:tgtEl>
                                        <p:attrNameLst>
                                          <p:attrName>style.visibility</p:attrName>
                                        </p:attrNameLst>
                                      </p:cBhvr>
                                      <p:to>
                                        <p:strVal val="visible"/>
                                      </p:to>
                                    </p:set>
                                    <p:animEffect filter="fade">
                                      <p:cBhvr>
                                        <p:cTn id="31" dur="1000"/>
                                        <p:tgtEl>
                                          <p:spTgt spid="90122"/>
                                        </p:tgtEl>
                                      </p:cBhvr>
                                    </p:animEffect>
                                    <p:anim calcmode="lin" valueType="num">
                                      <p:cBhvr>
                                        <p:cTn id="32" dur="1000" fill="hold"/>
                                        <p:tgtEl>
                                          <p:spTgt spid="90122"/>
                                        </p:tgtEl>
                                        <p:attrNameLst>
                                          <p:attrName>ppt_x</p:attrName>
                                        </p:attrNameLst>
                                      </p:cBhvr>
                                      <p:tavLst>
                                        <p:tav tm="0">
                                          <p:val>
                                            <p:strVal val="#ppt_x"/>
                                          </p:val>
                                        </p:tav>
                                        <p:tav tm="100000">
                                          <p:val>
                                            <p:strVal val="#ppt_x"/>
                                          </p:val>
                                        </p:tav>
                                      </p:tavLst>
                                    </p:anim>
                                    <p:anim calcmode="lin" valueType="num">
                                      <p:cBhvr>
                                        <p:cTn id="33" dur="1000" fill="hold"/>
                                        <p:tgtEl>
                                          <p:spTgt spid="90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91138" name="Picture 4" descr="1297685808177_1297685808177_r"/>
          <p:cNvPicPr>
            <a:picLocks noChangeAspect="1"/>
          </p:cNvPicPr>
          <p:nvPr>
            <p:custDataLst>
              <p:tags r:id="rId4"/>
            </p:custDataLst>
          </p:nvPr>
        </p:nvPicPr>
        <p:blipFill>
          <a:blip r:embed="rId5"/>
          <a:stretch>
            <a:fillRect/>
          </a:stretch>
        </p:blipFill>
        <p:spPr>
          <a:xfrm>
            <a:off x="3108325" y="967105"/>
            <a:ext cx="5702300" cy="3032760"/>
          </a:xfrm>
          <a:prstGeom prst="rect">
            <a:avLst/>
          </a:prstGeom>
          <a:noFill/>
          <a:ln w="9525">
            <a:noFill/>
          </a:ln>
        </p:spPr>
      </p:pic>
      <p:sp>
        <p:nvSpPr>
          <p:cNvPr id="91139" name="Rectangle 5"/>
          <p:cNvSpPr/>
          <p:nvPr>
            <p:custDataLst>
              <p:tags r:id="rId6"/>
            </p:custDataLst>
          </p:nvPr>
        </p:nvSpPr>
        <p:spPr>
          <a:xfrm>
            <a:off x="506730" y="3999865"/>
            <a:ext cx="11191875" cy="1851025"/>
          </a:xfrm>
          <a:prstGeom prst="rect">
            <a:avLst/>
          </a:prstGeom>
          <a:noFill/>
          <a:ln w="9525">
            <a:noFill/>
          </a:ln>
        </p:spPr>
        <p:txBody>
          <a:bodyPr wrap="square" anchor="ctr" anchorCtr="0">
            <a:spAutoFit/>
          </a:bodyPr>
          <a:p>
            <a:pPr algn="ctr">
              <a:lnSpc>
                <a:spcPct val="110000"/>
              </a:lnSpc>
            </a:pPr>
            <a:r>
              <a:rPr lang="en-US" altLang="zh-CN" sz="2400" dirty="0">
                <a:solidFill>
                  <a:srgbClr val="9900FF"/>
                </a:solidFill>
                <a:latin typeface="微软雅黑" panose="020B0503020204020204" charset="-122"/>
                <a:ea typeface="微软雅黑" panose="020B0503020204020204" charset="-122"/>
                <a:sym typeface="微软雅黑" panose="020B0503020204020204" charset="-122"/>
              </a:rPr>
              <a:t>[</a:t>
            </a:r>
            <a:r>
              <a:rPr lang="zh-CN" altLang="en-US" sz="2400" dirty="0">
                <a:solidFill>
                  <a:srgbClr val="9900FF"/>
                </a:solidFill>
                <a:latin typeface="微软雅黑" panose="020B0503020204020204" charset="-122"/>
                <a:ea typeface="微软雅黑" panose="020B0503020204020204" charset="-122"/>
                <a:sym typeface="微软雅黑" panose="020B0503020204020204" charset="-122"/>
              </a:rPr>
              <a:t>焦点访谈</a:t>
            </a:r>
            <a:r>
              <a:rPr lang="en-US" altLang="zh-CN" sz="2400" dirty="0">
                <a:solidFill>
                  <a:srgbClr val="9900FF"/>
                </a:solidFill>
                <a:latin typeface="微软雅黑" panose="020B0503020204020204" charset="-122"/>
                <a:ea typeface="微软雅黑" panose="020B0503020204020204" charset="-122"/>
                <a:sym typeface="微软雅黑" panose="020B0503020204020204" charset="-122"/>
              </a:rPr>
              <a:t>]</a:t>
            </a:r>
            <a:r>
              <a:rPr lang="zh-CN" altLang="en-US" sz="2400" dirty="0">
                <a:solidFill>
                  <a:srgbClr val="9900FF"/>
                </a:solidFill>
                <a:latin typeface="微软雅黑" panose="020B0503020204020204" charset="-122"/>
                <a:ea typeface="微软雅黑" panose="020B0503020204020204" charset="-122"/>
                <a:sym typeface="微软雅黑" panose="020B0503020204020204" charset="-122"/>
              </a:rPr>
              <a:t>尘肺之痛（</a:t>
            </a:r>
            <a:r>
              <a:rPr lang="en-US" altLang="zh-CN" sz="2400" dirty="0">
                <a:solidFill>
                  <a:srgbClr val="9900FF"/>
                </a:solidFill>
                <a:latin typeface="微软雅黑" panose="020B0503020204020204" charset="-122"/>
                <a:ea typeface="微软雅黑" panose="020B0503020204020204" charset="-122"/>
                <a:sym typeface="微软雅黑" panose="020B0503020204020204" charset="-122"/>
              </a:rPr>
              <a:t>2011.02.14</a:t>
            </a:r>
            <a:r>
              <a:rPr lang="zh-CN" altLang="en-US" sz="2400" dirty="0">
                <a:solidFill>
                  <a:srgbClr val="9900FF"/>
                </a:solidFill>
                <a:latin typeface="微软雅黑" panose="020B0503020204020204" charset="-122"/>
                <a:ea typeface="微软雅黑" panose="020B0503020204020204" charset="-122"/>
                <a:sym typeface="微软雅黑" panose="020B0503020204020204" charset="-122"/>
              </a:rPr>
              <a:t>）</a:t>
            </a:r>
            <a:endParaRPr lang="zh-CN" altLang="en-US" sz="2400" dirty="0">
              <a:solidFill>
                <a:srgbClr val="9900FF"/>
              </a:solidFill>
              <a:latin typeface="黑体" panose="02010609060101010101" pitchFamily="49" charset="-122"/>
              <a:ea typeface="黑体" panose="02010609060101010101" pitchFamily="49" charset="-122"/>
              <a:sym typeface="黑体" panose="02010609060101010101" pitchFamily="49" charset="-122"/>
            </a:endParaRPr>
          </a:p>
          <a:p>
            <a:pPr>
              <a:lnSpc>
                <a:spcPct val="110000"/>
              </a:lnSpc>
            </a:pPr>
            <a:r>
              <a:rPr lang="zh-CN" altLang="en-US" dirty="0">
                <a:solidFill>
                  <a:srgbClr val="9900FF"/>
                </a:solidFill>
                <a:latin typeface="黑体" panose="02010609060101010101" pitchFamily="49" charset="-122"/>
                <a:ea typeface="黑体" panose="02010609060101010101" pitchFamily="49" charset="-122"/>
                <a:sym typeface="黑体" panose="02010609060101010101" pitchFamily="49" charset="-122"/>
              </a:rPr>
              <a:t>   </a:t>
            </a:r>
            <a:r>
              <a:rPr lang="zh-CN" altLang="en-US" sz="2000" b="1" dirty="0">
                <a:solidFill>
                  <a:srgbClr val="000000"/>
                </a:solidFill>
                <a:latin typeface="宋体" panose="02010600030101010101" pitchFamily="2" charset="-122"/>
                <a:ea typeface="宋体" panose="02010600030101010101" pitchFamily="2" charset="-122"/>
                <a:sym typeface="宋体" panose="02010600030101010101" pitchFamily="2" charset="-122"/>
              </a:rPr>
              <a:t>根据卫生计生委2013年6月23日公布的《关于2013年职业病防治工作情况的通报 》，2013年共报告职业病26393例。其中尘肺病23152例，尘肺病报告病例数占2013年职业病报告总例数的87.72%。尘肺病是“最有名的职业病”，有人又将其称为“隐形矿难”，因为每年死于尘肺病的矿工人数相当于死于矿难人数的两倍之多。 </a:t>
            </a:r>
            <a:endParaRPr lang="zh-CN" altLang="en-US" sz="2000" b="1" dirty="0">
              <a:solidFill>
                <a:srgbClr val="000000"/>
              </a:solidFill>
              <a:latin typeface="宋体" panose="02010600030101010101" pitchFamily="2" charset="-122"/>
              <a:ea typeface="宋体" panose="02010600030101010101" pitchFamily="2" charset="-122"/>
              <a:sym typeface="宋体" panose="02010600030101010101" pitchFamily="2" charset="-122"/>
            </a:endParaRPr>
          </a:p>
        </p:txBody>
      </p:sp>
    </p:spTree>
    <p:custDataLst>
      <p:tags r:id="rId7"/>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92162" name="Picture 2" descr="chenfei"/>
          <p:cNvPicPr>
            <a:picLocks noChangeAspect="1"/>
          </p:cNvPicPr>
          <p:nvPr>
            <p:custDataLst>
              <p:tags r:id="rId4"/>
            </p:custDataLst>
          </p:nvPr>
        </p:nvPicPr>
        <p:blipFill>
          <a:blip r:embed="rId5"/>
          <a:stretch>
            <a:fillRect/>
          </a:stretch>
        </p:blipFill>
        <p:spPr>
          <a:xfrm>
            <a:off x="2543810" y="1011555"/>
            <a:ext cx="7127875" cy="3470275"/>
          </a:xfrm>
          <a:prstGeom prst="rect">
            <a:avLst/>
          </a:prstGeom>
          <a:noFill/>
          <a:ln w="9525">
            <a:noFill/>
          </a:ln>
        </p:spPr>
      </p:pic>
      <p:sp>
        <p:nvSpPr>
          <p:cNvPr id="92163" name="Rectangle 3"/>
          <p:cNvSpPr/>
          <p:nvPr>
            <p:custDataLst>
              <p:tags r:id="rId6"/>
            </p:custDataLst>
          </p:nvPr>
        </p:nvSpPr>
        <p:spPr>
          <a:xfrm>
            <a:off x="1119505" y="4641850"/>
            <a:ext cx="10295890" cy="1132205"/>
          </a:xfrm>
          <a:prstGeom prst="rect">
            <a:avLst/>
          </a:prstGeom>
          <a:noFill/>
          <a:ln w="9525">
            <a:noFill/>
          </a:ln>
        </p:spPr>
        <p:txBody>
          <a:bodyPr wrap="square" lIns="0" tIns="0" rIns="0" bIns="0" anchor="ctr" anchorCtr="0">
            <a:noAutofit/>
          </a:bodyPr>
          <a:p>
            <a:r>
              <a:rPr lang="zh-CN" altLang="en-US" sz="2000" b="1" dirty="0">
                <a:solidFill>
                  <a:srgbClr val="000000"/>
                </a:solidFill>
                <a:latin typeface="宋体" panose="02010600030101010101" pitchFamily="2" charset="-122"/>
                <a:ea typeface="宋体" panose="02010600030101010101" pitchFamily="2" charset="-122"/>
                <a:sym typeface="宋体" panose="02010600030101010101" pitchFamily="2" charset="-122"/>
              </a:rPr>
              <a:t>这是一个死于尘肺病的煤矿工人的肺的标本，肺已经变成与煤炭一样的黑色。病情严重的患者死后，肺部会像石头一样坚硬。</a:t>
            </a:r>
            <a:r>
              <a:rPr lang="zh-CN" altLang="en-US" sz="2400" b="1" dirty="0">
                <a:solidFill>
                  <a:srgbClr val="6600CC"/>
                </a:solidFill>
                <a:latin typeface="黑体" panose="02010609060101010101" pitchFamily="49" charset="-122"/>
                <a:ea typeface="黑体" panose="02010609060101010101" pitchFamily="49" charset="-122"/>
                <a:sym typeface="黑体" panose="02010609060101010101" pitchFamily="49" charset="-122"/>
              </a:rPr>
              <a:t> </a:t>
            </a:r>
            <a:endParaRPr lang="zh-CN" altLang="en-US" sz="2400" b="1" dirty="0">
              <a:solidFill>
                <a:srgbClr val="6600CC"/>
              </a:solidFill>
              <a:latin typeface="黑体" panose="02010609060101010101" pitchFamily="49" charset="-122"/>
              <a:ea typeface="黑体" panose="02010609060101010101" pitchFamily="49" charset="-122"/>
              <a:sym typeface="黑体" panose="02010609060101010101" pitchFamily="49" charset="-122"/>
            </a:endParaRPr>
          </a:p>
        </p:txBody>
      </p:sp>
    </p:spTree>
    <p:custDataLst>
      <p:tags r:id="rId7"/>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1266" name="组合 11"/>
          <p:cNvGrpSpPr/>
          <p:nvPr/>
        </p:nvGrpSpPr>
        <p:grpSpPr>
          <a:xfrm>
            <a:off x="176624" y="2124710"/>
            <a:ext cx="4843780" cy="3856736"/>
            <a:chOff x="-267" y="0"/>
            <a:chExt cx="6463" cy="4556"/>
          </a:xfrm>
        </p:grpSpPr>
        <p:grpSp>
          <p:nvGrpSpPr>
            <p:cNvPr id="11267" name="组合 21"/>
            <p:cNvGrpSpPr/>
            <p:nvPr/>
          </p:nvGrpSpPr>
          <p:grpSpPr>
            <a:xfrm>
              <a:off x="-267" y="0"/>
              <a:ext cx="6463" cy="4556"/>
              <a:chOff x="-169390" y="0"/>
              <a:chExt cx="4103863" cy="2893081"/>
            </a:xfrm>
          </p:grpSpPr>
          <p:sp>
            <p:nvSpPr>
              <p:cNvPr id="11268" name="Flowchart: Manual Input 11"/>
              <p:cNvSpPr/>
              <p:nvPr>
                <p:custDataLst>
                  <p:tags r:id="rId2"/>
                </p:custDataLst>
              </p:nvPr>
            </p:nvSpPr>
            <p:spPr>
              <a:xfrm>
                <a:off x="0" y="0"/>
                <a:ext cx="1872014" cy="1440011"/>
              </a:xfrm>
              <a:prstGeom prst="flowChartManualInput">
                <a:avLst/>
              </a:prstGeom>
              <a:blipFill rotWithShape="1">
                <a:blip r:embed="rId3"/>
                <a:stretch>
                  <a:fillRect/>
                </a:stretch>
              </a:blipFill>
              <a:ln w="9525">
                <a:noFill/>
              </a:ln>
            </p:spPr>
            <p:txBody>
              <a:bodyPr lIns="68580" tIns="34290" rIns="68580" bIns="34290" anchor="ctr" anchorCtr="0"/>
              <a:p>
                <a:pPr algn="ctr">
                  <a:buNone/>
                </a:pPr>
                <a:endParaRPr b="1" i="1" baseline="0">
                  <a:solidFill>
                    <a:srgbClr val="FFFFFF"/>
                  </a:solidFill>
                  <a:latin typeface="Calibri" panose="020F0502020204030204" charset="0"/>
                  <a:ea typeface="微软雅黑" panose="020B0503020204020204" charset="-122"/>
                  <a:sym typeface="Calibri" panose="020F0502020204030204" charset="0"/>
                </a:endParaRPr>
              </a:p>
            </p:txBody>
          </p:sp>
          <p:grpSp>
            <p:nvGrpSpPr>
              <p:cNvPr id="11269" name="组合 24"/>
              <p:cNvGrpSpPr/>
              <p:nvPr/>
            </p:nvGrpSpPr>
            <p:grpSpPr>
              <a:xfrm>
                <a:off x="-169390" y="1616974"/>
                <a:ext cx="4103863" cy="1276107"/>
                <a:chOff x="-233492" y="-20959"/>
                <a:chExt cx="4103863" cy="1276107"/>
              </a:xfrm>
            </p:grpSpPr>
            <p:sp>
              <p:nvSpPr>
                <p:cNvPr id="11270" name="文本框 59"/>
                <p:cNvSpPr/>
                <p:nvPr>
                  <p:custDataLst>
                    <p:tags r:id="rId4"/>
                  </p:custDataLst>
                </p:nvPr>
              </p:nvSpPr>
              <p:spPr>
                <a:xfrm>
                  <a:off x="64478" y="-20959"/>
                  <a:ext cx="3579495" cy="276275"/>
                </a:xfrm>
                <a:prstGeom prst="rect">
                  <a:avLst/>
                </a:prstGeom>
                <a:noFill/>
                <a:ln w="9525">
                  <a:noFill/>
                </a:ln>
              </p:spPr>
              <p:txBody>
                <a:bodyPr wrap="squar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高群发性</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1271" name="文本框 8"/>
                <p:cNvSpPr/>
                <p:nvPr>
                  <p:custDataLst>
                    <p:tags r:id="rId5"/>
                  </p:custDataLst>
                </p:nvPr>
              </p:nvSpPr>
              <p:spPr>
                <a:xfrm>
                  <a:off x="-233492" y="372972"/>
                  <a:ext cx="4103863" cy="882176"/>
                </a:xfrm>
                <a:prstGeom prst="rect">
                  <a:avLst/>
                </a:prstGeom>
                <a:noFill/>
                <a:ln w="9525">
                  <a:noFill/>
                </a:ln>
              </p:spPr>
              <p:txBody>
                <a:bodyPr wrap="square" lIns="68580" tIns="34290" rIns="68580" bIns="34290">
                  <a:sp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福建仙游县、广西马山县、贵州施秉县、甘肃古浪县、江西修水县、辽宁朝阳市、安徽凤阳县等多起尘肺病群发事件，一次性几十人甚至上百人患病，情况严重。</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sp>
          <p:nvSpPr>
            <p:cNvPr id="11272" name="Flowchart: Manual Input 11"/>
            <p:cNvSpPr/>
            <p:nvPr>
              <p:custDataLst>
                <p:tags r:id="rId6"/>
              </p:custDataLst>
            </p:nvPr>
          </p:nvSpPr>
          <p:spPr>
            <a:xfrm flipH="1">
              <a:off x="3190" y="0"/>
              <a:ext cx="3005" cy="2268"/>
            </a:xfrm>
            <a:prstGeom prst="flowChartManualInput">
              <a:avLst/>
            </a:prstGeom>
            <a:blipFill rotWithShape="1">
              <a:blip r:embed="rId7"/>
              <a:stretch>
                <a:fillRect/>
              </a:stretch>
            </a:blipFill>
            <a:ln w="9525">
              <a:noFill/>
            </a:ln>
          </p:spPr>
          <p:txBody>
            <a:bodyPr lIns="68580" tIns="34290" rIns="68580" bIns="34290" anchor="ctr" anchorCtr="0"/>
            <a:p>
              <a:pPr algn="ctr">
                <a:buNone/>
              </a:pPr>
              <a:endParaRPr b="1" i="1" baseline="0">
                <a:solidFill>
                  <a:srgbClr val="FFFFFF"/>
                </a:solidFill>
                <a:latin typeface="Calibri" panose="020F0502020204030204" charset="0"/>
                <a:ea typeface="微软雅黑" panose="020B0503020204020204" charset="-122"/>
                <a:sym typeface="Calibri" panose="020F0502020204030204" charset="0"/>
              </a:endParaRPr>
            </a:p>
          </p:txBody>
        </p:sp>
      </p:grpSp>
      <p:grpSp>
        <p:nvGrpSpPr>
          <p:cNvPr id="11273" name="组合 33"/>
          <p:cNvGrpSpPr/>
          <p:nvPr/>
        </p:nvGrpSpPr>
        <p:grpSpPr>
          <a:xfrm>
            <a:off x="5660390" y="2019300"/>
            <a:ext cx="2661920" cy="4331918"/>
            <a:chOff x="0" y="-73248"/>
            <a:chExt cx="1875394" cy="3010193"/>
          </a:xfrm>
        </p:grpSpPr>
        <p:sp>
          <p:nvSpPr>
            <p:cNvPr id="11274" name="Flowchart: Manual Input 11"/>
            <p:cNvSpPr/>
            <p:nvPr>
              <p:custDataLst>
                <p:tags r:id="rId8"/>
              </p:custDataLst>
            </p:nvPr>
          </p:nvSpPr>
          <p:spPr>
            <a:xfrm>
              <a:off x="0" y="-73248"/>
              <a:ext cx="1875060" cy="1440011"/>
            </a:xfrm>
            <a:prstGeom prst="flowChartManualInput">
              <a:avLst/>
            </a:prstGeom>
            <a:blipFill rotWithShape="1">
              <a:blip r:embed="rId9"/>
              <a:stretch>
                <a:fillRect/>
              </a:stretch>
            </a:blipFill>
            <a:ln w="9525">
              <a:noFill/>
            </a:ln>
          </p:spPr>
          <p:txBody>
            <a:bodyPr lIns="68580" tIns="34290" rIns="68580" bIns="34290" anchor="ctr" anchorCtr="0"/>
            <a:p>
              <a:pPr algn="ctr">
                <a:buNone/>
              </a:pPr>
              <a:endParaRPr b="1" i="1" baseline="0">
                <a:solidFill>
                  <a:srgbClr val="FFFFFF"/>
                </a:solidFill>
                <a:latin typeface="Calibri" panose="020F0502020204030204" charset="0"/>
                <a:ea typeface="微软雅黑" panose="020B0503020204020204" charset="-122"/>
                <a:sym typeface="Calibri" panose="020F0502020204030204" charset="0"/>
              </a:endParaRPr>
            </a:p>
          </p:txBody>
        </p:sp>
        <p:grpSp>
          <p:nvGrpSpPr>
            <p:cNvPr id="11275" name="组合 36"/>
            <p:cNvGrpSpPr/>
            <p:nvPr/>
          </p:nvGrpSpPr>
          <p:grpSpPr>
            <a:xfrm>
              <a:off x="603" y="1497867"/>
              <a:ext cx="1874791" cy="1439078"/>
              <a:chOff x="0" y="-76778"/>
              <a:chExt cx="1874791" cy="1439078"/>
            </a:xfrm>
          </p:grpSpPr>
          <p:sp>
            <p:nvSpPr>
              <p:cNvPr id="11276" name="文本框 59"/>
              <p:cNvSpPr/>
              <p:nvPr>
                <p:custDataLst>
                  <p:tags r:id="rId10"/>
                </p:custDataLst>
              </p:nvPr>
            </p:nvSpPr>
            <p:spPr>
              <a:xfrm>
                <a:off x="13921" y="-76778"/>
                <a:ext cx="1755140" cy="255927"/>
              </a:xfrm>
              <a:prstGeom prst="rect">
                <a:avLst/>
              </a:prstGeom>
              <a:noFill/>
              <a:ln w="9525">
                <a:noFill/>
              </a:ln>
            </p:spPr>
            <p:txBody>
              <a:bodyPr wrap="squar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治愈难、费用高</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1277" name="文本框 8"/>
              <p:cNvSpPr/>
              <p:nvPr>
                <p:custDataLst>
                  <p:tags r:id="rId11"/>
                </p:custDataLst>
              </p:nvPr>
            </p:nvSpPr>
            <p:spPr>
              <a:xfrm>
                <a:off x="0" y="288290"/>
                <a:ext cx="1874791" cy="1074010"/>
              </a:xfrm>
              <a:prstGeom prst="rect">
                <a:avLst/>
              </a:prstGeom>
              <a:noFill/>
              <a:ln w="9525">
                <a:noFill/>
              </a:ln>
            </p:spPr>
            <p:txBody>
              <a:bodyPr wrap="square" lIns="68580" tIns="34290" rIns="68580" bIns="34290">
                <a:sp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尘肺病等职业病一旦患病，很难治愈，患者往往需要终身治疗，治疗费用昂贵，每年治疗费都在万元以上。</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grpSp>
        <p:nvGrpSpPr>
          <p:cNvPr id="11278" name="组合 39"/>
          <p:cNvGrpSpPr/>
          <p:nvPr/>
        </p:nvGrpSpPr>
        <p:grpSpPr>
          <a:xfrm>
            <a:off x="9100185" y="2124710"/>
            <a:ext cx="2911475" cy="4226758"/>
            <a:chOff x="0" y="0"/>
            <a:chExt cx="2136775" cy="3254715"/>
          </a:xfrm>
        </p:grpSpPr>
        <p:sp>
          <p:nvSpPr>
            <p:cNvPr id="11279" name="Flowchart: Manual Input 11"/>
            <p:cNvSpPr/>
            <p:nvPr>
              <p:custDataLst>
                <p:tags r:id="rId12"/>
              </p:custDataLst>
            </p:nvPr>
          </p:nvSpPr>
          <p:spPr>
            <a:xfrm flipH="1">
              <a:off x="46422" y="0"/>
              <a:ext cx="1944014" cy="1440011"/>
            </a:xfrm>
            <a:prstGeom prst="flowChartManualInput">
              <a:avLst/>
            </a:prstGeom>
            <a:blipFill rotWithShape="1">
              <a:blip r:embed="rId13"/>
              <a:stretch>
                <a:fillRect/>
              </a:stretch>
            </a:blipFill>
            <a:ln w="9525">
              <a:noFill/>
            </a:ln>
          </p:spPr>
          <p:txBody>
            <a:bodyPr lIns="68580" tIns="34290" rIns="68580" bIns="34290" anchor="ctr" anchorCtr="0"/>
            <a:p>
              <a:pPr algn="ctr">
                <a:buNone/>
              </a:pPr>
              <a:endParaRPr b="1" i="1" baseline="0">
                <a:solidFill>
                  <a:srgbClr val="FFFFFF"/>
                </a:solidFill>
                <a:latin typeface="Calibri" panose="020F0502020204030204" charset="0"/>
                <a:ea typeface="微软雅黑" panose="020B0503020204020204" charset="-122"/>
                <a:sym typeface="Calibri" panose="020F0502020204030204" charset="0"/>
              </a:endParaRPr>
            </a:p>
          </p:txBody>
        </p:sp>
        <p:grpSp>
          <p:nvGrpSpPr>
            <p:cNvPr id="11280" name="组合 42"/>
            <p:cNvGrpSpPr/>
            <p:nvPr/>
          </p:nvGrpSpPr>
          <p:grpSpPr>
            <a:xfrm>
              <a:off x="0" y="1659906"/>
              <a:ext cx="2136775" cy="1594809"/>
              <a:chOff x="0" y="102194"/>
              <a:chExt cx="2136775" cy="1594809"/>
            </a:xfrm>
          </p:grpSpPr>
          <p:sp>
            <p:nvSpPr>
              <p:cNvPr id="11281" name="文本框 59"/>
              <p:cNvSpPr/>
              <p:nvPr>
                <p:custDataLst>
                  <p:tags r:id="rId14"/>
                </p:custDataLst>
              </p:nvPr>
            </p:nvSpPr>
            <p:spPr>
              <a:xfrm>
                <a:off x="0" y="102194"/>
                <a:ext cx="1990090" cy="283601"/>
              </a:xfrm>
              <a:prstGeom prst="rect">
                <a:avLst/>
              </a:prstGeom>
              <a:noFill/>
              <a:ln w="9525">
                <a:noFill/>
              </a:ln>
            </p:spPr>
            <p:txBody>
              <a:bodyPr wrap="square">
                <a:spAutoFit/>
              </a:bodyPr>
              <a:p>
                <a:pPr algn="ctr"/>
                <a:r>
                  <a:rPr lang="zh-CN" altLang="en-US" b="1" dirty="0">
                    <a:solidFill>
                      <a:srgbClr val="E74C2E"/>
                    </a:solidFill>
                    <a:latin typeface="微软雅黑" panose="020B0503020204020204" charset="-122"/>
                    <a:ea typeface="微软雅黑" panose="020B0503020204020204" charset="-122"/>
                    <a:sym typeface="微软雅黑" panose="020B0503020204020204" charset="-122"/>
                  </a:rPr>
                  <a:t>形成严重社会问题</a:t>
                </a:r>
                <a:endParaRPr lang="zh-CN" altLang="en-US" b="1" dirty="0">
                  <a:solidFill>
                    <a:srgbClr val="E74C2E"/>
                  </a:solidFill>
                  <a:latin typeface="微软雅黑" panose="020B0503020204020204" charset="-122"/>
                  <a:ea typeface="微软雅黑" panose="020B0503020204020204" charset="-122"/>
                  <a:sym typeface="微软雅黑" panose="020B0503020204020204" charset="-122"/>
                </a:endParaRPr>
              </a:p>
            </p:txBody>
          </p:sp>
          <p:sp>
            <p:nvSpPr>
              <p:cNvPr id="11282" name="文本框 8"/>
              <p:cNvSpPr/>
              <p:nvPr>
                <p:custDataLst>
                  <p:tags r:id="rId15"/>
                </p:custDataLst>
              </p:nvPr>
            </p:nvSpPr>
            <p:spPr>
              <a:xfrm>
                <a:off x="0" y="506858"/>
                <a:ext cx="2136775" cy="1190145"/>
              </a:xfrm>
              <a:prstGeom prst="rect">
                <a:avLst/>
              </a:prstGeom>
              <a:noFill/>
              <a:ln w="9525">
                <a:noFill/>
              </a:ln>
            </p:spPr>
            <p:txBody>
              <a:bodyPr wrap="square" lIns="68580" tIns="34290" rIns="68580" bIns="34290">
                <a:spAutoFit/>
              </a:bodyPr>
              <a:p>
                <a:pPr>
                  <a:lnSpc>
                    <a:spcPct val="150000"/>
                  </a:lnSpc>
                </a:pP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患者大多数是农民工，应享有的法定权益很难得到保障，昂贵的费用，造成很多家庭因病致贫，形成了严重的社会问题。</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grpSp>
      <p:sp>
        <p:nvSpPr>
          <p:cNvPr id="11286" name="TextBox 47"/>
          <p:cNvSpPr/>
          <p:nvPr>
            <p:custDataLst>
              <p:tags r:id="rId16"/>
            </p:custDataLst>
          </p:nvPr>
        </p:nvSpPr>
        <p:spPr>
          <a:xfrm>
            <a:off x="176530" y="659765"/>
            <a:ext cx="2347595" cy="369570"/>
          </a:xfrm>
          <a:prstGeom prst="rect">
            <a:avLst/>
          </a:prstGeom>
          <a:noFill/>
          <a:ln w="9525">
            <a:noFill/>
          </a:ln>
        </p:spPr>
        <p:txBody>
          <a:bodyPr wrap="square">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职业健康形势</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11287" name="文本框 3"/>
          <p:cNvSpPr/>
          <p:nvPr>
            <p:custDataLst>
              <p:tags r:id="rId17"/>
            </p:custDataLst>
          </p:nvPr>
        </p:nvSpPr>
        <p:spPr>
          <a:xfrm>
            <a:off x="176213" y="1422718"/>
            <a:ext cx="3400425" cy="368300"/>
          </a:xfrm>
          <a:prstGeom prst="rect">
            <a:avLst/>
          </a:prstGeom>
          <a:noFill/>
          <a:ln w="9525">
            <a:noFill/>
          </a:ln>
        </p:spPr>
        <p:txBody>
          <a:bodyPr wrap="none" anchor="t" anchorCtr="0">
            <a:spAutoFit/>
          </a:bodyPr>
          <a:p>
            <a:pPr>
              <a:spcBef>
                <a:spcPct val="50000"/>
              </a:spcBef>
            </a:pP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二</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 群发性职业病事件不断发生</a:t>
            </a:r>
            <a:endParaRPr lang="en-US" altLang="zh-CN" b="1" dirty="0">
              <a:solidFill>
                <a:srgbClr val="3F3F3F"/>
              </a:solidFill>
              <a:latin typeface="微软雅黑" panose="020B0503020204020204" charset="-122"/>
              <a:ea typeface="微软雅黑" panose="020B0503020204020204" charset="-122"/>
              <a:sym typeface="微软雅黑" panose="020B0503020204020204" charset="-122"/>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500" fill="hold"/>
                                        <p:tgtEl>
                                          <p:spTgt spid="11266"/>
                                        </p:tgtEl>
                                        <p:attrNameLst>
                                          <p:attrName>ppt_x</p:attrName>
                                        </p:attrNameLst>
                                      </p:cBhvr>
                                      <p:tavLst>
                                        <p:tav tm="0">
                                          <p:val>
                                            <p:strVal val="#ppt_x"/>
                                          </p:val>
                                        </p:tav>
                                        <p:tav tm="100000">
                                          <p:val>
                                            <p:strVal val="#ppt_x"/>
                                          </p:val>
                                        </p:tav>
                                      </p:tavLst>
                                    </p:anim>
                                    <p:anim calcmode="lin" valueType="num">
                                      <p:cBhvr>
                                        <p:cTn id="8" dur="500" fill="hold"/>
                                        <p:tgtEl>
                                          <p:spTgt spid="1126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1273"/>
                                        </p:tgtEl>
                                        <p:attrNameLst>
                                          <p:attrName>style.visibility</p:attrName>
                                        </p:attrNameLst>
                                      </p:cBhvr>
                                      <p:to>
                                        <p:strVal val="visible"/>
                                      </p:to>
                                    </p:set>
                                    <p:anim calcmode="lin" valueType="num">
                                      <p:cBhvr>
                                        <p:cTn id="12" dur="500" fill="hold"/>
                                        <p:tgtEl>
                                          <p:spTgt spid="11273"/>
                                        </p:tgtEl>
                                        <p:attrNameLst>
                                          <p:attrName>ppt_x</p:attrName>
                                        </p:attrNameLst>
                                      </p:cBhvr>
                                      <p:tavLst>
                                        <p:tav tm="0">
                                          <p:val>
                                            <p:strVal val="#ppt_x"/>
                                          </p:val>
                                        </p:tav>
                                        <p:tav tm="100000">
                                          <p:val>
                                            <p:strVal val="#ppt_x"/>
                                          </p:val>
                                        </p:tav>
                                      </p:tavLst>
                                    </p:anim>
                                    <p:anim calcmode="lin" valueType="num">
                                      <p:cBhvr>
                                        <p:cTn id="13" dur="500" fill="hold"/>
                                        <p:tgtEl>
                                          <p:spTgt spid="1127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11278"/>
                                        </p:tgtEl>
                                        <p:attrNameLst>
                                          <p:attrName>style.visibility</p:attrName>
                                        </p:attrNameLst>
                                      </p:cBhvr>
                                      <p:to>
                                        <p:strVal val="visible"/>
                                      </p:to>
                                    </p:set>
                                    <p:anim calcmode="lin" valueType="num">
                                      <p:cBhvr>
                                        <p:cTn id="17" dur="500" fill="hold"/>
                                        <p:tgtEl>
                                          <p:spTgt spid="11278"/>
                                        </p:tgtEl>
                                        <p:attrNameLst>
                                          <p:attrName>ppt_x</p:attrName>
                                        </p:attrNameLst>
                                      </p:cBhvr>
                                      <p:tavLst>
                                        <p:tav tm="0">
                                          <p:val>
                                            <p:strVal val="#ppt_x"/>
                                          </p:val>
                                        </p:tav>
                                        <p:tav tm="100000">
                                          <p:val>
                                            <p:strVal val="#ppt_x"/>
                                          </p:val>
                                        </p:tav>
                                      </p:tavLst>
                                    </p:anim>
                                    <p:anim calcmode="lin" valueType="num">
                                      <p:cBhvr>
                                        <p:cTn id="18" dur="500" fill="hold"/>
                                        <p:tgtEl>
                                          <p:spTgt spid="112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93186" name="Picture 2" descr="点击查看原图">
            <a:hlinkClick r:id="rId4"/>
          </p:cNvPr>
          <p:cNvPicPr>
            <a:picLocks noChangeAspect="1"/>
          </p:cNvPicPr>
          <p:nvPr>
            <p:custDataLst>
              <p:tags r:id="rId5"/>
            </p:custDataLst>
          </p:nvPr>
        </p:nvPicPr>
        <p:blipFill>
          <a:blip r:embed="rId6"/>
          <a:stretch>
            <a:fillRect/>
          </a:stretch>
        </p:blipFill>
        <p:spPr>
          <a:xfrm>
            <a:off x="2420620" y="755015"/>
            <a:ext cx="7794625" cy="4023995"/>
          </a:xfrm>
          <a:prstGeom prst="rect">
            <a:avLst/>
          </a:prstGeom>
          <a:noFill/>
          <a:ln w="9525">
            <a:noFill/>
          </a:ln>
        </p:spPr>
      </p:pic>
      <p:sp>
        <p:nvSpPr>
          <p:cNvPr id="93187" name="Rectangle 3"/>
          <p:cNvSpPr/>
          <p:nvPr>
            <p:custDataLst>
              <p:tags r:id="rId7"/>
            </p:custDataLst>
          </p:nvPr>
        </p:nvSpPr>
        <p:spPr>
          <a:xfrm>
            <a:off x="973455" y="4933950"/>
            <a:ext cx="10125710" cy="1017270"/>
          </a:xfrm>
          <a:prstGeom prst="rect">
            <a:avLst/>
          </a:prstGeom>
          <a:noFill/>
          <a:ln w="9525">
            <a:noFill/>
          </a:ln>
        </p:spPr>
        <p:txBody>
          <a:bodyPr wrap="square" anchor="ctr" anchorCtr="0">
            <a:noAutofit/>
          </a:bodyPr>
          <a:p>
            <a:pPr algn="l">
              <a:lnSpc>
                <a:spcPct val="100000"/>
              </a:lnSpc>
              <a:buClrTx/>
              <a:buSzTx/>
              <a:buFontTx/>
            </a:pPr>
            <a:r>
              <a:rPr lang="zh-CN" altLang="en-US" sz="2000" b="1" dirty="0">
                <a:solidFill>
                  <a:srgbClr val="000000"/>
                </a:solidFill>
                <a:latin typeface="宋体" panose="02010600030101010101" pitchFamily="2" charset="-122"/>
                <a:ea typeface="宋体" panose="02010600030101010101" pitchFamily="2" charset="-122"/>
                <a:sym typeface="宋体" panose="02010600030101010101" pitchFamily="2" charset="-122"/>
              </a:rPr>
              <a:t>给煤矿工人做洗肺手术，从引流管排出来的“洗肺水”就会变得像煤尘一样浑浊。 来自制作陶瓷的产业工人，引流出的“洗肺水”会呈现如同牛奶一样的乳白色。 </a:t>
            </a:r>
            <a:endParaRPr lang="zh-CN" altLang="en-US" sz="2000" b="1" dirty="0">
              <a:solidFill>
                <a:srgbClr val="000000"/>
              </a:solidFill>
              <a:latin typeface="宋体" panose="02010600030101010101" pitchFamily="2" charset="-122"/>
              <a:ea typeface="宋体" panose="02010600030101010101" pitchFamily="2" charset="-122"/>
              <a:sym typeface="宋体" panose="02010600030101010101" pitchFamily="2" charset="-122"/>
            </a:endParaRPr>
          </a:p>
        </p:txBody>
      </p:sp>
    </p:spTree>
    <p:custDataLst>
      <p:tags r:id="rId8"/>
    </p:custData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94210" name="Rectangle 2"/>
          <p:cNvSpPr>
            <a:spLocks noGrp="1"/>
          </p:cNvSpPr>
          <p:nvPr>
            <p:custDataLst>
              <p:tags r:id="rId4"/>
            </p:custDataLst>
          </p:nvPr>
        </p:nvSpPr>
        <p:spPr>
          <a:xfrm>
            <a:off x="1984375" y="912813"/>
            <a:ext cx="2894013" cy="581025"/>
          </a:xfrm>
          <a:prstGeom prst="rect">
            <a:avLst/>
          </a:prstGeom>
          <a:noFill/>
          <a:ln>
            <a:noFill/>
          </a:ln>
        </p:spPr>
        <p:txBody>
          <a:bodyPr anchor="t" anchorCtr="0"/>
          <a:lstStyle>
            <a:lvl1pPr marL="914400" lvl="0" indent="-914400" algn="ctr" eaLnBrk="1" latinLnBrk="0" hangingPunct="1">
              <a:lnSpc>
                <a:spcPct val="100000"/>
              </a:lnSpc>
              <a:spcBef>
                <a:spcPct val="0"/>
              </a:spcBef>
              <a:buNone/>
              <a:defRPr sz="4500" kern="1200">
                <a:solidFill>
                  <a:schemeClr val="tx1"/>
                </a:solidFill>
                <a:latin typeface="+mj-lt"/>
                <a:ea typeface="+mj-ea"/>
                <a:cs typeface="+mj-cs"/>
                <a:sym typeface="Calibri" panose="020F0502020204030204" charset="0"/>
              </a:defRPr>
            </a:lvl1pPr>
          </a:lstStyle>
          <a:p>
            <a:pPr>
              <a:buNone/>
            </a:pPr>
            <a:r>
              <a:rPr lang="zh-CN" altLang="en-US" sz="3600" b="1" kern="1200" dirty="0">
                <a:solidFill>
                  <a:srgbClr val="993300"/>
                </a:solidFill>
                <a:latin typeface="宋体" panose="02010600030101010101" pitchFamily="2" charset="-122"/>
                <a:ea typeface="宋体" panose="02010600030101010101" pitchFamily="2" charset="-122"/>
                <a:sym typeface="宋体" panose="02010600030101010101" pitchFamily="2" charset="-122"/>
              </a:rPr>
              <a:t>“东湖事件”</a:t>
            </a:r>
            <a:endParaRPr lang="zh-CN" altLang="en-US" sz="3600" b="1" kern="1200" dirty="0">
              <a:solidFill>
                <a:srgbClr val="993300"/>
              </a:solidFill>
              <a:latin typeface="宋体" panose="02010600030101010101" pitchFamily="2" charset="-122"/>
              <a:ea typeface="宋体" panose="02010600030101010101" pitchFamily="2" charset="-122"/>
              <a:sym typeface="宋体" panose="02010600030101010101" pitchFamily="2" charset="-122"/>
            </a:endParaRPr>
          </a:p>
        </p:txBody>
      </p:sp>
      <p:sp>
        <p:nvSpPr>
          <p:cNvPr id="94211" name="Rectangle 3"/>
          <p:cNvSpPr>
            <a:spLocks noGrp="1"/>
          </p:cNvSpPr>
          <p:nvPr>
            <p:custDataLst>
              <p:tags r:id="rId5"/>
            </p:custDataLst>
          </p:nvPr>
        </p:nvSpPr>
        <p:spPr>
          <a:xfrm>
            <a:off x="723900" y="1562100"/>
            <a:ext cx="6410325" cy="4177665"/>
          </a:xfrm>
          <a:prstGeom prst="rect">
            <a:avLst/>
          </a:prstGeom>
          <a:noFill/>
          <a:ln w="9525">
            <a:noFill/>
          </a:ln>
        </p:spPr>
        <p:txBody>
          <a:bodyPr>
            <a:normAutofit fontScale="90000"/>
          </a:bodyPr>
          <a:lstStyle>
            <a:lvl1pPr marL="342900" lvl="0" indent="-342900" algn="l" defTabSz="914400" eaLnBrk="1" fontAlgn="base" latinLnBrk="0" hangingPunct="1">
              <a:lnSpc>
                <a:spcPct val="100000"/>
              </a:lnSpc>
              <a:spcBef>
                <a:spcPct val="20000"/>
              </a:spcBef>
              <a:buFont typeface="Arial" panose="020B0604020202020204" pitchFamily="34" charset="0"/>
              <a:buChar char="•"/>
              <a:defRPr sz="3200" kern="1200">
                <a:solidFill>
                  <a:schemeClr val="tx1"/>
                </a:solidFill>
                <a:latin typeface="+mn-lt"/>
                <a:ea typeface="+mn-ea"/>
                <a:cs typeface="+mn-cs"/>
                <a:sym typeface="Calibri" panose="020F0502020204030204" charset="0"/>
              </a:defRPr>
            </a:lvl1pPr>
            <a:lvl2pPr marL="742950" lvl="1" indent="-285750" algn="l" defTabSz="914400" eaLnBrk="1" fontAlgn="base" latinLnBrk="0" hangingPunct="1">
              <a:lnSpc>
                <a:spcPct val="100000"/>
              </a:lnSpc>
              <a:spcBef>
                <a:spcPct val="20000"/>
              </a:spcBef>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1143000" lvl="2" indent="-228600" algn="l" defTabSz="914400" eaLnBrk="1" fontAlgn="base" latinLnBrk="0" hangingPunct="1">
              <a:lnSpc>
                <a:spcPct val="100000"/>
              </a:lnSpc>
              <a:spcBef>
                <a:spcPct val="20000"/>
              </a:spcBef>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600200" lvl="3"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2057400" lvl="4"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9pPr>
          </a:lstStyle>
          <a:p>
            <a:pPr>
              <a:lnSpc>
                <a:spcPct val="150000"/>
              </a:lnSpc>
              <a:spcBef>
                <a:spcPts val="0"/>
              </a:spcBef>
              <a:buFont typeface="Wingdings" panose="05000000000000000000" pitchFamily="2" charset="2"/>
              <a:buNone/>
            </a:pPr>
            <a:r>
              <a:rPr lang="en-US" altLang="zh-CN" sz="2200" dirty="0"/>
              <a:t>      </a:t>
            </a:r>
            <a:r>
              <a:rPr lang="zh-CN" altLang="en-US" sz="2200" dirty="0"/>
              <a:t>东湖公司位于福建省莆田市仙游县郊尾镇东湖村。这里盛产石英石矿。</a:t>
            </a:r>
            <a:r>
              <a:rPr lang="en-US" altLang="zh-CN" sz="2200" dirty="0"/>
              <a:t>2003</a:t>
            </a:r>
            <a:r>
              <a:rPr lang="zh-CN" altLang="en-US" sz="2200" dirty="0"/>
              <a:t>年</a:t>
            </a:r>
            <a:r>
              <a:rPr lang="en-US" altLang="zh-CN" sz="2200" dirty="0"/>
              <a:t>6</a:t>
            </a:r>
            <a:r>
              <a:rPr lang="zh-CN" altLang="en-US" sz="2200" dirty="0"/>
              <a:t>月，</a:t>
            </a:r>
            <a:r>
              <a:rPr lang="en-US" altLang="zh-CN" sz="2200" dirty="0"/>
              <a:t>46</a:t>
            </a:r>
            <a:r>
              <a:rPr lang="zh-CN" altLang="en-US" sz="2200" dirty="0"/>
              <a:t>名在此打过工的贵州籍民工患上严重的矽肺职业病，先后有</a:t>
            </a:r>
            <a:r>
              <a:rPr lang="en-US" altLang="zh-CN" sz="2200" dirty="0"/>
              <a:t>10</a:t>
            </a:r>
            <a:r>
              <a:rPr lang="zh-CN" altLang="en-US" sz="2200" dirty="0"/>
              <a:t>人死亡，这就是轰动一时的“东湖事件”。 “东湖事件”引起了国务院关注，温家宝总理作出重要批示，要求严肃执法，对不顾工人生命安全的企业依法追究责任，并要公开通报，劳动和社会保障部等</a:t>
            </a:r>
            <a:r>
              <a:rPr lang="en-US" altLang="zh-CN" sz="2200" dirty="0"/>
              <a:t>7</a:t>
            </a:r>
            <a:r>
              <a:rPr lang="zh-CN" altLang="en-US" sz="2200" dirty="0"/>
              <a:t>部局和有关专家组成联合调查组专程进行调查处理。</a:t>
            </a:r>
            <a:endParaRPr lang="zh-CN" altLang="en-US" sz="2200" dirty="0"/>
          </a:p>
        </p:txBody>
      </p:sp>
      <p:pic>
        <p:nvPicPr>
          <p:cNvPr id="94212" name="Picture 4"/>
          <p:cNvPicPr>
            <a:picLocks noChangeAspect="1"/>
          </p:cNvPicPr>
          <p:nvPr>
            <p:custDataLst>
              <p:tags r:id="rId6"/>
            </p:custDataLst>
          </p:nvPr>
        </p:nvPicPr>
        <p:blipFill>
          <a:blip r:embed="rId7"/>
          <a:stretch>
            <a:fillRect/>
          </a:stretch>
        </p:blipFill>
        <p:spPr>
          <a:xfrm>
            <a:off x="7597458" y="1217930"/>
            <a:ext cx="3643312" cy="4249738"/>
          </a:xfrm>
          <a:prstGeom prst="rect">
            <a:avLst/>
          </a:prstGeom>
          <a:noFill/>
          <a:ln w="9525">
            <a:noFill/>
          </a:ln>
        </p:spPr>
      </p:pic>
    </p:spTree>
    <p:custDataLst>
      <p:tags r:id="rId8"/>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95234" name="TextBox 148"/>
          <p:cNvSpPr/>
          <p:nvPr>
            <p:custDataLst>
              <p:tags r:id="rId4"/>
            </p:custDataLst>
          </p:nvPr>
        </p:nvSpPr>
        <p:spPr>
          <a:xfrm>
            <a:off x="9736455" y="690563"/>
            <a:ext cx="1084263" cy="511175"/>
          </a:xfrm>
          <a:prstGeom prst="rect">
            <a:avLst/>
          </a:prstGeom>
          <a:noFill/>
          <a:ln w="9525">
            <a:noFill/>
          </a:ln>
        </p:spPr>
        <p:txBody>
          <a:bodyPr wrap="none">
            <a:spAutoFit/>
          </a:bodyPr>
          <a:p>
            <a:r>
              <a:rPr lang="en-US" altLang="zh-CN" sz="2800">
                <a:solidFill>
                  <a:srgbClr val="C00000"/>
                </a:solidFill>
                <a:latin typeface="Impact" panose="020B0806030902050204" pitchFamily="2" charset="0"/>
                <a:ea typeface="宋体" panose="02010600030101010101" pitchFamily="2" charset="-122"/>
                <a:sym typeface="Impact" panose="020B0806030902050204" pitchFamily="2" charset="0"/>
              </a:rPr>
              <a:t>LOGO</a:t>
            </a:r>
            <a:endParaRPr lang="en-US" altLang="zh-CN" sz="2800">
              <a:solidFill>
                <a:srgbClr val="C00000"/>
              </a:solidFill>
              <a:latin typeface="Impact" panose="020B0806030902050204" pitchFamily="2" charset="0"/>
              <a:ea typeface="宋体" panose="02010600030101010101" pitchFamily="2" charset="-122"/>
              <a:sym typeface="Impact" panose="020B0806030902050204" pitchFamily="2" charset="0"/>
            </a:endParaRPr>
          </a:p>
        </p:txBody>
      </p:sp>
      <p:sp>
        <p:nvSpPr>
          <p:cNvPr id="95235" name="Rectangle 2"/>
          <p:cNvSpPr>
            <a:spLocks noGrp="1"/>
          </p:cNvSpPr>
          <p:nvPr>
            <p:custDataLst>
              <p:tags r:id="rId5"/>
            </p:custDataLst>
          </p:nvPr>
        </p:nvSpPr>
        <p:spPr>
          <a:xfrm>
            <a:off x="620395" y="946150"/>
            <a:ext cx="4588510" cy="855980"/>
          </a:xfrm>
          <a:prstGeom prst="rect">
            <a:avLst/>
          </a:prstGeom>
          <a:noFill/>
          <a:ln>
            <a:noFill/>
          </a:ln>
        </p:spPr>
        <p:txBody>
          <a:bodyPr anchor="t" anchorCtr="0">
            <a:noAutofit/>
          </a:bodyPr>
          <a:lstStyle>
            <a:lvl1pPr marL="914400" lvl="0" indent="-914400" algn="ctr" eaLnBrk="1" latinLnBrk="0" hangingPunct="1">
              <a:lnSpc>
                <a:spcPct val="100000"/>
              </a:lnSpc>
              <a:spcBef>
                <a:spcPct val="0"/>
              </a:spcBef>
              <a:buNone/>
              <a:defRPr sz="4500" kern="1200">
                <a:solidFill>
                  <a:schemeClr val="tx1"/>
                </a:solidFill>
                <a:latin typeface="+mj-lt"/>
                <a:ea typeface="+mj-ea"/>
                <a:cs typeface="+mj-cs"/>
                <a:sym typeface="Calibri" panose="020F0502020204030204" charset="0"/>
              </a:defRPr>
            </a:lvl1pPr>
          </a:lstStyle>
          <a:p>
            <a:pPr>
              <a:buNone/>
            </a:pPr>
            <a:r>
              <a:rPr lang="zh-CN" altLang="en-US" sz="3200" b="1" kern="1200" dirty="0">
                <a:latin typeface="宋体" panose="02010600030101010101" pitchFamily="2" charset="-122"/>
                <a:ea typeface="宋体" panose="02010600030101010101" pitchFamily="2" charset="-122"/>
                <a:sym typeface="宋体" panose="02010600030101010101" pitchFamily="2" charset="-122"/>
              </a:rPr>
              <a:t>深圳风钻工尘肺病人</a:t>
            </a:r>
            <a:endParaRPr lang="zh-CN" altLang="en-US" sz="3200" b="1" kern="1200" dirty="0">
              <a:latin typeface="宋体" panose="02010600030101010101" pitchFamily="2" charset="-122"/>
              <a:ea typeface="宋体" panose="02010600030101010101" pitchFamily="2" charset="-122"/>
              <a:sym typeface="宋体" panose="02010600030101010101" pitchFamily="2" charset="-122"/>
            </a:endParaRPr>
          </a:p>
          <a:p>
            <a:pPr>
              <a:buNone/>
            </a:pPr>
            <a:r>
              <a:rPr lang="zh-CN" altLang="en-US" sz="3200" b="1" kern="1200" dirty="0">
                <a:latin typeface="宋体" panose="02010600030101010101" pitchFamily="2" charset="-122"/>
                <a:ea typeface="宋体" panose="02010600030101010101" pitchFamily="2" charset="-122"/>
                <a:sym typeface="宋体" panose="02010600030101010101" pitchFamily="2" charset="-122"/>
              </a:rPr>
              <a:t>维权事件</a:t>
            </a:r>
            <a:endParaRPr lang="zh-CN" altLang="en-US" sz="3200" b="1" kern="1200" dirty="0">
              <a:latin typeface="宋体" panose="02010600030101010101" pitchFamily="2" charset="-122"/>
              <a:ea typeface="宋体" panose="02010600030101010101" pitchFamily="2" charset="-122"/>
              <a:sym typeface="宋体" panose="02010600030101010101" pitchFamily="2" charset="-122"/>
            </a:endParaRPr>
          </a:p>
        </p:txBody>
      </p:sp>
      <p:sp>
        <p:nvSpPr>
          <p:cNvPr id="95236" name="Rectangle 3"/>
          <p:cNvSpPr>
            <a:spLocks noGrp="1"/>
          </p:cNvSpPr>
          <p:nvPr>
            <p:custDataLst>
              <p:tags r:id="rId6"/>
            </p:custDataLst>
          </p:nvPr>
        </p:nvSpPr>
        <p:spPr>
          <a:xfrm>
            <a:off x="736600" y="2203450"/>
            <a:ext cx="4355465" cy="3346450"/>
          </a:xfrm>
          <a:prstGeom prst="rect">
            <a:avLst/>
          </a:prstGeom>
          <a:noFill/>
          <a:ln w="9525">
            <a:noFill/>
          </a:ln>
        </p:spPr>
        <p:txBody>
          <a:bodyPr>
            <a:normAutofit/>
          </a:bodyPr>
          <a:lstStyle>
            <a:lvl1pPr marL="342900" lvl="0" indent="-342900" algn="l" defTabSz="914400" eaLnBrk="1" fontAlgn="base" latinLnBrk="0" hangingPunct="1">
              <a:lnSpc>
                <a:spcPct val="100000"/>
              </a:lnSpc>
              <a:spcBef>
                <a:spcPct val="20000"/>
              </a:spcBef>
              <a:buFont typeface="Arial" panose="020B0604020202020204" pitchFamily="34" charset="0"/>
              <a:buChar char="•"/>
              <a:defRPr sz="3200" kern="1200">
                <a:solidFill>
                  <a:schemeClr val="tx1"/>
                </a:solidFill>
                <a:latin typeface="+mn-lt"/>
                <a:ea typeface="+mn-ea"/>
                <a:cs typeface="+mn-cs"/>
                <a:sym typeface="Calibri" panose="020F0502020204030204" charset="0"/>
              </a:defRPr>
            </a:lvl1pPr>
            <a:lvl2pPr marL="742950" lvl="1" indent="-285750" algn="l" defTabSz="914400" eaLnBrk="1" fontAlgn="base" latinLnBrk="0" hangingPunct="1">
              <a:lnSpc>
                <a:spcPct val="100000"/>
              </a:lnSpc>
              <a:spcBef>
                <a:spcPct val="20000"/>
              </a:spcBef>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1143000" lvl="2" indent="-228600" algn="l" defTabSz="914400" eaLnBrk="1" fontAlgn="base" latinLnBrk="0" hangingPunct="1">
              <a:lnSpc>
                <a:spcPct val="100000"/>
              </a:lnSpc>
              <a:spcBef>
                <a:spcPct val="20000"/>
              </a:spcBef>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600200" lvl="3"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2057400" lvl="4"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9pPr>
          </a:lstStyle>
          <a:p>
            <a:r>
              <a:rPr lang="zh-CN" altLang="en-US" sz="2400" dirty="0"/>
              <a:t>风钻工曾是深圳最赚钱工种，但是现在也成为了最受伤的工种。</a:t>
            </a:r>
            <a:endParaRPr lang="zh-CN" altLang="en-US" sz="2400" dirty="0"/>
          </a:p>
          <a:p>
            <a:r>
              <a:rPr lang="en-US" altLang="zh-CN" sz="2400" dirty="0"/>
              <a:t>2013</a:t>
            </a:r>
            <a:r>
              <a:rPr lang="zh-CN" altLang="en-US" sz="2400" dirty="0"/>
              <a:t>年</a:t>
            </a:r>
            <a:r>
              <a:rPr lang="en-US" altLang="zh-CN" sz="2400" dirty="0"/>
              <a:t>9</a:t>
            </a:r>
            <a:r>
              <a:rPr lang="zh-CN" altLang="en-US" sz="2400" dirty="0"/>
              <a:t>月据不完全统计，湖南耒阳</a:t>
            </a:r>
            <a:r>
              <a:rPr lang="en-US" altLang="zh-CN" sz="2400" dirty="0"/>
              <a:t>200</a:t>
            </a:r>
            <a:r>
              <a:rPr lang="zh-CN" altLang="en-US" sz="2400" dirty="0"/>
              <a:t>多人曾在深圳做风钻工，其中</a:t>
            </a:r>
            <a:r>
              <a:rPr lang="en-US" altLang="zh-CN" sz="2400" dirty="0"/>
              <a:t>119</a:t>
            </a:r>
            <a:r>
              <a:rPr lang="zh-CN" altLang="en-US" sz="2400" dirty="0"/>
              <a:t>名患尘肺病。</a:t>
            </a:r>
            <a:endParaRPr lang="zh-CN" altLang="en-US" sz="2400" dirty="0"/>
          </a:p>
        </p:txBody>
      </p:sp>
      <p:pic>
        <p:nvPicPr>
          <p:cNvPr id="95237" name="Picture 5" descr="8月26日，湖南省耒阳市导子乡导子村，尘肺一期患者王平。"/>
          <p:cNvPicPr>
            <a:picLocks noChangeAspect="1"/>
          </p:cNvPicPr>
          <p:nvPr>
            <p:custDataLst>
              <p:tags r:id="rId7"/>
            </p:custDataLst>
          </p:nvPr>
        </p:nvPicPr>
        <p:blipFill>
          <a:blip r:embed="rId8"/>
          <a:stretch>
            <a:fillRect/>
          </a:stretch>
        </p:blipFill>
        <p:spPr>
          <a:xfrm>
            <a:off x="6496685" y="525145"/>
            <a:ext cx="4650740" cy="2319655"/>
          </a:xfrm>
          <a:prstGeom prst="rect">
            <a:avLst/>
          </a:prstGeom>
          <a:noFill/>
          <a:ln w="9525">
            <a:noFill/>
          </a:ln>
        </p:spPr>
      </p:pic>
      <p:sp>
        <p:nvSpPr>
          <p:cNvPr id="95238" name="Rectangle 6"/>
          <p:cNvSpPr/>
          <p:nvPr>
            <p:custDataLst>
              <p:tags r:id="rId9"/>
            </p:custDataLst>
          </p:nvPr>
        </p:nvSpPr>
        <p:spPr>
          <a:xfrm>
            <a:off x="6928485" y="2851150"/>
            <a:ext cx="4256405" cy="337185"/>
          </a:xfrm>
          <a:prstGeom prst="rect">
            <a:avLst/>
          </a:prstGeom>
          <a:noFill/>
          <a:ln w="9525">
            <a:noFill/>
          </a:ln>
        </p:spPr>
        <p:txBody>
          <a:bodyPr wrap="square" anchor="ctr" anchorCtr="0">
            <a:spAutoFit/>
          </a:bodyPr>
          <a:p>
            <a:r>
              <a:rPr lang="zh-CN" altLang="en-US" sz="1600" dirty="0">
                <a:solidFill>
                  <a:srgbClr val="000000"/>
                </a:solidFill>
                <a:latin typeface="Calibri" panose="020F0502020204030204" charset="0"/>
                <a:ea typeface="宋体" panose="02010600030101010101" pitchFamily="2" charset="-122"/>
                <a:sym typeface="宋体" panose="02010600030101010101" pitchFamily="2" charset="-122"/>
              </a:rPr>
              <a:t>湖南省耒阳市导子乡导子村，尘肺患者王平</a:t>
            </a:r>
            <a:endParaRPr lang="zh-CN" altLang="en-US" sz="1600" dirty="0">
              <a:solidFill>
                <a:srgbClr val="000000"/>
              </a:solidFill>
              <a:latin typeface="Calibri" panose="020F0502020204030204" charset="0"/>
              <a:ea typeface="宋体" panose="02010600030101010101" pitchFamily="2" charset="-122"/>
              <a:sym typeface="宋体" panose="02010600030101010101" pitchFamily="2" charset="-122"/>
            </a:endParaRPr>
          </a:p>
        </p:txBody>
      </p:sp>
      <p:pic>
        <p:nvPicPr>
          <p:cNvPr id="95239" name="Picture 8" descr="近百农民赴深圳打工后疑患尘肺病(组图)"/>
          <p:cNvPicPr>
            <a:picLocks noChangeAspect="1"/>
          </p:cNvPicPr>
          <p:nvPr>
            <p:custDataLst>
              <p:tags r:id="rId10"/>
            </p:custDataLst>
          </p:nvPr>
        </p:nvPicPr>
        <p:blipFill>
          <a:blip r:embed="rId11"/>
          <a:stretch>
            <a:fillRect/>
          </a:stretch>
        </p:blipFill>
        <p:spPr>
          <a:xfrm>
            <a:off x="6497320" y="3228975"/>
            <a:ext cx="4650105" cy="2151380"/>
          </a:xfrm>
          <a:prstGeom prst="rect">
            <a:avLst/>
          </a:prstGeom>
          <a:noFill/>
          <a:ln w="9525">
            <a:noFill/>
          </a:ln>
        </p:spPr>
      </p:pic>
      <p:sp>
        <p:nvSpPr>
          <p:cNvPr id="95240" name="Rectangle 9"/>
          <p:cNvSpPr/>
          <p:nvPr>
            <p:custDataLst>
              <p:tags r:id="rId12"/>
            </p:custDataLst>
          </p:nvPr>
        </p:nvSpPr>
        <p:spPr>
          <a:xfrm>
            <a:off x="7307898" y="5411470"/>
            <a:ext cx="3027680" cy="337185"/>
          </a:xfrm>
          <a:prstGeom prst="rect">
            <a:avLst/>
          </a:prstGeom>
          <a:noFill/>
          <a:ln w="9525">
            <a:noFill/>
          </a:ln>
        </p:spPr>
        <p:txBody>
          <a:bodyPr wrap="none" anchor="ctr" anchorCtr="0">
            <a:spAutoFit/>
          </a:bodyPr>
          <a:p>
            <a:r>
              <a:rPr lang="zh-CN" altLang="en-US" sz="1600" dirty="0">
                <a:solidFill>
                  <a:srgbClr val="000000"/>
                </a:solidFill>
                <a:latin typeface="Calibri" panose="020F0502020204030204" charset="0"/>
                <a:ea typeface="宋体" panose="02010600030101010101" pitchFamily="2" charset="-122"/>
                <a:sym typeface="宋体" panose="02010600030101010101" pitchFamily="2" charset="-122"/>
              </a:rPr>
              <a:t>患者徐瑞宝展示其中的一张胸片</a:t>
            </a:r>
            <a:endParaRPr lang="zh-CN" altLang="en-US" sz="1600" dirty="0">
              <a:solidFill>
                <a:srgbClr val="000000"/>
              </a:solidFill>
              <a:latin typeface="Calibri" panose="020F0502020204030204" charset="0"/>
              <a:ea typeface="宋体" panose="02010600030101010101" pitchFamily="2" charset="-122"/>
              <a:sym typeface="宋体" panose="02010600030101010101" pitchFamily="2" charset="-122"/>
            </a:endParaRPr>
          </a:p>
        </p:txBody>
      </p:sp>
    </p:spTree>
    <p:custDataLst>
      <p:tags r:id="rId13"/>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96261" name="Text Box 44"/>
          <p:cNvSpPr/>
          <p:nvPr>
            <p:custDataLst>
              <p:tags r:id="rId4"/>
            </p:custDataLst>
          </p:nvPr>
        </p:nvSpPr>
        <p:spPr>
          <a:xfrm>
            <a:off x="902018" y="3959860"/>
            <a:ext cx="8640762" cy="1198880"/>
          </a:xfrm>
          <a:prstGeom prst="rect">
            <a:avLst/>
          </a:prstGeom>
          <a:noFill/>
          <a:ln w="9525">
            <a:noFill/>
          </a:ln>
        </p:spPr>
        <p:txBody>
          <a:bodyPr wrap="square">
            <a:spAutoFit/>
          </a:bodyPr>
          <a:p>
            <a:pPr indent="457200">
              <a:lnSpc>
                <a:spcPct val="150000"/>
              </a:lnSpc>
              <a:buFont typeface="Wingdings" panose="05000000000000000000" pitchFamily="2" charset="2"/>
              <a:buChar char=""/>
            </a:pPr>
            <a:r>
              <a:rPr lang="en-US" altLang="zh-CN"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厂方使用毒性较高的溶剂替代低毒无毒的溶剂</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      </a:t>
            </a: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管理人员和作业工人对正己烷毒性缺乏认识</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Font typeface="Wingdings" panose="05000000000000000000" pitchFamily="2" charset="2"/>
              <a:buChar char=""/>
            </a:pP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  无</a:t>
            </a:r>
            <a:r>
              <a:rPr lang="zh-CN" altLang="en-US" sz="1600" b="1" dirty="0">
                <a:solidFill>
                  <a:srgbClr val="E74C2E"/>
                </a:solidFill>
                <a:latin typeface="微软雅黑" panose="020B0503020204020204" charset="-122"/>
                <a:ea typeface="微软雅黑" panose="020B0503020204020204" charset="-122"/>
                <a:sym typeface="Calibri" panose="020F0502020204030204" charset="0"/>
              </a:rPr>
              <a:t>处理有毒有害物质</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措施</a:t>
            </a:r>
            <a:r>
              <a:rPr lang="zh-CN" altLang="en-US" sz="1600" b="1" dirty="0">
                <a:solidFill>
                  <a:srgbClr val="E74C2E"/>
                </a:solidFill>
                <a:latin typeface="微软雅黑" panose="020B0503020204020204" charset="-122"/>
                <a:ea typeface="微软雅黑" panose="020B0503020204020204" charset="-122"/>
                <a:sym typeface="Calibri" panose="020F0502020204030204" charset="0"/>
              </a:rPr>
              <a:t>，没有</a:t>
            </a:r>
            <a:r>
              <a:rPr lang="zh-CN" altLang="en-US" sz="1600" b="1" dirty="0">
                <a:solidFill>
                  <a:srgbClr val="E74C2E"/>
                </a:solidFill>
                <a:latin typeface="微软雅黑" panose="020B0503020204020204" charset="-122"/>
                <a:ea typeface="微软雅黑" panose="020B0503020204020204" charset="-122"/>
                <a:sym typeface="宋体" panose="02010600030101010101" pitchFamily="2" charset="-122"/>
              </a:rPr>
              <a:t>作业环境</a:t>
            </a:r>
            <a:r>
              <a:rPr lang="zh-CN" altLang="en-US" sz="1600" b="1" dirty="0">
                <a:solidFill>
                  <a:srgbClr val="E74C2E"/>
                </a:solidFill>
                <a:latin typeface="微软雅黑" panose="020B0503020204020204" charset="-122"/>
                <a:ea typeface="微软雅黑" panose="020B0503020204020204" charset="-122"/>
                <a:sym typeface="Calibri" panose="020F0502020204030204" charset="0"/>
              </a:rPr>
              <a:t>的检测</a:t>
            </a:r>
            <a:endParaRPr lang="zh-CN" altLang="en-US" sz="1600" b="1" dirty="0">
              <a:solidFill>
                <a:srgbClr val="E74C2E"/>
              </a:solidFill>
              <a:latin typeface="微软雅黑" panose="020B0503020204020204" charset="-122"/>
              <a:ea typeface="微软雅黑" panose="020B0503020204020204" charset="-122"/>
              <a:sym typeface="Calibri" panose="020F0502020204030204" charset="0"/>
            </a:endParaRPr>
          </a:p>
        </p:txBody>
      </p:sp>
      <p:sp>
        <p:nvSpPr>
          <p:cNvPr id="96262" name="矩形 10"/>
          <p:cNvSpPr/>
          <p:nvPr>
            <p:custDataLst>
              <p:tags r:id="rId5"/>
            </p:custDataLst>
          </p:nvPr>
        </p:nvSpPr>
        <p:spPr>
          <a:xfrm>
            <a:off x="712470" y="3627120"/>
            <a:ext cx="10410190" cy="230505"/>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96263" name="矩形 11"/>
          <p:cNvSpPr/>
          <p:nvPr>
            <p:custDataLst>
              <p:tags r:id="rId6"/>
            </p:custDataLst>
          </p:nvPr>
        </p:nvSpPr>
        <p:spPr>
          <a:xfrm>
            <a:off x="698500" y="5377815"/>
            <a:ext cx="10409555" cy="219710"/>
          </a:xfrm>
          <a:prstGeom prst="rect">
            <a:avLst/>
          </a:prstGeom>
          <a:solidFill>
            <a:srgbClr val="C00000">
              <a:alpha val="67000"/>
            </a:srgbClr>
          </a:solidFill>
          <a:ln w="9525">
            <a:noFill/>
          </a:ln>
        </p:spPr>
        <p:txBody>
          <a:bodyPr lIns="0" rIns="0" anchor="ctr" anchorCtr="0"/>
          <a:p>
            <a:pPr algn="ctr">
              <a:lnSpc>
                <a:spcPct val="120000"/>
              </a:lnSpc>
              <a:spcBef>
                <a:spcPts val="600"/>
              </a:spcBef>
              <a:spcAft>
                <a:spcPts val="600"/>
              </a:spcAft>
              <a:buNone/>
            </a:pPr>
            <a:endParaRPr sz="2800" b="1" i="1" baseline="0">
              <a:solidFill>
                <a:srgbClr val="FFFFFF"/>
              </a:solidFill>
              <a:latin typeface="Impact" panose="020B0806030902050204" pitchFamily="2" charset="0"/>
              <a:ea typeface="微软雅黑" panose="020B0503020204020204" charset="-122"/>
              <a:sym typeface="Calibri" panose="020F0502020204030204" charset="0"/>
            </a:endParaRPr>
          </a:p>
        </p:txBody>
      </p:sp>
      <p:sp>
        <p:nvSpPr>
          <p:cNvPr id="96264" name="Text Box 44"/>
          <p:cNvSpPr/>
          <p:nvPr>
            <p:custDataLst>
              <p:tags r:id="rId7"/>
            </p:custDataLst>
          </p:nvPr>
        </p:nvSpPr>
        <p:spPr>
          <a:xfrm>
            <a:off x="830580" y="1102360"/>
            <a:ext cx="10292080" cy="2461260"/>
          </a:xfrm>
          <a:prstGeom prst="rect">
            <a:avLst/>
          </a:prstGeom>
          <a:noFill/>
          <a:ln w="9525">
            <a:noFill/>
          </a:ln>
        </p:spPr>
        <p:txBody>
          <a:bodyPr wrap="square">
            <a:noAutofit/>
          </a:bodyPr>
          <a:p>
            <a:pPr indent="457200">
              <a:lnSpc>
                <a:spcPct val="150000"/>
              </a:lnSpc>
              <a:buNone/>
            </a:pPr>
            <a:r>
              <a:rPr lang="en-US" altLang="zh-CN" b="1" dirty="0">
                <a:solidFill>
                  <a:srgbClr val="E74C2E"/>
                </a:solidFill>
                <a:latin typeface="微软雅黑" panose="020B0503020204020204" charset="-122"/>
                <a:ea typeface="微软雅黑" panose="020B0503020204020204" charset="-122"/>
                <a:sym typeface="宋体" panose="02010600030101010101" pitchFamily="2" charset="-122"/>
              </a:rPr>
              <a:t>“</a:t>
            </a:r>
            <a:r>
              <a:rPr lang="zh-CN" altLang="en-US" b="1" dirty="0">
                <a:solidFill>
                  <a:srgbClr val="E74C2E"/>
                </a:solidFill>
                <a:latin typeface="微软雅黑" panose="020B0503020204020204" charset="-122"/>
                <a:ea typeface="微软雅黑" panose="020B0503020204020204" charset="-122"/>
                <a:sym typeface="宋体" panose="02010600030101010101" pitchFamily="2" charset="-122"/>
              </a:rPr>
              <a:t>毒苹果</a:t>
            </a:r>
            <a:r>
              <a:rPr lang="en-US" altLang="zh-CN" b="1" dirty="0">
                <a:solidFill>
                  <a:srgbClr val="E74C2E"/>
                </a:solidFill>
                <a:latin typeface="微软雅黑" panose="020B0503020204020204" charset="-122"/>
                <a:ea typeface="微软雅黑" panose="020B0503020204020204" charset="-122"/>
                <a:sym typeface="宋体" panose="02010600030101010101" pitchFamily="2" charset="-122"/>
              </a:rPr>
              <a:t>”</a:t>
            </a:r>
            <a:r>
              <a:rPr lang="zh-CN" altLang="en-US" b="1" dirty="0">
                <a:solidFill>
                  <a:srgbClr val="E74C2E"/>
                </a:solidFill>
                <a:latin typeface="微软雅黑" panose="020B0503020204020204" charset="-122"/>
                <a:ea typeface="微软雅黑" panose="020B0503020204020204" charset="-122"/>
                <a:sym typeface="宋体" panose="02010600030101010101" pitchFamily="2" charset="-122"/>
              </a:rPr>
              <a:t>事件</a:t>
            </a:r>
            <a:endParaRPr lang="zh-CN" altLang="en-US" b="1" dirty="0">
              <a:solidFill>
                <a:srgbClr val="E74C2E"/>
              </a:solidFill>
              <a:latin typeface="微软雅黑" panose="020B0503020204020204" charset="-122"/>
              <a:ea typeface="微软雅黑" panose="020B0503020204020204" charset="-122"/>
              <a:sym typeface="宋体" panose="02010600030101010101" pitchFamily="2" charset="-122"/>
            </a:endParaRPr>
          </a:p>
          <a:p>
            <a:pPr indent="457200">
              <a:lnSpc>
                <a:spcPct val="150000"/>
              </a:lnSpc>
              <a:buNone/>
            </a:pPr>
            <a:r>
              <a:rPr lang="zh-CN" altLang="en-US" sz="1600" b="1" dirty="0">
                <a:solidFill>
                  <a:srgbClr val="3F3F3F"/>
                </a:solidFill>
                <a:latin typeface="微软雅黑" panose="020B0503020204020204" charset="-122"/>
                <a:ea typeface="微软雅黑" panose="020B0503020204020204" charset="-122"/>
                <a:sym typeface="宋体" panose="02010600030101010101" pitchFamily="2" charset="-122"/>
              </a:rPr>
              <a:t>2008年10月至2009年7月，美国苹果公司在华供应商、位于苏州工业园区的联建科技有限公司在无尘作业车间使用价钱更便宜、清洁效果更好的正己烷替代酒精等清洗剂进行擦拭显示屏作业，直接接触使用正己烷的工人有800余人。部分中毒工人留下永久性后遗症，被评定为职业病九级或十级伤残</a:t>
            </a:r>
            <a:r>
              <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rPr>
              <a:t>，苹果公司承认，联建公司137名工人“因暴露于正己烷环境，健康遭受不利影响”，重症者瘫痪不起，出现肌肉萎缩，走路拖步，轻微者让人搀扶可以行走。</a:t>
            </a:r>
            <a:endParaRPr lang="zh-CN" altLang="en-US" sz="1600" b="1" i="1" baseline="0" dirty="0">
              <a:solidFill>
                <a:srgbClr val="3F3F3F"/>
              </a:solidFill>
              <a:latin typeface="微软雅黑" panose="020B0503020204020204" charset="-122"/>
              <a:ea typeface="微软雅黑" panose="020B0503020204020204" charset="-122"/>
              <a:sym typeface="宋体" panose="02010600030101010101" pitchFamily="2" charset="-122"/>
            </a:endParaRPr>
          </a:p>
        </p:txBody>
      </p:sp>
      <p:sp>
        <p:nvSpPr>
          <p:cNvPr id="2" name="文本框 1"/>
          <p:cNvSpPr txBox="1"/>
          <p:nvPr/>
        </p:nvSpPr>
        <p:spPr>
          <a:xfrm>
            <a:off x="383540" y="640080"/>
            <a:ext cx="170624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职业病之殇</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6264"/>
                                        </p:tgtEl>
                                        <p:attrNameLst>
                                          <p:attrName>style.visibility</p:attrName>
                                        </p:attrNameLst>
                                      </p:cBhvr>
                                      <p:to>
                                        <p:strVal val="visible"/>
                                      </p:to>
                                    </p:set>
                                    <p:anim calcmode="lin" valueType="num">
                                      <p:cBhvr>
                                        <p:cTn id="7" dur="500" fill="hold"/>
                                        <p:tgtEl>
                                          <p:spTgt spid="96264"/>
                                        </p:tgtEl>
                                        <p:attrNameLst>
                                          <p:attrName>ppt_w</p:attrName>
                                        </p:attrNameLst>
                                      </p:cBhvr>
                                      <p:tavLst>
                                        <p:tav tm="0">
                                          <p:val>
                                            <p:fltVal val="0.000000"/>
                                          </p:val>
                                        </p:tav>
                                        <p:tav tm="100000">
                                          <p:val>
                                            <p:strVal val="#ppt_w"/>
                                          </p:val>
                                        </p:tav>
                                      </p:tavLst>
                                    </p:anim>
                                    <p:anim calcmode="lin" valueType="num">
                                      <p:cBhvr>
                                        <p:cTn id="8" dur="500" fill="hold"/>
                                        <p:tgtEl>
                                          <p:spTgt spid="96264"/>
                                        </p:tgtEl>
                                        <p:attrNameLst>
                                          <p:attrName>ppt_h</p:attrName>
                                        </p:attrNameLst>
                                      </p:cBhvr>
                                      <p:tavLst>
                                        <p:tav tm="0">
                                          <p:val>
                                            <p:fltVal val="0.000000"/>
                                          </p:val>
                                        </p:tav>
                                        <p:tav tm="100000">
                                          <p:val>
                                            <p:strVal val="#ppt_h"/>
                                          </p:val>
                                        </p:tav>
                                      </p:tavLst>
                                    </p:anim>
                                    <p:animEffect filter="fade">
                                      <p:cBhvr>
                                        <p:cTn id="9" dur="500"/>
                                        <p:tgtEl>
                                          <p:spTgt spid="96264"/>
                                        </p:tgtEl>
                                      </p:cBhvr>
                                    </p:animEffect>
                                  </p:childTnLst>
                                </p:cTn>
                              </p:par>
                            </p:childTnLst>
                          </p:cTn>
                        </p:par>
                        <p:par>
                          <p:cTn id="10" fill="hold">
                            <p:stCondLst>
                              <p:cond delay="500"/>
                            </p:stCondLst>
                            <p:childTnLst>
                              <p:par>
                                <p:cTn id="11" presetID="34" presetClass="entr" presetSubtype="0" fill="hold" grpId="0" nodeType="afterEffect">
                                  <p:stCondLst>
                                    <p:cond delay="0"/>
                                  </p:stCondLst>
                                  <p:childTnLst>
                                    <p:set>
                                      <p:cBhvr>
                                        <p:cTn id="12" dur="1" fill="hold">
                                          <p:stCondLst>
                                            <p:cond delay="0"/>
                                          </p:stCondLst>
                                        </p:cTn>
                                        <p:tgtEl>
                                          <p:spTgt spid="96262"/>
                                        </p:tgtEl>
                                        <p:attrNameLst>
                                          <p:attrName>style.visibility</p:attrName>
                                        </p:attrNameLst>
                                      </p:cBhvr>
                                      <p:to>
                                        <p:strVal val="visible"/>
                                      </p:to>
                                    </p:set>
                                    <p:anim from="(-#ppt_w/2)" to="(#ppt_x)" calcmode="lin" valueType="num">
                                      <p:cBhvr>
                                        <p:cTn id="13" dur="600" fill="hold">
                                          <p:stCondLst>
                                            <p:cond delay="0"/>
                                          </p:stCondLst>
                                        </p:cTn>
                                        <p:tgtEl>
                                          <p:spTgt spid="96262"/>
                                        </p:tgtEl>
                                        <p:attrNameLst>
                                          <p:attrName>ppt_x</p:attrName>
                                        </p:attrNameLst>
                                      </p:cBhvr>
                                    </p:anim>
                                    <p:anim from="0.000000" to="-1.0" calcmode="lin" valueType="num">
                                      <p:cBhvr>
                                        <p:cTn id="14" dur="200" decel="50000" autoRev="1" fill="hold">
                                          <p:stCondLst>
                                            <p:cond delay="600"/>
                                          </p:stCondLst>
                                        </p:cTn>
                                        <p:tgtEl>
                                          <p:spTgt spid="96262"/>
                                        </p:tgtEl>
                                        <p:attrNameLst>
                                          <p:attrName>xshear</p:attrName>
                                        </p:attrNameLst>
                                      </p:cBhvr>
                                    </p:anim>
                                    <p:animScale>
                                      <p:cBhvr>
                                        <p:cTn id="15" dur="200" decel="100000" autoRev="1" fill="hold">
                                          <p:stCondLst>
                                            <p:cond delay="600"/>
                                          </p:stCondLst>
                                        </p:cTn>
                                        <p:tgtEl>
                                          <p:spTgt spid="96262"/>
                                        </p:tgtEl>
                                      </p:cBhvr>
                                      <p:from x="100000" y="100000"/>
                                      <p:to x="80000" y="100000"/>
                                    </p:animScale>
                                    <p:anim by="(#ppt_h/3+#ppt_w*0.1)" calcmode="lin" valueType="num">
                                      <p:cBhvr>
                                        <p:cTn id="16" dur="200" decel="100000" autoRev="1" fill="hold">
                                          <p:stCondLst>
                                            <p:cond delay="600"/>
                                          </p:stCondLst>
                                        </p:cTn>
                                        <p:tgtEl>
                                          <p:spTgt spid="96262"/>
                                        </p:tgtEl>
                                        <p:attrNameLst>
                                          <p:attrName>ppt_x</p:attrName>
                                        </p:attrNameLst>
                                      </p:cBhvr>
                                    </p:anim>
                                  </p:childTnLst>
                                </p:cTn>
                              </p:par>
                            </p:childTnLst>
                          </p:cTn>
                        </p:par>
                        <p:par>
                          <p:cTn id="17" fill="hold">
                            <p:stCondLst>
                              <p:cond delay="1500"/>
                            </p:stCondLst>
                            <p:childTnLst>
                              <p:par>
                                <p:cTn id="18" presetID="10" presetClass="entr" presetSubtype="0" fill="hold" grpId="0" nodeType="afterEffect">
                                  <p:stCondLst>
                                    <p:cond delay="0"/>
                                  </p:stCondLst>
                                  <p:childTnLst>
                                    <p:set>
                                      <p:cBhvr>
                                        <p:cTn id="19" dur="1" fill="hold">
                                          <p:stCondLst>
                                            <p:cond delay="0"/>
                                          </p:stCondLst>
                                        </p:cTn>
                                        <p:tgtEl>
                                          <p:spTgt spid="96261"/>
                                        </p:tgtEl>
                                        <p:attrNameLst>
                                          <p:attrName>style.visibility</p:attrName>
                                        </p:attrNameLst>
                                      </p:cBhvr>
                                      <p:to>
                                        <p:strVal val="visible"/>
                                      </p:to>
                                    </p:set>
                                    <p:anim calcmode="lin" valueType="num">
                                      <p:cBhvr>
                                        <p:cTn id="20" dur="500" fill="hold"/>
                                        <p:tgtEl>
                                          <p:spTgt spid="96261"/>
                                        </p:tgtEl>
                                        <p:attrNameLst>
                                          <p:attrName>ppt_w</p:attrName>
                                        </p:attrNameLst>
                                      </p:cBhvr>
                                      <p:tavLst>
                                        <p:tav tm="0">
                                          <p:val>
                                            <p:fltVal val="0.000000"/>
                                          </p:val>
                                        </p:tav>
                                        <p:tav tm="100000">
                                          <p:val>
                                            <p:strVal val="#ppt_w"/>
                                          </p:val>
                                        </p:tav>
                                      </p:tavLst>
                                    </p:anim>
                                    <p:anim calcmode="lin" valueType="num">
                                      <p:cBhvr>
                                        <p:cTn id="21" dur="500" fill="hold"/>
                                        <p:tgtEl>
                                          <p:spTgt spid="96261"/>
                                        </p:tgtEl>
                                        <p:attrNameLst>
                                          <p:attrName>ppt_h</p:attrName>
                                        </p:attrNameLst>
                                      </p:cBhvr>
                                      <p:tavLst>
                                        <p:tav tm="0">
                                          <p:val>
                                            <p:fltVal val="0.000000"/>
                                          </p:val>
                                        </p:tav>
                                        <p:tav tm="100000">
                                          <p:val>
                                            <p:strVal val="#ppt_h"/>
                                          </p:val>
                                        </p:tav>
                                      </p:tavLst>
                                    </p:anim>
                                    <p:animEffect filter="fade">
                                      <p:cBhvr>
                                        <p:cTn id="22" dur="500"/>
                                        <p:tgtEl>
                                          <p:spTgt spid="96261"/>
                                        </p:tgtEl>
                                      </p:cBhvr>
                                    </p:animEffect>
                                  </p:childTnLst>
                                </p:cTn>
                              </p:par>
                            </p:childTnLst>
                          </p:cTn>
                        </p:par>
                        <p:par>
                          <p:cTn id="23" fill="hold">
                            <p:stCondLst>
                              <p:cond delay="2000"/>
                            </p:stCondLst>
                            <p:childTnLst>
                              <p:par>
                                <p:cTn id="24" presetID="34" presetClass="entr" presetSubtype="0" fill="hold" grpId="0" nodeType="afterEffect">
                                  <p:stCondLst>
                                    <p:cond delay="0"/>
                                  </p:stCondLst>
                                  <p:childTnLst>
                                    <p:set>
                                      <p:cBhvr>
                                        <p:cTn id="25" dur="1" fill="hold">
                                          <p:stCondLst>
                                            <p:cond delay="0"/>
                                          </p:stCondLst>
                                        </p:cTn>
                                        <p:tgtEl>
                                          <p:spTgt spid="96263"/>
                                        </p:tgtEl>
                                        <p:attrNameLst>
                                          <p:attrName>style.visibility</p:attrName>
                                        </p:attrNameLst>
                                      </p:cBhvr>
                                      <p:to>
                                        <p:strVal val="visible"/>
                                      </p:to>
                                    </p:set>
                                    <p:anim from="(-#ppt_w/2)" to="(#ppt_x)" calcmode="lin" valueType="num">
                                      <p:cBhvr>
                                        <p:cTn id="26" dur="600" fill="hold">
                                          <p:stCondLst>
                                            <p:cond delay="0"/>
                                          </p:stCondLst>
                                        </p:cTn>
                                        <p:tgtEl>
                                          <p:spTgt spid="96263"/>
                                        </p:tgtEl>
                                        <p:attrNameLst>
                                          <p:attrName>ppt_x</p:attrName>
                                        </p:attrNameLst>
                                      </p:cBhvr>
                                    </p:anim>
                                    <p:anim from="0.000000" to="-1.0" calcmode="lin" valueType="num">
                                      <p:cBhvr>
                                        <p:cTn id="27" dur="200" decel="50000" autoRev="1" fill="hold">
                                          <p:stCondLst>
                                            <p:cond delay="600"/>
                                          </p:stCondLst>
                                        </p:cTn>
                                        <p:tgtEl>
                                          <p:spTgt spid="96263"/>
                                        </p:tgtEl>
                                        <p:attrNameLst>
                                          <p:attrName>xshear</p:attrName>
                                        </p:attrNameLst>
                                      </p:cBhvr>
                                    </p:anim>
                                    <p:animScale>
                                      <p:cBhvr>
                                        <p:cTn id="28" dur="200" decel="100000" autoRev="1" fill="hold">
                                          <p:stCondLst>
                                            <p:cond delay="600"/>
                                          </p:stCondLst>
                                        </p:cTn>
                                        <p:tgtEl>
                                          <p:spTgt spid="96263"/>
                                        </p:tgtEl>
                                      </p:cBhvr>
                                      <p:from x="100000" y="100000"/>
                                      <p:to x="80000" y="100000"/>
                                    </p:animScale>
                                    <p:anim by="(#ppt_h/3+#ppt_w*0.1)" calcmode="lin" valueType="num">
                                      <p:cBhvr>
                                        <p:cTn id="29" dur="200" decel="100000" autoRev="1" fill="hold">
                                          <p:stCondLst>
                                            <p:cond delay="600"/>
                                          </p:stCondLst>
                                        </p:cTn>
                                        <p:tgtEl>
                                          <p:spTgt spid="9626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1" grpId="0" bldLvl="0"/>
      <p:bldP spid="96262" grpId="0" bldLvl="0" animBg="1"/>
      <p:bldP spid="96263" grpId="0" bldLvl="0" animBg="1"/>
      <p:bldP spid="96264" grpId="0" bldLvl="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98309" name="TextBox 6"/>
          <p:cNvSpPr/>
          <p:nvPr>
            <p:custDataLst>
              <p:tags r:id="rId4"/>
            </p:custDataLst>
          </p:nvPr>
        </p:nvSpPr>
        <p:spPr>
          <a:xfrm>
            <a:off x="788670" y="1360805"/>
            <a:ext cx="5879465" cy="1583690"/>
          </a:xfrm>
          <a:prstGeom prst="rect">
            <a:avLst/>
          </a:prstGeom>
          <a:noFill/>
          <a:ln w="9525">
            <a:noFill/>
          </a:ln>
        </p:spPr>
        <p:txBody>
          <a:bodyPr anchor="t" anchorCtr="0">
            <a:noAutofit/>
          </a:bodyPr>
          <a:p>
            <a:pPr>
              <a:lnSpc>
                <a:spcPct val="150000"/>
              </a:lnSpc>
            </a:pP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E74C2E"/>
                </a:solidFill>
                <a:latin typeface="微软雅黑" panose="020B0503020204020204" charset="-122"/>
                <a:ea typeface="微软雅黑" panose="020B0503020204020204" charset="-122"/>
                <a:sym typeface="微软雅黑" panose="020B0503020204020204" charset="-122"/>
              </a:rPr>
              <a:t>胶水有毒</a:t>
            </a:r>
            <a:r>
              <a:rPr lang="en-US" altLang="zh-CN" sz="1600" b="1" dirty="0">
                <a:solidFill>
                  <a:srgbClr val="E74C2E"/>
                </a:solidFill>
                <a:latin typeface="微软雅黑" panose="020B0503020204020204" charset="-122"/>
                <a:ea typeface="微软雅黑" panose="020B0503020204020204" charset="-122"/>
                <a:sym typeface="微软雅黑" panose="020B0503020204020204" charset="-122"/>
              </a:rPr>
              <a:t>”</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自2011年9月28日至2012年2月20日</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广州市共有38例患者发生疑似职业性急性二氯乙烷中毒，38例患者中，4例因医治无效死亡，25例被确诊为职业病，其中24例为重度职业性急性二氯乙烷中毒，1例为轻度职业性急性二氯乙烷中毒。</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8310" name="TextBox 6"/>
          <p:cNvSpPr/>
          <p:nvPr>
            <p:custDataLst>
              <p:tags r:id="rId5"/>
            </p:custDataLst>
          </p:nvPr>
        </p:nvSpPr>
        <p:spPr>
          <a:xfrm>
            <a:off x="788670" y="3133090"/>
            <a:ext cx="5879465" cy="1248410"/>
          </a:xfrm>
          <a:prstGeom prst="rect">
            <a:avLst/>
          </a:prstGeom>
          <a:noFill/>
          <a:ln w="9525">
            <a:noFill/>
          </a:ln>
        </p:spPr>
        <p:txBody>
          <a:bodyPr anchor="t" anchorCtr="0">
            <a:noAutofit/>
          </a:bodyPr>
          <a:p>
            <a:pPr>
              <a:lnSpc>
                <a:spcPct val="150000"/>
              </a:lnSpc>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引起中毒的胶水，装在一个方正的铁皮桶内，桶壁没有任何标签。胶水颜色淡黄，气味刺鼻难闻，揭开桶盖能把人熏得直流泪，为避寒，通风的门窗被关死，密不透风的工作间，空气无法流通，老板没给工人提供手套和口罩。</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98311" name="TextBox 6"/>
          <p:cNvSpPr/>
          <p:nvPr>
            <p:custDataLst>
              <p:tags r:id="rId6"/>
            </p:custDataLst>
          </p:nvPr>
        </p:nvSpPr>
        <p:spPr>
          <a:xfrm>
            <a:off x="788670" y="4859655"/>
            <a:ext cx="10450195" cy="858520"/>
          </a:xfrm>
          <a:prstGeom prst="rect">
            <a:avLst/>
          </a:prstGeom>
          <a:solidFill>
            <a:srgbClr val="CB3517"/>
          </a:solidFill>
          <a:ln w="9525">
            <a:noFill/>
          </a:ln>
        </p:spPr>
        <p:txBody>
          <a:bodyPr wrap="square" anchor="t" anchorCtr="0">
            <a:noAutofit/>
          </a:bodyPr>
          <a:p>
            <a:pPr>
              <a:lnSpc>
                <a:spcPct val="130000"/>
              </a:lnSpc>
            </a:pPr>
            <a:r>
              <a:rPr lang="zh-CN" altLang="en-US" b="1" dirty="0">
                <a:solidFill>
                  <a:srgbClr val="FFFFFF"/>
                </a:solidFill>
                <a:latin typeface="微软雅黑" panose="020B0503020204020204" charset="-122"/>
                <a:ea typeface="微软雅黑" panose="020B0503020204020204" charset="-122"/>
                <a:sym typeface="微软雅黑" panose="020B0503020204020204" charset="-122"/>
              </a:rPr>
              <a:t>如果是职业性中毒，在鉴定为职业病后，人社部门将按照职工伤残等级认定工伤，按照相关法律给予工伤待遇，但大部分职工都没有社保，救治费用难以承担，赔偿无处可寻</a:t>
            </a:r>
            <a:endParaRPr lang="zh-CN" altLang="en-US" b="1" dirty="0">
              <a:solidFill>
                <a:srgbClr val="FFFFFF"/>
              </a:solidFill>
              <a:latin typeface="微软雅黑" panose="020B0503020204020204" charset="-122"/>
              <a:ea typeface="微软雅黑" panose="020B0503020204020204" charset="-122"/>
              <a:sym typeface="微软雅黑" panose="020B0503020204020204" charset="-122"/>
            </a:endParaRPr>
          </a:p>
        </p:txBody>
      </p:sp>
      <p:pic>
        <p:nvPicPr>
          <p:cNvPr id="98312" name="图片 12" descr="C:\Documents and Settings\Administrator\桌面\新建文件夹\97a13389a63cd438cc0c88d519c46676.jpg97a13389a63cd438cc0c88d519c46676"/>
          <p:cNvPicPr>
            <a:picLocks noChangeAspect="1"/>
          </p:cNvPicPr>
          <p:nvPr>
            <p:custDataLst>
              <p:tags r:id="rId7"/>
            </p:custDataLst>
          </p:nvPr>
        </p:nvPicPr>
        <p:blipFill>
          <a:blip r:embed="rId8"/>
          <a:stretch>
            <a:fillRect/>
          </a:stretch>
        </p:blipFill>
        <p:spPr>
          <a:xfrm>
            <a:off x="7085330" y="1229995"/>
            <a:ext cx="4152900" cy="3084195"/>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392430" y="662940"/>
            <a:ext cx="1708150"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职业病之殇</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8309"/>
                                        </p:tgtEl>
                                        <p:attrNameLst>
                                          <p:attrName>style.visibility</p:attrName>
                                        </p:attrNameLst>
                                      </p:cBhvr>
                                      <p:to>
                                        <p:strVal val="visible"/>
                                      </p:to>
                                    </p:set>
                                    <p:anim calcmode="lin" valueType="num">
                                      <p:cBhvr>
                                        <p:cTn id="7" dur="500" fill="hold"/>
                                        <p:tgtEl>
                                          <p:spTgt spid="98309"/>
                                        </p:tgtEl>
                                        <p:attrNameLst>
                                          <p:attrName>ppt_w</p:attrName>
                                        </p:attrNameLst>
                                      </p:cBhvr>
                                      <p:tavLst>
                                        <p:tav tm="0">
                                          <p:val>
                                            <p:fltVal val="0.000000"/>
                                          </p:val>
                                        </p:tav>
                                        <p:tav tm="100000">
                                          <p:val>
                                            <p:strVal val="#ppt_w"/>
                                          </p:val>
                                        </p:tav>
                                      </p:tavLst>
                                    </p:anim>
                                    <p:anim calcmode="lin" valueType="num">
                                      <p:cBhvr>
                                        <p:cTn id="8" dur="500" fill="hold"/>
                                        <p:tgtEl>
                                          <p:spTgt spid="98309"/>
                                        </p:tgtEl>
                                        <p:attrNameLst>
                                          <p:attrName>ppt_h</p:attrName>
                                        </p:attrNameLst>
                                      </p:cBhvr>
                                      <p:tavLst>
                                        <p:tav tm="0">
                                          <p:val>
                                            <p:fltVal val="0.000000"/>
                                          </p:val>
                                        </p:tav>
                                        <p:tav tm="100000">
                                          <p:val>
                                            <p:strVal val="#ppt_h"/>
                                          </p:val>
                                        </p:tav>
                                      </p:tavLst>
                                    </p:anim>
                                    <p:animEffect filter="fade">
                                      <p:cBhvr>
                                        <p:cTn id="9" dur="500"/>
                                        <p:tgtEl>
                                          <p:spTgt spid="98309"/>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8310"/>
                                        </p:tgtEl>
                                        <p:attrNameLst>
                                          <p:attrName>style.visibility</p:attrName>
                                        </p:attrNameLst>
                                      </p:cBhvr>
                                      <p:to>
                                        <p:strVal val="visible"/>
                                      </p:to>
                                    </p:set>
                                    <p:anim calcmode="lin" valueType="num">
                                      <p:cBhvr>
                                        <p:cTn id="13" dur="500" fill="hold"/>
                                        <p:tgtEl>
                                          <p:spTgt spid="98310"/>
                                        </p:tgtEl>
                                        <p:attrNameLst>
                                          <p:attrName>ppt_w</p:attrName>
                                        </p:attrNameLst>
                                      </p:cBhvr>
                                      <p:tavLst>
                                        <p:tav tm="0">
                                          <p:val>
                                            <p:fltVal val="0.000000"/>
                                          </p:val>
                                        </p:tav>
                                        <p:tav tm="100000">
                                          <p:val>
                                            <p:strVal val="#ppt_w"/>
                                          </p:val>
                                        </p:tav>
                                      </p:tavLst>
                                    </p:anim>
                                    <p:anim calcmode="lin" valueType="num">
                                      <p:cBhvr>
                                        <p:cTn id="14" dur="500" fill="hold"/>
                                        <p:tgtEl>
                                          <p:spTgt spid="98310"/>
                                        </p:tgtEl>
                                        <p:attrNameLst>
                                          <p:attrName>ppt_h</p:attrName>
                                        </p:attrNameLst>
                                      </p:cBhvr>
                                      <p:tavLst>
                                        <p:tav tm="0">
                                          <p:val>
                                            <p:fltVal val="0.000000"/>
                                          </p:val>
                                        </p:tav>
                                        <p:tav tm="100000">
                                          <p:val>
                                            <p:strVal val="#ppt_h"/>
                                          </p:val>
                                        </p:tav>
                                      </p:tavLst>
                                    </p:anim>
                                    <p:animEffect filter="fade">
                                      <p:cBhvr>
                                        <p:cTn id="15" dur="500"/>
                                        <p:tgtEl>
                                          <p:spTgt spid="98310"/>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98312"/>
                                        </p:tgtEl>
                                        <p:attrNameLst>
                                          <p:attrName>style.visibility</p:attrName>
                                        </p:attrNameLst>
                                      </p:cBhvr>
                                      <p:to>
                                        <p:strVal val="visible"/>
                                      </p:to>
                                    </p:set>
                                    <p:anim calcmode="lin" valueType="num">
                                      <p:cBhvr>
                                        <p:cTn id="19" dur="500" fill="hold"/>
                                        <p:tgtEl>
                                          <p:spTgt spid="98312"/>
                                        </p:tgtEl>
                                        <p:attrNameLst>
                                          <p:attrName>ppt_w</p:attrName>
                                        </p:attrNameLst>
                                      </p:cBhvr>
                                      <p:tavLst>
                                        <p:tav tm="0">
                                          <p:val>
                                            <p:fltVal val="0.000000"/>
                                          </p:val>
                                        </p:tav>
                                        <p:tav tm="100000">
                                          <p:val>
                                            <p:strVal val="#ppt_w"/>
                                          </p:val>
                                        </p:tav>
                                      </p:tavLst>
                                    </p:anim>
                                    <p:anim calcmode="lin" valueType="num">
                                      <p:cBhvr>
                                        <p:cTn id="20" dur="500" fill="hold"/>
                                        <p:tgtEl>
                                          <p:spTgt spid="98312"/>
                                        </p:tgtEl>
                                        <p:attrNameLst>
                                          <p:attrName>ppt_h</p:attrName>
                                        </p:attrNameLst>
                                      </p:cBhvr>
                                      <p:tavLst>
                                        <p:tav tm="0">
                                          <p:val>
                                            <p:fltVal val="0.000000"/>
                                          </p:val>
                                        </p:tav>
                                        <p:tav tm="100000">
                                          <p:val>
                                            <p:strVal val="#ppt_h"/>
                                          </p:val>
                                        </p:tav>
                                      </p:tavLst>
                                    </p:anim>
                                    <p:animEffect filter="fade">
                                      <p:cBhvr>
                                        <p:cTn id="21" dur="500"/>
                                        <p:tgtEl>
                                          <p:spTgt spid="98312"/>
                                        </p:tgtEl>
                                      </p:cBhvr>
                                    </p:animEffect>
                                  </p:childTnLst>
                                </p:cTn>
                              </p:par>
                            </p:childTnLst>
                          </p:cTn>
                        </p:par>
                        <p:par>
                          <p:cTn id="22" fill="hold">
                            <p:stCondLst>
                              <p:cond delay="1500"/>
                            </p:stCondLst>
                            <p:childTnLst>
                              <p:par>
                                <p:cTn id="23" presetID="34" presetClass="entr" presetSubtype="0" fill="hold" grpId="1" nodeType="afterEffect">
                                  <p:stCondLst>
                                    <p:cond delay="0"/>
                                  </p:stCondLst>
                                  <p:childTnLst>
                                    <p:set>
                                      <p:cBhvr>
                                        <p:cTn id="24" dur="1" fill="hold">
                                          <p:stCondLst>
                                            <p:cond delay="0"/>
                                          </p:stCondLst>
                                        </p:cTn>
                                        <p:tgtEl>
                                          <p:spTgt spid="98311"/>
                                        </p:tgtEl>
                                        <p:attrNameLst>
                                          <p:attrName>style.visibility</p:attrName>
                                        </p:attrNameLst>
                                      </p:cBhvr>
                                      <p:to>
                                        <p:strVal val="visible"/>
                                      </p:to>
                                    </p:set>
                                    <p:anim from="(-#ppt_w/2)" to="(#ppt_x)" calcmode="lin" valueType="num">
                                      <p:cBhvr>
                                        <p:cTn id="25" dur="600" fill="hold">
                                          <p:stCondLst>
                                            <p:cond delay="0"/>
                                          </p:stCondLst>
                                        </p:cTn>
                                        <p:tgtEl>
                                          <p:spTgt spid="98311"/>
                                        </p:tgtEl>
                                        <p:attrNameLst>
                                          <p:attrName>ppt_x</p:attrName>
                                        </p:attrNameLst>
                                      </p:cBhvr>
                                    </p:anim>
                                    <p:anim from="0.000000" to="-1.0" calcmode="lin" valueType="num">
                                      <p:cBhvr>
                                        <p:cTn id="26" dur="200" decel="50000" autoRev="1" fill="hold">
                                          <p:stCondLst>
                                            <p:cond delay="600"/>
                                          </p:stCondLst>
                                        </p:cTn>
                                        <p:tgtEl>
                                          <p:spTgt spid="98311"/>
                                        </p:tgtEl>
                                        <p:attrNameLst>
                                          <p:attrName>xshear</p:attrName>
                                        </p:attrNameLst>
                                      </p:cBhvr>
                                    </p:anim>
                                    <p:animScale>
                                      <p:cBhvr>
                                        <p:cTn id="27" dur="200" decel="100000" autoRev="1" fill="hold">
                                          <p:stCondLst>
                                            <p:cond delay="600"/>
                                          </p:stCondLst>
                                        </p:cTn>
                                        <p:tgtEl>
                                          <p:spTgt spid="98311"/>
                                        </p:tgtEl>
                                      </p:cBhvr>
                                      <p:from x="100000" y="100000"/>
                                      <p:to x="80000" y="100000"/>
                                    </p:animScale>
                                    <p:anim by="(#ppt_h/3+#ppt_w*0.1)" calcmode="lin" valueType="num">
                                      <p:cBhvr>
                                        <p:cTn id="28" dur="200" decel="100000" autoRev="1" fill="hold">
                                          <p:stCondLst>
                                            <p:cond delay="600"/>
                                          </p:stCondLst>
                                        </p:cTn>
                                        <p:tgtEl>
                                          <p:spTgt spid="9831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bldLvl="0"/>
      <p:bldP spid="98310" grpId="0" bldLvl="0"/>
      <p:bldP spid="98311" grpId="0" bldLvl="0"/>
      <p:bldP spid="98311" grpId="1" bldLvl="0" animBg="1"/>
    </p:bld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99333" name="TextBox 6"/>
          <p:cNvSpPr/>
          <p:nvPr>
            <p:custDataLst>
              <p:tags r:id="rId4"/>
            </p:custDataLst>
          </p:nvPr>
        </p:nvSpPr>
        <p:spPr>
          <a:xfrm>
            <a:off x="855345" y="1169035"/>
            <a:ext cx="5527675" cy="1696720"/>
          </a:xfrm>
          <a:prstGeom prst="rect">
            <a:avLst/>
          </a:prstGeom>
          <a:noFill/>
          <a:ln w="9525">
            <a:noFill/>
          </a:ln>
        </p:spPr>
        <p:txBody>
          <a:bodyPr anchor="t" anchorCtr="0">
            <a:noAutofit/>
          </a:bodyPr>
          <a:p>
            <a:pPr>
              <a:lnSpc>
                <a:spcPct val="150000"/>
              </a:lnSpc>
              <a:buNone/>
            </a:pPr>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a:t>
            </a:r>
            <a:r>
              <a:rPr lang="zh-CN" altLang="en-US" b="1" dirty="0">
                <a:solidFill>
                  <a:srgbClr val="E74C2E"/>
                </a:solidFill>
                <a:uFillTx/>
                <a:latin typeface="微软雅黑" panose="020B0503020204020204" charset="-122"/>
                <a:ea typeface="微软雅黑" panose="020B0503020204020204" charset="-122"/>
                <a:sym typeface="微软雅黑" panose="020B0503020204020204" charset="-122"/>
              </a:rPr>
              <a:t>侥幸代价</a:t>
            </a:r>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某五金制品厂为赶进度，将三氯乙烯清洗工序从清洗房移到冲压车间，从原来只有</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4</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人接触增加到</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100</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人接触，导致该车间</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4</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名女工中毒，其中</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名女工在治疗过程中坠楼身亡，违反</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职业病防治法</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受到行政处罚</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10</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万元</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9334" name="TextBox 6"/>
          <p:cNvSpPr/>
          <p:nvPr>
            <p:custDataLst>
              <p:tags r:id="rId5"/>
            </p:custDataLst>
          </p:nvPr>
        </p:nvSpPr>
        <p:spPr>
          <a:xfrm>
            <a:off x="855345" y="2865755"/>
            <a:ext cx="5143500" cy="1498600"/>
          </a:xfrm>
          <a:prstGeom prst="rect">
            <a:avLst/>
          </a:prstGeom>
          <a:noFill/>
          <a:ln w="9525">
            <a:noFill/>
          </a:ln>
        </p:spPr>
        <p:txBody>
          <a:bodyPr anchor="t" anchorCtr="0">
            <a:noAutofit/>
          </a:bodyPr>
          <a:p>
            <a:pPr marL="171450" indent="-171450">
              <a:lnSpc>
                <a:spcPct val="150000"/>
              </a:lnSpc>
              <a:buClr>
                <a:srgbClr val="E74C2E"/>
              </a:buClr>
              <a:buFont typeface="Wingdings" panose="05000000000000000000" pitchFamily="2" charset="2"/>
              <a:buChar char=""/>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该已参加过职业病防护知识培训，基本能按照“预防三氯乙烯职业中毒指南”的要求落实隔离等措施；</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E74C2E"/>
              </a:buClr>
              <a:buFont typeface="Wingdings" panose="05000000000000000000" pitchFamily="2" charset="2"/>
              <a:buChar char=""/>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多年来一直未发生中毒事故，管理人员以为卫生监督部门在小题大作</a:t>
            </a:r>
            <a:endPar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E74C2E"/>
              </a:buClr>
              <a:buFont typeface="Wingdings" panose="05000000000000000000" pitchFamily="2" charset="2"/>
              <a:buChar char=""/>
            </a:pPr>
            <a:r>
              <a:rPr lang="zh-CN" altLang="en-US" sz="1600" b="1" dirty="0">
                <a:solidFill>
                  <a:srgbClr val="3F3F3F"/>
                </a:solidFill>
                <a:uFillTx/>
                <a:latin typeface="微软雅黑" panose="020B0503020204020204" charset="-122"/>
                <a:ea typeface="微软雅黑" panose="020B0503020204020204" charset="-122"/>
                <a:sym typeface="微软雅黑" panose="020B0503020204020204" charset="-122"/>
              </a:rPr>
              <a:t>为赶进度不再严格遵守，终于付出代价</a:t>
            </a:r>
            <a:r>
              <a:rPr lang="zh-CN" altLang="en-US" sz="1200" b="1" dirty="0">
                <a:solidFill>
                  <a:srgbClr val="3F3F3F"/>
                </a:solidFill>
                <a:latin typeface="微软雅黑" panose="020B0503020204020204" charset="-122"/>
                <a:ea typeface="微软雅黑" panose="020B0503020204020204" charset="-122"/>
                <a:sym typeface="微软雅黑" panose="020B0503020204020204" charset="-122"/>
              </a:rPr>
              <a:t>。</a:t>
            </a:r>
            <a:endParaRPr lang="zh-CN" altLang="en-US" sz="12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99335" name="TextBox 6"/>
          <p:cNvSpPr/>
          <p:nvPr>
            <p:custDataLst>
              <p:tags r:id="rId6"/>
            </p:custDataLst>
          </p:nvPr>
        </p:nvSpPr>
        <p:spPr>
          <a:xfrm>
            <a:off x="991235" y="5095875"/>
            <a:ext cx="10339705" cy="522605"/>
          </a:xfrm>
          <a:prstGeom prst="rect">
            <a:avLst/>
          </a:prstGeom>
          <a:solidFill>
            <a:srgbClr val="CB3517"/>
          </a:solidFill>
          <a:ln w="9525">
            <a:noFill/>
          </a:ln>
        </p:spPr>
        <p:txBody>
          <a:bodyPr wrap="square" anchor="t" anchorCtr="0">
            <a:noAutofit/>
          </a:bodyPr>
          <a:p>
            <a:pPr algn="ctr">
              <a:lnSpc>
                <a:spcPct val="130000"/>
              </a:lnSpc>
            </a:pPr>
            <a:r>
              <a:rPr lang="zh-CN" altLang="en-US" sz="2000" b="1" dirty="0">
                <a:solidFill>
                  <a:schemeClr val="bg1"/>
                </a:solidFill>
                <a:uFillTx/>
                <a:latin typeface="微软雅黑" panose="020B0503020204020204" charset="-122"/>
                <a:ea typeface="微软雅黑" panose="020B0503020204020204" charset="-122"/>
                <a:sym typeface="微软雅黑" panose="020B0503020204020204" charset="-122"/>
              </a:rPr>
              <a:t>预防职业病事故不能存在侥幸心理</a:t>
            </a:r>
            <a:endParaRPr lang="zh-CN" altLang="en-US" sz="2000" b="1" dirty="0">
              <a:solidFill>
                <a:schemeClr val="bg1"/>
              </a:solidFill>
              <a:uFillTx/>
              <a:latin typeface="微软雅黑" panose="020B0503020204020204" charset="-122"/>
              <a:ea typeface="微软雅黑" panose="020B0503020204020204" charset="-122"/>
              <a:sym typeface="微软雅黑" panose="020B0503020204020204" charset="-122"/>
            </a:endParaRPr>
          </a:p>
        </p:txBody>
      </p:sp>
      <p:pic>
        <p:nvPicPr>
          <p:cNvPr id="99336" name="图片 12" descr="C:\Documents and Settings\Administrator\桌面\新建文件夹\7754片1.png7754片1"/>
          <p:cNvPicPr>
            <a:picLocks noChangeAspect="1"/>
          </p:cNvPicPr>
          <p:nvPr>
            <p:custDataLst>
              <p:tags r:id="rId7"/>
            </p:custDataLst>
          </p:nvPr>
        </p:nvPicPr>
        <p:blipFill>
          <a:blip r:embed="rId8"/>
          <a:stretch>
            <a:fillRect/>
          </a:stretch>
        </p:blipFill>
        <p:spPr>
          <a:xfrm>
            <a:off x="6808470" y="1392555"/>
            <a:ext cx="4522470" cy="3267710"/>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466090" y="659765"/>
            <a:ext cx="1453515" cy="398780"/>
          </a:xfrm>
          <a:prstGeom prst="rect">
            <a:avLst/>
          </a:prstGeom>
          <a:noFill/>
        </p:spPr>
        <p:txBody>
          <a:bodyPr wrap="square" rtlCol="0" anchor="t">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职业病之殇</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9333"/>
                                        </p:tgtEl>
                                        <p:attrNameLst>
                                          <p:attrName>style.visibility</p:attrName>
                                        </p:attrNameLst>
                                      </p:cBhvr>
                                      <p:to>
                                        <p:strVal val="visible"/>
                                      </p:to>
                                    </p:set>
                                    <p:anim calcmode="lin" valueType="num">
                                      <p:cBhvr>
                                        <p:cTn id="7" dur="500" fill="hold"/>
                                        <p:tgtEl>
                                          <p:spTgt spid="99333"/>
                                        </p:tgtEl>
                                        <p:attrNameLst>
                                          <p:attrName>ppt_w</p:attrName>
                                        </p:attrNameLst>
                                      </p:cBhvr>
                                      <p:tavLst>
                                        <p:tav tm="0">
                                          <p:val>
                                            <p:fltVal val="0.000000"/>
                                          </p:val>
                                        </p:tav>
                                        <p:tav tm="100000">
                                          <p:val>
                                            <p:strVal val="#ppt_w"/>
                                          </p:val>
                                        </p:tav>
                                      </p:tavLst>
                                    </p:anim>
                                    <p:anim calcmode="lin" valueType="num">
                                      <p:cBhvr>
                                        <p:cTn id="8" dur="500" fill="hold"/>
                                        <p:tgtEl>
                                          <p:spTgt spid="99333"/>
                                        </p:tgtEl>
                                        <p:attrNameLst>
                                          <p:attrName>ppt_h</p:attrName>
                                        </p:attrNameLst>
                                      </p:cBhvr>
                                      <p:tavLst>
                                        <p:tav tm="0">
                                          <p:val>
                                            <p:fltVal val="0.000000"/>
                                          </p:val>
                                        </p:tav>
                                        <p:tav tm="100000">
                                          <p:val>
                                            <p:strVal val="#ppt_h"/>
                                          </p:val>
                                        </p:tav>
                                      </p:tavLst>
                                    </p:anim>
                                    <p:animEffect filter="fade">
                                      <p:cBhvr>
                                        <p:cTn id="9" dur="500"/>
                                        <p:tgtEl>
                                          <p:spTgt spid="99333"/>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99334"/>
                                        </p:tgtEl>
                                        <p:attrNameLst>
                                          <p:attrName>style.visibility</p:attrName>
                                        </p:attrNameLst>
                                      </p:cBhvr>
                                      <p:to>
                                        <p:strVal val="visible"/>
                                      </p:to>
                                    </p:set>
                                    <p:anim calcmode="lin" valueType="num">
                                      <p:cBhvr>
                                        <p:cTn id="13" dur="500" fill="hold"/>
                                        <p:tgtEl>
                                          <p:spTgt spid="99334"/>
                                        </p:tgtEl>
                                        <p:attrNameLst>
                                          <p:attrName>ppt_w</p:attrName>
                                        </p:attrNameLst>
                                      </p:cBhvr>
                                      <p:tavLst>
                                        <p:tav tm="0">
                                          <p:val>
                                            <p:fltVal val="0.000000"/>
                                          </p:val>
                                        </p:tav>
                                        <p:tav tm="100000">
                                          <p:val>
                                            <p:strVal val="#ppt_w"/>
                                          </p:val>
                                        </p:tav>
                                      </p:tavLst>
                                    </p:anim>
                                    <p:anim calcmode="lin" valueType="num">
                                      <p:cBhvr>
                                        <p:cTn id="14" dur="500" fill="hold"/>
                                        <p:tgtEl>
                                          <p:spTgt spid="99334"/>
                                        </p:tgtEl>
                                        <p:attrNameLst>
                                          <p:attrName>ppt_h</p:attrName>
                                        </p:attrNameLst>
                                      </p:cBhvr>
                                      <p:tavLst>
                                        <p:tav tm="0">
                                          <p:val>
                                            <p:fltVal val="0.000000"/>
                                          </p:val>
                                        </p:tav>
                                        <p:tav tm="100000">
                                          <p:val>
                                            <p:strVal val="#ppt_h"/>
                                          </p:val>
                                        </p:tav>
                                      </p:tavLst>
                                    </p:anim>
                                    <p:animEffect filter="fade">
                                      <p:cBhvr>
                                        <p:cTn id="15" dur="500"/>
                                        <p:tgtEl>
                                          <p:spTgt spid="99334"/>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99336"/>
                                        </p:tgtEl>
                                        <p:attrNameLst>
                                          <p:attrName>style.visibility</p:attrName>
                                        </p:attrNameLst>
                                      </p:cBhvr>
                                      <p:to>
                                        <p:strVal val="visible"/>
                                      </p:to>
                                    </p:set>
                                    <p:anim calcmode="lin" valueType="num">
                                      <p:cBhvr>
                                        <p:cTn id="19" dur="500" fill="hold"/>
                                        <p:tgtEl>
                                          <p:spTgt spid="99336"/>
                                        </p:tgtEl>
                                        <p:attrNameLst>
                                          <p:attrName>ppt_w</p:attrName>
                                        </p:attrNameLst>
                                      </p:cBhvr>
                                      <p:tavLst>
                                        <p:tav tm="0">
                                          <p:val>
                                            <p:fltVal val="0.000000"/>
                                          </p:val>
                                        </p:tav>
                                        <p:tav tm="100000">
                                          <p:val>
                                            <p:strVal val="#ppt_w"/>
                                          </p:val>
                                        </p:tav>
                                      </p:tavLst>
                                    </p:anim>
                                    <p:anim calcmode="lin" valueType="num">
                                      <p:cBhvr>
                                        <p:cTn id="20" dur="500" fill="hold"/>
                                        <p:tgtEl>
                                          <p:spTgt spid="99336"/>
                                        </p:tgtEl>
                                        <p:attrNameLst>
                                          <p:attrName>ppt_h</p:attrName>
                                        </p:attrNameLst>
                                      </p:cBhvr>
                                      <p:tavLst>
                                        <p:tav tm="0">
                                          <p:val>
                                            <p:fltVal val="0.000000"/>
                                          </p:val>
                                        </p:tav>
                                        <p:tav tm="100000">
                                          <p:val>
                                            <p:strVal val="#ppt_h"/>
                                          </p:val>
                                        </p:tav>
                                      </p:tavLst>
                                    </p:anim>
                                    <p:animEffect filter="fade">
                                      <p:cBhvr>
                                        <p:cTn id="21" dur="500"/>
                                        <p:tgtEl>
                                          <p:spTgt spid="99336"/>
                                        </p:tgtEl>
                                      </p:cBhvr>
                                    </p:animEffect>
                                  </p:childTnLst>
                                </p:cTn>
                              </p:par>
                            </p:childTnLst>
                          </p:cTn>
                        </p:par>
                        <p:par>
                          <p:cTn id="22" fill="hold">
                            <p:stCondLst>
                              <p:cond delay="1500"/>
                            </p:stCondLst>
                            <p:childTnLst>
                              <p:par>
                                <p:cTn id="23" presetID="34" presetClass="entr" presetSubtype="0" fill="hold" grpId="0" nodeType="afterEffect">
                                  <p:stCondLst>
                                    <p:cond delay="0"/>
                                  </p:stCondLst>
                                  <p:childTnLst>
                                    <p:set>
                                      <p:cBhvr>
                                        <p:cTn id="24" dur="1" fill="hold">
                                          <p:stCondLst>
                                            <p:cond delay="0"/>
                                          </p:stCondLst>
                                        </p:cTn>
                                        <p:tgtEl>
                                          <p:spTgt spid="99335"/>
                                        </p:tgtEl>
                                        <p:attrNameLst>
                                          <p:attrName>style.visibility</p:attrName>
                                        </p:attrNameLst>
                                      </p:cBhvr>
                                      <p:to>
                                        <p:strVal val="visible"/>
                                      </p:to>
                                    </p:set>
                                    <p:anim from="(-#ppt_w/2)" to="(#ppt_x)" calcmode="lin" valueType="num">
                                      <p:cBhvr>
                                        <p:cTn id="25" dur="600" fill="hold">
                                          <p:stCondLst>
                                            <p:cond delay="0"/>
                                          </p:stCondLst>
                                        </p:cTn>
                                        <p:tgtEl>
                                          <p:spTgt spid="99335"/>
                                        </p:tgtEl>
                                        <p:attrNameLst>
                                          <p:attrName>ppt_x</p:attrName>
                                        </p:attrNameLst>
                                      </p:cBhvr>
                                    </p:anim>
                                    <p:anim from="0.000000" to="-1.0" calcmode="lin" valueType="num">
                                      <p:cBhvr>
                                        <p:cTn id="26" dur="200" decel="50000" autoRev="1" fill="hold">
                                          <p:stCondLst>
                                            <p:cond delay="600"/>
                                          </p:stCondLst>
                                        </p:cTn>
                                        <p:tgtEl>
                                          <p:spTgt spid="99335"/>
                                        </p:tgtEl>
                                        <p:attrNameLst>
                                          <p:attrName>xshear</p:attrName>
                                        </p:attrNameLst>
                                      </p:cBhvr>
                                    </p:anim>
                                    <p:animScale>
                                      <p:cBhvr>
                                        <p:cTn id="27" dur="200" decel="100000" autoRev="1" fill="hold">
                                          <p:stCondLst>
                                            <p:cond delay="600"/>
                                          </p:stCondLst>
                                        </p:cTn>
                                        <p:tgtEl>
                                          <p:spTgt spid="99335"/>
                                        </p:tgtEl>
                                      </p:cBhvr>
                                      <p:from x="100000" y="100000"/>
                                      <p:to x="80000" y="100000"/>
                                    </p:animScale>
                                    <p:anim by="(#ppt_h/3+#ppt_w*0.1)" calcmode="lin" valueType="num">
                                      <p:cBhvr>
                                        <p:cTn id="28" dur="200" decel="100000" autoRev="1" fill="hold">
                                          <p:stCondLst>
                                            <p:cond delay="600"/>
                                          </p:stCondLst>
                                        </p:cTn>
                                        <p:tgtEl>
                                          <p:spTgt spid="99335"/>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3" grpId="0" bldLvl="0"/>
      <p:bldP spid="99334" grpId="0" bldLvl="0"/>
      <p:bldP spid="99335" grpId="0" bldLvl="0" animBg="1"/>
    </p:bld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100357" name="TextBox 6"/>
          <p:cNvSpPr/>
          <p:nvPr>
            <p:custDataLst>
              <p:tags r:id="rId4"/>
            </p:custDataLst>
          </p:nvPr>
        </p:nvSpPr>
        <p:spPr>
          <a:xfrm>
            <a:off x="1160780" y="1344930"/>
            <a:ext cx="5246370" cy="1421765"/>
          </a:xfrm>
          <a:prstGeom prst="rect">
            <a:avLst/>
          </a:prstGeom>
          <a:noFill/>
          <a:ln w="9525">
            <a:noFill/>
          </a:ln>
        </p:spPr>
        <p:txBody>
          <a:bodyPr anchor="t" anchorCtr="0">
            <a:noAutofit/>
          </a:bodyPr>
          <a:p>
            <a:pPr>
              <a:lnSpc>
                <a:spcPct val="150000"/>
              </a:lnSpc>
              <a:buClr>
                <a:srgbClr val="CC6600"/>
              </a:buClr>
              <a:buFont typeface="Wingdings" panose="05000000000000000000" pitchFamily="2" charset="2"/>
              <a:buNone/>
            </a:pPr>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a:t>
            </a:r>
            <a:r>
              <a:rPr lang="zh-CN" altLang="en-US" b="1" dirty="0">
                <a:solidFill>
                  <a:srgbClr val="E74C2E"/>
                </a:solidFill>
                <a:uFillTx/>
                <a:latin typeface="微软雅黑" panose="020B0503020204020204" charset="-122"/>
                <a:ea typeface="微软雅黑" panose="020B0503020204020204" charset="-122"/>
                <a:sym typeface="微软雅黑" panose="020B0503020204020204" charset="-122"/>
              </a:rPr>
              <a:t>长时间接触</a:t>
            </a:r>
            <a:r>
              <a:rPr lang="en-US" altLang="zh-CN" b="1" dirty="0">
                <a:solidFill>
                  <a:srgbClr val="E74C2E"/>
                </a:solidFill>
                <a:uFillTx/>
                <a:latin typeface="微软雅黑" panose="020B0503020204020204" charset="-122"/>
                <a:ea typeface="微软雅黑" panose="020B0503020204020204" charset="-122"/>
                <a:sym typeface="微软雅黑" panose="020B0503020204020204" charset="-122"/>
              </a:rPr>
              <a:t>”</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某电镀厂</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名员工因三氯乙烯中毒死亡；该名工人入厂不足</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个月，从事三氯乙烯清洗作业，连续加班一周后（每天工作</a:t>
            </a:r>
            <a:r>
              <a:rPr lang="en-US" altLang="zh-CN" sz="1600" b="1" dirty="0">
                <a:solidFill>
                  <a:srgbClr val="3F3F3F"/>
                </a:solidFill>
                <a:latin typeface="微软雅黑" panose="020B0503020204020204" charset="-122"/>
                <a:ea typeface="微软雅黑" panose="020B0503020204020204" charset="-122"/>
                <a:sym typeface="微软雅黑" panose="020B0503020204020204" charset="-122"/>
              </a:rPr>
              <a:t>14</a:t>
            </a:r>
            <a:r>
              <a:rPr lang="zh-CN" altLang="en-US" sz="1600" b="1" dirty="0">
                <a:solidFill>
                  <a:srgbClr val="3F3F3F"/>
                </a:solidFill>
                <a:latin typeface="微软雅黑" panose="020B0503020204020204" charset="-122"/>
                <a:ea typeface="微软雅黑" panose="020B0503020204020204" charset="-122"/>
                <a:sym typeface="微软雅黑" panose="020B0503020204020204" charset="-122"/>
              </a:rPr>
              <a:t>小时），突然死亡；后经解剖和诊断，被确诊为三氯乙烯化学源性猝死；</a:t>
            </a:r>
            <a:endParaRPr lang="zh-CN" altLang="en-US" sz="1600" b="1" dirty="0">
              <a:solidFill>
                <a:srgbClr val="3F3F3F"/>
              </a:solidFill>
              <a:latin typeface="微软雅黑" panose="020B0503020204020204" charset="-122"/>
              <a:ea typeface="微软雅黑" panose="020B0503020204020204" charset="-122"/>
              <a:sym typeface="微软雅黑" panose="020B0503020204020204" charset="-122"/>
            </a:endParaRPr>
          </a:p>
        </p:txBody>
      </p:sp>
      <p:sp>
        <p:nvSpPr>
          <p:cNvPr id="100358" name="TextBox 6"/>
          <p:cNvSpPr/>
          <p:nvPr>
            <p:custDataLst>
              <p:tags r:id="rId5"/>
            </p:custDataLst>
          </p:nvPr>
        </p:nvSpPr>
        <p:spPr>
          <a:xfrm>
            <a:off x="1160780" y="3217545"/>
            <a:ext cx="5333365" cy="1602740"/>
          </a:xfrm>
          <a:prstGeom prst="rect">
            <a:avLst/>
          </a:prstGeom>
          <a:noFill/>
          <a:ln w="9525">
            <a:noFill/>
          </a:ln>
        </p:spPr>
        <p:txBody>
          <a:bodyPr anchor="t" anchorCtr="0">
            <a:noAutofit/>
          </a:bodyPr>
          <a:p>
            <a:pPr marL="171450" indent="-171450">
              <a:lnSpc>
                <a:spcPct val="150000"/>
              </a:lnSpc>
              <a:buClr>
                <a:srgbClr val="E74C2E"/>
              </a:buClr>
              <a:buFont typeface="Wingdings" panose="05000000000000000000" pitchFamily="2" charset="2"/>
              <a:buChar char=""/>
            </a:pP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死者有</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2</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个小孩和</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1</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位</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60</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多岁的老人需要抚养；</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E74C2E"/>
              </a:buClr>
              <a:buFont typeface="Wingdings" panose="05000000000000000000" pitchFamily="2" charset="2"/>
              <a:buChar char=""/>
            </a:pP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社保部门首期支付其家属抚恤金</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11.9</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万元，另外每月再支付</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1081</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元；</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a:p>
            <a:pPr marL="171450" indent="-171450">
              <a:lnSpc>
                <a:spcPct val="150000"/>
              </a:lnSpc>
              <a:buClr>
                <a:srgbClr val="E74C2E"/>
              </a:buClr>
              <a:buFont typeface="Wingdings" panose="05000000000000000000" pitchFamily="2" charset="2"/>
              <a:buChar char=""/>
            </a:pP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本次事件历时</a:t>
            </a:r>
            <a:r>
              <a:rPr lang="en-US" altLang="zh-CN" sz="1400" b="1" dirty="0">
                <a:solidFill>
                  <a:srgbClr val="3F3F3F"/>
                </a:solidFill>
                <a:uFillTx/>
                <a:latin typeface="微软雅黑" panose="020B0503020204020204" charset="-122"/>
                <a:ea typeface="微软雅黑" panose="020B0503020204020204" charset="-122"/>
                <a:sym typeface="微软雅黑" panose="020B0503020204020204" charset="-122"/>
              </a:rPr>
              <a:t>9</a:t>
            </a:r>
            <a:r>
              <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rPr>
              <a:t>个多月，给厂方生产造成严重影响</a:t>
            </a:r>
            <a:endParaRPr lang="zh-CN" altLang="en-US" sz="1400" b="1" dirty="0">
              <a:solidFill>
                <a:srgbClr val="3F3F3F"/>
              </a:solidFill>
              <a:uFillTx/>
              <a:latin typeface="微软雅黑" panose="020B0503020204020204" charset="-122"/>
              <a:ea typeface="微软雅黑" panose="020B0503020204020204" charset="-122"/>
              <a:sym typeface="微软雅黑" panose="020B0503020204020204" charset="-122"/>
            </a:endParaRPr>
          </a:p>
        </p:txBody>
      </p:sp>
      <p:sp>
        <p:nvSpPr>
          <p:cNvPr id="100359" name="TextBox 6"/>
          <p:cNvSpPr/>
          <p:nvPr>
            <p:custDataLst>
              <p:tags r:id="rId6"/>
            </p:custDataLst>
          </p:nvPr>
        </p:nvSpPr>
        <p:spPr>
          <a:xfrm>
            <a:off x="1160780" y="5018405"/>
            <a:ext cx="10042525" cy="609600"/>
          </a:xfrm>
          <a:prstGeom prst="rect">
            <a:avLst/>
          </a:prstGeom>
          <a:solidFill>
            <a:srgbClr val="CB3517"/>
          </a:solidFill>
          <a:ln w="9525">
            <a:noFill/>
          </a:ln>
        </p:spPr>
        <p:txBody>
          <a:bodyPr wrap="square" anchor="t" anchorCtr="0">
            <a:noAutofit/>
          </a:bodyPr>
          <a:p>
            <a:pPr algn="ctr">
              <a:lnSpc>
                <a:spcPct val="130000"/>
              </a:lnSpc>
            </a:pPr>
            <a:r>
              <a:rPr lang="zh-CN" altLang="en-US" sz="2000" b="1" dirty="0">
                <a:solidFill>
                  <a:schemeClr val="bg1"/>
                </a:solidFill>
                <a:latin typeface="微软雅黑" panose="020B0503020204020204" charset="-122"/>
                <a:ea typeface="微软雅黑" panose="020B0503020204020204" charset="-122"/>
                <a:sym typeface="微软雅黑" panose="020B0503020204020204" charset="-122"/>
              </a:rPr>
              <a:t>长时间加班加点会使职业中毒风险加大，应尽量减少接触毒物的时间</a:t>
            </a:r>
            <a:endParaRPr lang="zh-CN" altLang="en-US" sz="2000" b="1"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100360" name="图片 12" descr="C:\Documents and Settings\Administrator\桌面\新建文件夹\cc1e8ae808a34ae3aebc9d63245920aa_th.jpgcc1e8ae808a34ae3aebc9d63245920aa_th"/>
          <p:cNvPicPr>
            <a:picLocks noChangeAspect="1"/>
          </p:cNvPicPr>
          <p:nvPr>
            <p:custDataLst>
              <p:tags r:id="rId7"/>
            </p:custDataLst>
          </p:nvPr>
        </p:nvPicPr>
        <p:blipFill>
          <a:blip r:embed="rId8"/>
          <a:stretch>
            <a:fillRect/>
          </a:stretch>
        </p:blipFill>
        <p:spPr>
          <a:xfrm>
            <a:off x="6783705" y="1344295"/>
            <a:ext cx="4419600" cy="3126105"/>
          </a:xfrm>
          <a:prstGeom prst="rect">
            <a:avLst/>
          </a:prstGeom>
          <a:noFill/>
          <a:ln w="19050" cap="flat" cmpd="sng">
            <a:solidFill>
              <a:schemeClr val="bg1"/>
            </a:solidFill>
            <a:prstDash val="solid"/>
            <a:miter/>
            <a:headEnd type="none" w="med" len="med"/>
            <a:tailEnd type="none" w="med" len="med"/>
          </a:ln>
        </p:spPr>
      </p:pic>
      <p:sp>
        <p:nvSpPr>
          <p:cNvPr id="2" name="文本框 1"/>
          <p:cNvSpPr txBox="1"/>
          <p:nvPr/>
        </p:nvSpPr>
        <p:spPr>
          <a:xfrm>
            <a:off x="338455" y="690245"/>
            <a:ext cx="1686560" cy="389255"/>
          </a:xfrm>
          <a:prstGeom prst="rect">
            <a:avLst/>
          </a:prstGeom>
          <a:noFill/>
        </p:spPr>
        <p:txBody>
          <a:bodyPr wrap="square" rtlCol="0" anchor="t">
            <a:no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职业病之殇</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Tree>
    <p:custDataLst>
      <p:tags r:id="rId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0357"/>
                                        </p:tgtEl>
                                        <p:attrNameLst>
                                          <p:attrName>style.visibility</p:attrName>
                                        </p:attrNameLst>
                                      </p:cBhvr>
                                      <p:to>
                                        <p:strVal val="visible"/>
                                      </p:to>
                                    </p:set>
                                    <p:anim calcmode="lin" valueType="num">
                                      <p:cBhvr>
                                        <p:cTn id="7" dur="500" fill="hold"/>
                                        <p:tgtEl>
                                          <p:spTgt spid="100357"/>
                                        </p:tgtEl>
                                        <p:attrNameLst>
                                          <p:attrName>ppt_w</p:attrName>
                                        </p:attrNameLst>
                                      </p:cBhvr>
                                      <p:tavLst>
                                        <p:tav tm="0">
                                          <p:val>
                                            <p:fltVal val="0.000000"/>
                                          </p:val>
                                        </p:tav>
                                        <p:tav tm="100000">
                                          <p:val>
                                            <p:strVal val="#ppt_w"/>
                                          </p:val>
                                        </p:tav>
                                      </p:tavLst>
                                    </p:anim>
                                    <p:anim calcmode="lin" valueType="num">
                                      <p:cBhvr>
                                        <p:cTn id="8" dur="500" fill="hold"/>
                                        <p:tgtEl>
                                          <p:spTgt spid="100357"/>
                                        </p:tgtEl>
                                        <p:attrNameLst>
                                          <p:attrName>ppt_h</p:attrName>
                                        </p:attrNameLst>
                                      </p:cBhvr>
                                      <p:tavLst>
                                        <p:tav tm="0">
                                          <p:val>
                                            <p:fltVal val="0.000000"/>
                                          </p:val>
                                        </p:tav>
                                        <p:tav tm="100000">
                                          <p:val>
                                            <p:strVal val="#ppt_h"/>
                                          </p:val>
                                        </p:tav>
                                      </p:tavLst>
                                    </p:anim>
                                    <p:animEffect filter="fade">
                                      <p:cBhvr>
                                        <p:cTn id="9" dur="500"/>
                                        <p:tgtEl>
                                          <p:spTgt spid="100357"/>
                                        </p:tgtEl>
                                      </p:cBhvr>
                                    </p:animEffect>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00358"/>
                                        </p:tgtEl>
                                        <p:attrNameLst>
                                          <p:attrName>style.visibility</p:attrName>
                                        </p:attrNameLst>
                                      </p:cBhvr>
                                      <p:to>
                                        <p:strVal val="visible"/>
                                      </p:to>
                                    </p:set>
                                    <p:anim calcmode="lin" valueType="num">
                                      <p:cBhvr>
                                        <p:cTn id="13" dur="500" fill="hold"/>
                                        <p:tgtEl>
                                          <p:spTgt spid="100358"/>
                                        </p:tgtEl>
                                        <p:attrNameLst>
                                          <p:attrName>ppt_w</p:attrName>
                                        </p:attrNameLst>
                                      </p:cBhvr>
                                      <p:tavLst>
                                        <p:tav tm="0">
                                          <p:val>
                                            <p:fltVal val="0.000000"/>
                                          </p:val>
                                        </p:tav>
                                        <p:tav tm="100000">
                                          <p:val>
                                            <p:strVal val="#ppt_w"/>
                                          </p:val>
                                        </p:tav>
                                      </p:tavLst>
                                    </p:anim>
                                    <p:anim calcmode="lin" valueType="num">
                                      <p:cBhvr>
                                        <p:cTn id="14" dur="500" fill="hold"/>
                                        <p:tgtEl>
                                          <p:spTgt spid="100358"/>
                                        </p:tgtEl>
                                        <p:attrNameLst>
                                          <p:attrName>ppt_h</p:attrName>
                                        </p:attrNameLst>
                                      </p:cBhvr>
                                      <p:tavLst>
                                        <p:tav tm="0">
                                          <p:val>
                                            <p:fltVal val="0.000000"/>
                                          </p:val>
                                        </p:tav>
                                        <p:tav tm="100000">
                                          <p:val>
                                            <p:strVal val="#ppt_h"/>
                                          </p:val>
                                        </p:tav>
                                      </p:tavLst>
                                    </p:anim>
                                    <p:animEffect filter="fade">
                                      <p:cBhvr>
                                        <p:cTn id="15" dur="500"/>
                                        <p:tgtEl>
                                          <p:spTgt spid="100358"/>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00360"/>
                                        </p:tgtEl>
                                        <p:attrNameLst>
                                          <p:attrName>style.visibility</p:attrName>
                                        </p:attrNameLst>
                                      </p:cBhvr>
                                      <p:to>
                                        <p:strVal val="visible"/>
                                      </p:to>
                                    </p:set>
                                    <p:anim calcmode="lin" valueType="num">
                                      <p:cBhvr>
                                        <p:cTn id="19" dur="500" fill="hold"/>
                                        <p:tgtEl>
                                          <p:spTgt spid="100360"/>
                                        </p:tgtEl>
                                        <p:attrNameLst>
                                          <p:attrName>ppt_w</p:attrName>
                                        </p:attrNameLst>
                                      </p:cBhvr>
                                      <p:tavLst>
                                        <p:tav tm="0">
                                          <p:val>
                                            <p:fltVal val="0.000000"/>
                                          </p:val>
                                        </p:tav>
                                        <p:tav tm="100000">
                                          <p:val>
                                            <p:strVal val="#ppt_w"/>
                                          </p:val>
                                        </p:tav>
                                      </p:tavLst>
                                    </p:anim>
                                    <p:anim calcmode="lin" valueType="num">
                                      <p:cBhvr>
                                        <p:cTn id="20" dur="500" fill="hold"/>
                                        <p:tgtEl>
                                          <p:spTgt spid="100360"/>
                                        </p:tgtEl>
                                        <p:attrNameLst>
                                          <p:attrName>ppt_h</p:attrName>
                                        </p:attrNameLst>
                                      </p:cBhvr>
                                      <p:tavLst>
                                        <p:tav tm="0">
                                          <p:val>
                                            <p:fltVal val="0.000000"/>
                                          </p:val>
                                        </p:tav>
                                        <p:tav tm="100000">
                                          <p:val>
                                            <p:strVal val="#ppt_h"/>
                                          </p:val>
                                        </p:tav>
                                      </p:tavLst>
                                    </p:anim>
                                    <p:animEffect filter="fade">
                                      <p:cBhvr>
                                        <p:cTn id="21" dur="500"/>
                                        <p:tgtEl>
                                          <p:spTgt spid="100360"/>
                                        </p:tgtEl>
                                      </p:cBhvr>
                                    </p:animEffect>
                                  </p:childTnLst>
                                </p:cTn>
                              </p:par>
                            </p:childTnLst>
                          </p:cTn>
                        </p:par>
                        <p:par>
                          <p:cTn id="22" fill="hold">
                            <p:stCondLst>
                              <p:cond delay="1500"/>
                            </p:stCondLst>
                            <p:childTnLst>
                              <p:par>
                                <p:cTn id="23" presetID="34" presetClass="entr" presetSubtype="0" fill="hold" grpId="0" nodeType="afterEffect">
                                  <p:stCondLst>
                                    <p:cond delay="0"/>
                                  </p:stCondLst>
                                  <p:childTnLst>
                                    <p:set>
                                      <p:cBhvr>
                                        <p:cTn id="24" dur="1" fill="hold">
                                          <p:stCondLst>
                                            <p:cond delay="0"/>
                                          </p:stCondLst>
                                        </p:cTn>
                                        <p:tgtEl>
                                          <p:spTgt spid="100359"/>
                                        </p:tgtEl>
                                        <p:attrNameLst>
                                          <p:attrName>style.visibility</p:attrName>
                                        </p:attrNameLst>
                                      </p:cBhvr>
                                      <p:to>
                                        <p:strVal val="visible"/>
                                      </p:to>
                                    </p:set>
                                    <p:anim from="(-#ppt_w/2)" to="(#ppt_x)" calcmode="lin" valueType="num">
                                      <p:cBhvr>
                                        <p:cTn id="25" dur="600" fill="hold">
                                          <p:stCondLst>
                                            <p:cond delay="0"/>
                                          </p:stCondLst>
                                        </p:cTn>
                                        <p:tgtEl>
                                          <p:spTgt spid="100359"/>
                                        </p:tgtEl>
                                        <p:attrNameLst>
                                          <p:attrName>ppt_x</p:attrName>
                                        </p:attrNameLst>
                                      </p:cBhvr>
                                    </p:anim>
                                    <p:anim from="0.000000" to="-1.0" calcmode="lin" valueType="num">
                                      <p:cBhvr>
                                        <p:cTn id="26" dur="200" decel="50000" autoRev="1" fill="hold">
                                          <p:stCondLst>
                                            <p:cond delay="600"/>
                                          </p:stCondLst>
                                        </p:cTn>
                                        <p:tgtEl>
                                          <p:spTgt spid="100359"/>
                                        </p:tgtEl>
                                        <p:attrNameLst>
                                          <p:attrName>xshear</p:attrName>
                                        </p:attrNameLst>
                                      </p:cBhvr>
                                    </p:anim>
                                    <p:animScale>
                                      <p:cBhvr>
                                        <p:cTn id="27" dur="200" decel="100000" autoRev="1" fill="hold">
                                          <p:stCondLst>
                                            <p:cond delay="600"/>
                                          </p:stCondLst>
                                        </p:cTn>
                                        <p:tgtEl>
                                          <p:spTgt spid="100359"/>
                                        </p:tgtEl>
                                      </p:cBhvr>
                                      <p:from x="100000" y="100000"/>
                                      <p:to x="80000" y="100000"/>
                                    </p:animScale>
                                    <p:anim by="(#ppt_h/3+#ppt_w*0.1)" calcmode="lin" valueType="num">
                                      <p:cBhvr>
                                        <p:cTn id="28" dur="200" decel="100000" autoRev="1" fill="hold">
                                          <p:stCondLst>
                                            <p:cond delay="600"/>
                                          </p:stCondLst>
                                        </p:cTn>
                                        <p:tgtEl>
                                          <p:spTgt spid="100359"/>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bldLvl="0"/>
      <p:bldP spid="100358" grpId="0" bldLvl="0"/>
      <p:bldP spid="100359" grpId="0" bldLvl="0" animBg="1"/>
    </p:bld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1378" name="Rectangle 2"/>
          <p:cNvSpPr>
            <a:spLocks noGrp="1"/>
          </p:cNvSpPr>
          <p:nvPr>
            <p:custDataLst>
              <p:tags r:id="rId2"/>
            </p:custDataLst>
          </p:nvPr>
        </p:nvSpPr>
        <p:spPr>
          <a:xfrm>
            <a:off x="3528695" y="185420"/>
            <a:ext cx="5473700" cy="311150"/>
          </a:xfrm>
          <a:prstGeom prst="rect">
            <a:avLst/>
          </a:prstGeom>
          <a:noFill/>
          <a:ln>
            <a:noFill/>
          </a:ln>
        </p:spPr>
        <p:txBody>
          <a:bodyPr anchor="t" anchorCtr="0">
            <a:normAutofit fontScale="25000"/>
          </a:bodyPr>
          <a:lstStyle>
            <a:lvl1pPr marL="914400" lvl="0" indent="-914400" algn="ctr" eaLnBrk="1" latinLnBrk="0" hangingPunct="1">
              <a:lnSpc>
                <a:spcPct val="100000"/>
              </a:lnSpc>
              <a:spcBef>
                <a:spcPct val="0"/>
              </a:spcBef>
              <a:buNone/>
              <a:defRPr sz="4500" kern="1200">
                <a:solidFill>
                  <a:schemeClr val="tx1"/>
                </a:solidFill>
                <a:latin typeface="+mj-lt"/>
                <a:ea typeface="+mj-ea"/>
                <a:cs typeface="+mj-cs"/>
                <a:sym typeface="Calibri" panose="020F0502020204030204" charset="0"/>
              </a:defRPr>
            </a:lvl1pPr>
          </a:lstStyle>
          <a:p>
            <a:pPr>
              <a:buNone/>
            </a:pPr>
            <a:r>
              <a:rPr lang="zh-CN" altLang="en-US" sz="7200" b="1" kern="1200" dirty="0">
                <a:solidFill>
                  <a:schemeClr val="tx1"/>
                </a:solidFill>
                <a:effectLst>
                  <a:outerShdw blurRad="38100" dist="19050" dir="2700000" algn="tl" rotWithShape="0">
                    <a:schemeClr val="dk1">
                      <a:alpha val="40000"/>
                    </a:schemeClr>
                  </a:outerShdw>
                </a:effectLst>
                <a:latin typeface="Calibri" panose="020F0502020204030204" charset="0"/>
                <a:ea typeface="宋体" panose="02010600030101010101" pitchFamily="2" charset="-122"/>
                <a:sym typeface="Calibri" panose="020F0502020204030204" charset="0"/>
              </a:rPr>
              <a:t>本世纪以来部分群体尘肺个案</a:t>
            </a:r>
            <a:r>
              <a:rPr lang="zh-CN" altLang="en-US" sz="2600" kern="1200" dirty="0">
                <a:latin typeface="Calibri" panose="020F0502020204030204" charset="0"/>
                <a:ea typeface="宋体" panose="02010600030101010101" pitchFamily="2" charset="-122"/>
                <a:sym typeface="Calibri" panose="020F0502020204030204" charset="0"/>
              </a:rPr>
              <a:t> </a:t>
            </a:r>
            <a:endParaRPr lang="zh-CN" altLang="en-US" sz="2600" kern="1200" dirty="0">
              <a:latin typeface="Calibri" panose="020F0502020204030204" charset="0"/>
              <a:ea typeface="宋体" panose="02010600030101010101" pitchFamily="2" charset="-122"/>
              <a:sym typeface="Calibri" panose="020F0502020204030204" charset="0"/>
            </a:endParaRPr>
          </a:p>
        </p:txBody>
      </p:sp>
      <p:sp>
        <p:nvSpPr>
          <p:cNvPr id="101380" name="Rectangle 4"/>
          <p:cNvSpPr/>
          <p:nvPr>
            <p:custDataLst>
              <p:tags r:id="rId3"/>
            </p:custDataLst>
          </p:nvPr>
        </p:nvSpPr>
        <p:spPr>
          <a:xfrm>
            <a:off x="1282700" y="1072515"/>
            <a:ext cx="192405" cy="394335"/>
          </a:xfrm>
          <a:prstGeom prst="rect">
            <a:avLst/>
          </a:prstGeom>
          <a:solidFill>
            <a:srgbClr val="FFFFFF"/>
          </a:solidFill>
          <a:ln w="9525">
            <a:noFill/>
          </a:ln>
        </p:spPr>
        <p:txBody>
          <a:bodyPr wrap="none" anchor="ctr" anchorCtr="0">
            <a:noAutofit/>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01381" name="Rectangle 883"/>
          <p:cNvSpPr/>
          <p:nvPr>
            <p:custDataLst>
              <p:tags r:id="rId4"/>
            </p:custDataLst>
          </p:nvPr>
        </p:nvSpPr>
        <p:spPr>
          <a:xfrm>
            <a:off x="0" y="-25400"/>
            <a:ext cx="184150" cy="366713"/>
          </a:xfrm>
          <a:prstGeom prst="rect">
            <a:avLst/>
          </a:prstGeom>
          <a:solidFill>
            <a:srgbClr val="FFFFFF"/>
          </a:solidFill>
          <a:ln w="9525">
            <a:noFill/>
          </a:ln>
        </p:spPr>
        <p:txBody>
          <a:bodyPr wrap="none" anchor="ctr" anchorCtr="0">
            <a:spAutoFit/>
          </a:bodyPr>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graphicFrame>
        <p:nvGraphicFramePr>
          <p:cNvPr id="101382" name="表格 101381"/>
          <p:cNvGraphicFramePr/>
          <p:nvPr>
            <p:custDataLst>
              <p:tags r:id="rId5"/>
            </p:custDataLst>
          </p:nvPr>
        </p:nvGraphicFramePr>
        <p:xfrm>
          <a:off x="1317625" y="598170"/>
          <a:ext cx="10050145" cy="5748655"/>
        </p:xfrm>
        <a:graphic>
          <a:graphicData uri="http://schemas.openxmlformats.org/drawingml/2006/table">
            <a:tbl>
              <a:tblPr/>
              <a:tblGrid>
                <a:gridCol w="665480"/>
                <a:gridCol w="1995805"/>
                <a:gridCol w="1821180"/>
                <a:gridCol w="680720"/>
                <a:gridCol w="676910"/>
                <a:gridCol w="2064385"/>
                <a:gridCol w="1429385"/>
                <a:gridCol w="716280"/>
              </a:tblGrid>
              <a:tr h="34163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发生</a:t>
                      </a:r>
                      <a:endParaRPr lang="zh-CN" altLang="en-US" sz="900" baseline="0" dirty="0">
                        <a:solidFill>
                          <a:schemeClr val="tx1"/>
                        </a:solidFill>
                        <a:latin typeface="Arial" panose="020B0604020202020204" pitchFamily="34" charset="0"/>
                        <a:ea typeface="宋体" panose="02010600030101010101" pitchFamily="2" charset="-122"/>
                        <a:sym typeface="Times New Roman" panose="02020603050405020304" pitchFamily="2" charset="0"/>
                      </a:endParaRPr>
                    </a:p>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时间</a:t>
                      </a:r>
                      <a:endParaRPr lang="zh-CN" altLang="en-US" sz="900" baseline="0" dirty="0">
                        <a:solidFill>
                          <a:schemeClr val="tx1"/>
                        </a:solidFill>
                        <a:latin typeface="Arial" panose="020B0604020202020204" pitchFamily="34"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患者居住地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患者人数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发生</a:t>
                      </a:r>
                      <a:endParaRPr lang="zh-CN" altLang="en-US" sz="900" baseline="0" dirty="0">
                        <a:solidFill>
                          <a:schemeClr val="tx1"/>
                        </a:solidFill>
                        <a:latin typeface="Arial" panose="020B0604020202020204" pitchFamily="34" charset="0"/>
                        <a:ea typeface="宋体" panose="02010600030101010101" pitchFamily="2" charset="-122"/>
                        <a:sym typeface="Times New Roman" panose="02020603050405020304" pitchFamily="2" charset="0"/>
                      </a:endParaRPr>
                    </a:p>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时间</a:t>
                      </a:r>
                      <a:endParaRPr lang="zh-CN" altLang="en-US" sz="900" baseline="0" dirty="0">
                        <a:solidFill>
                          <a:schemeClr val="tx1"/>
                        </a:solidFill>
                        <a:latin typeface="Arial" panose="020B0604020202020204" pitchFamily="34" charset="0"/>
                        <a:ea typeface="宋体" panose="02010600030101010101" pitchFamily="2" charset="-122"/>
                        <a:sym typeface="Times New Roman" panose="02020603050405020304" pitchFamily="2" charset="0"/>
                      </a:endParaRPr>
                    </a:p>
                  </a:txBody>
                  <a:tcPr marT="34290" marB="34290" vert="horz" anchor="ctr"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患者居住地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ctr"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患者人数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163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2000.9</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浙江省泰顺县隧道工程公司在辽宁省承包的高速公路隧道工程</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浙江省温州市泰顺县三魁乡、洲岭乡等地和其他省市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209</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2009.2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湖南省益阳市安化县清塘铺镇煤矿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54</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099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2001.10</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陕西省商洛市洛南县陈耳金矿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陕西省商洛市山阳县石佛乡、晏马乡、照川镇等地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48</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2009.3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山西省忻州市繁峙县沙河镇金矿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云南省昭通市盐津县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24</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26797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2003.1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河北省张家口市赤城县张家口铅锌集团</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23</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2009.3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安徽省滁州市凤阳县石英砂工厂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云南省昭通市水富县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68</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21272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2003.1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浙江省宁波市鄞州区蔺草加工厂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重庆市忠县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多人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2009.7</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广东省深圳市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湖南省衡阳市耒阳市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102</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26860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2003.3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福建省莆田市仙游县郊尾镇东湖石英厂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贵州省遵义市湄潭县西河乡</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109</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2010.1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甘肃省酒泉市金矿、煤矿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甘肃省武威市古浪县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157</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163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2004.3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河北省承德市平泉县正金金矿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45</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2010.3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贵州省黔东州施秉县恒盛公司</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致病地周边地区与外省</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195</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261</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人未确诊</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6766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2004.5</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辽宁省葫芦岛市连山区钢屯镇钼矿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致病地周边地区、辽宁朝阳县与外省</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700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余人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2010.6</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北京市房山区史家营乡煤矿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致病地周边地区、承德市围场县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多人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226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2004.11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浙江省温州市龙湾区永昌矿石研磨厂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重庆市万州区白羊镇大梧村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14</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2010.7</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贵州省铜仁市思南县煤矿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贵州铜仁市思南县香坝乡碗水村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7</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1369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2004.12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新疆、青海等地金矿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青海省互助土族自治县台子乡</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179</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2010.10</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广东顺德乐从乐华陶瓷洁具有限公司</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渝、川、湘、豫和桂等地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多人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27178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2005.5</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海南省东方市乐东县金矿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安徽省六安市裕安区西河口乡</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65</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2011.2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广东佛山（香港）皓昕五金首饰有限公司</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各地</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超过</a:t>
                      </a: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500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226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2006.1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哈尔滨市呼兰县双井乡石英砂厂</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多人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2011.3</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四川省凉山州甘洛县的铅锌矿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四川省乐山市犍为县、沐川县、凉山州</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数百人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036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2006.1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海南省东方市乐东县金矿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广西马山县百龙滩、白山、周鹿、乔利等乡镇</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152</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2011.6</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河南省洛阳市伊川县伟昌煤矿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河南省登封市颍阳镇陈沟村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21</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099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2006.12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江西省九江市修水县上衫乡金矿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500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2011.8</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湖北银矿</a:t>
                      </a: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现为湖北鑫银贵金属股份有限公司</a:t>
                      </a: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湖北省十堰市竹山县双台乡银洞村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29</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1432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2006.12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河南省三门峡市灵宝县金矿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陕西省安康市旬阳县红军乡</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32</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2011.9</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河南省登封市国安硅砂有限公司</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河南省登封市君召乡晋窑村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余人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163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2007.1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安徽省芜湖市无为县昆山乡煤矿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致病地周边地区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186</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r>
                        <a:rPr lang="en-US" altLang="zh-CN" sz="900" baseline="0" dirty="0">
                          <a:solidFill>
                            <a:schemeClr val="tx1"/>
                          </a:solidFill>
                          <a:latin typeface="Arial" panose="020B0604020202020204" pitchFamily="34" charset="0"/>
                          <a:ea typeface="宋体" panose="02010600030101010101" pitchFamily="2" charset="-122"/>
                          <a:sym typeface="Arial" panose="020B0604020202020204" pitchFamily="34" charset="0"/>
                        </a:rPr>
                        <a:t>2016.1</a:t>
                      </a:r>
                      <a:endParaRPr lang="en-US" altLang="zh-CN" sz="900" baseline="0" dirty="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r>
                        <a:rPr lang="zh-CN" altLang="en-US" sz="900" baseline="0" dirty="0">
                          <a:solidFill>
                            <a:schemeClr val="tx1"/>
                          </a:solidFill>
                          <a:latin typeface="Arial" panose="020B0604020202020204" pitchFamily="34" charset="0"/>
                          <a:ea typeface="宋体" panose="02010600030101010101" pitchFamily="2" charset="-122"/>
                          <a:sym typeface="Arial" panose="020B0604020202020204" pitchFamily="34" charset="0"/>
                        </a:rPr>
                        <a:t>陕西山商洛市</a:t>
                      </a:r>
                      <a:endParaRPr lang="zh-CN" altLang="en-US" sz="900" baseline="0" dirty="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r>
                        <a:rPr lang="zh-CN" altLang="en-US" sz="900" baseline="0" dirty="0">
                          <a:solidFill>
                            <a:schemeClr val="tx1"/>
                          </a:solidFill>
                          <a:latin typeface="Arial" panose="020B0604020202020204" pitchFamily="34" charset="0"/>
                          <a:ea typeface="宋体" panose="02010600030101010101" pitchFamily="2" charset="-122"/>
                          <a:sym typeface="Arial" panose="020B0604020202020204" pitchFamily="34" charset="0"/>
                        </a:rPr>
                        <a:t>陕西山阳县石佛寺社区麻庄村</a:t>
                      </a:r>
                      <a:endParaRPr lang="zh-CN" altLang="en-US" sz="900" baseline="0" dirty="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r>
                        <a:rPr lang="en-US" altLang="zh-CN" sz="900" baseline="0" dirty="0">
                          <a:solidFill>
                            <a:schemeClr val="tx1"/>
                          </a:solidFill>
                          <a:latin typeface="Arial" panose="020B0604020202020204" pitchFamily="34" charset="0"/>
                          <a:ea typeface="宋体" panose="02010600030101010101" pitchFamily="2" charset="-122"/>
                          <a:sym typeface="Arial" panose="020B0604020202020204" pitchFamily="34" charset="0"/>
                        </a:rPr>
                        <a:t>109</a:t>
                      </a:r>
                      <a:endParaRPr lang="en-US" altLang="zh-CN" sz="900" baseline="0" dirty="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42265">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2007.12</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河南省信阳市固始县煤矿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河南信阳市固始县方集镇东冲村</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不详</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nSpc>
                          <a:spcPct val="100000"/>
                        </a:lnSpc>
                        <a:spcBef>
                          <a:spcPct val="0"/>
                        </a:spcBef>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2019.11-2021.3</a:t>
                      </a:r>
                      <a:endParaRPr lang="en-US" altLang="zh-CN"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nSpc>
                          <a:spcPct val="100000"/>
                        </a:lnSpc>
                        <a:spcBef>
                          <a:spcPct val="0"/>
                        </a:spcBef>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海南省乐东县、东方市</a:t>
                      </a:r>
                      <a:endParaRPr lang="zh-CN" altLang="en-US"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nSpc>
                          <a:spcPct val="100000"/>
                        </a:lnSpc>
                        <a:spcBef>
                          <a:spcPct val="0"/>
                        </a:spcBef>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湖南、湖北、重庆等 </a:t>
                      </a:r>
                      <a:r>
                        <a:rPr lang="en-US" altLang="zh-CN"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10</a:t>
                      </a:r>
                      <a:r>
                        <a:rPr lang="zh-CN" altLang="en-US"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个省市</a:t>
                      </a:r>
                      <a:endParaRPr lang="zh-CN" altLang="en-US"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nSpc>
                          <a:spcPct val="100000"/>
                        </a:lnSpc>
                        <a:spcBef>
                          <a:spcPct val="0"/>
                        </a:spcBef>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rPr>
                        <a:t>117</a:t>
                      </a:r>
                      <a:endParaRPr lang="en-US" altLang="zh-CN" sz="900" baseline="0" dirty="0">
                        <a:solidFill>
                          <a:srgbClr val="252525"/>
                        </a:solidFill>
                        <a:latin typeface="Times New Roman" panose="02020603050405020304" pitchFamily="2" charset="0"/>
                        <a:ea typeface="宋体" panose="02010600030101010101" pitchFamily="2" charset="-122"/>
                        <a:sym typeface="宋体" panose="02010600030101010101" pitchFamily="2" charset="-122"/>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r h="316230">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2008.11</a:t>
                      </a:r>
                      <a:endPar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湖北省随州市广水市萤石矿</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湖北省随州市广水市吴店镇</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0"/>
                        </a:spcBef>
                        <a:spcAft>
                          <a:spcPct val="0"/>
                        </a:spcAft>
                        <a:buFont typeface="Arial" panose="020B0604020202020204" pitchFamily="34" charset="0"/>
                        <a:buNone/>
                      </a:pPr>
                      <a:r>
                        <a:rPr lang="en-US" altLang="zh-CN"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39</a:t>
                      </a:r>
                      <a:r>
                        <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rPr>
                        <a:t>人</a:t>
                      </a:r>
                      <a:endParaRPr lang="zh-CN" altLang="en-US" sz="900" baseline="0" dirty="0">
                        <a:solidFill>
                          <a:srgbClr val="252525"/>
                        </a:solidFill>
                        <a:latin typeface="Times New Roman" panose="02020603050405020304" pitchFamily="2" charset="0"/>
                        <a:ea typeface="宋体" panose="02010600030101010101" pitchFamily="2" charset="-122"/>
                        <a:sym typeface="Times New Roman" panose="02020603050405020304" pitchFamily="2" charset="0"/>
                      </a:endParaRPr>
                    </a:p>
                  </a:txBody>
                  <a:tcPr marT="34290" marB="34290" vert="horz" anchor="t" anchorCtr="0">
                    <a:lnL w="12700" cap="flat" cmpd="sng">
                      <a:solidFill>
                        <a:srgbClr val="000000"/>
                      </a:solidFill>
                      <a:prstDash val="solid"/>
                      <a:headEnd type="none" w="med" len="med"/>
                      <a:tailEnd type="none" w="med" len="med"/>
                    </a:lnL>
                    <a:lnR w="254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endParaRPr lang="zh-CN" altLang="en-US" sz="900" baseline="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254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endParaRPr lang="zh-CN" altLang="en-US" sz="900" baseline="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endParaRPr lang="zh-CN" altLang="en-US" sz="900" baseline="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c>
                  <a:txBody>
                    <a:bodyPr wrap="square"/>
                    <a:lstStyle>
                      <a:lvl1pPr marL="342900" lvl="0" indent="-342900" algn="l" defTabSz="914400" eaLnBrk="1" fontAlgn="base" latinLnBrk="0" hangingPunct="1">
                        <a:lnSpc>
                          <a:spcPct val="100000"/>
                        </a:lnSpc>
                        <a:spcBef>
                          <a:spcPct val="20000"/>
                        </a:spcBef>
                        <a:buClrTx/>
                        <a:buSzTx/>
                        <a:buFont typeface="Arial" panose="020B0604020202020204" pitchFamily="34" charset="0"/>
                        <a:buChar char="•"/>
                        <a:defRPr sz="3200" kern="1200">
                          <a:solidFill>
                            <a:schemeClr val="tx1"/>
                          </a:solidFill>
                          <a:latin typeface="Calibri" panose="020F0502020204030204" charset="0"/>
                          <a:ea typeface="宋体" panose="02010600030101010101" pitchFamily="2" charset="-122"/>
                          <a:sym typeface="Calibri" panose="020F0502020204030204" charset="0"/>
                        </a:defRPr>
                      </a:lvl1pPr>
                      <a:lvl2pPr marL="742950" lvl="1" indent="-285750" algn="l" defTabSz="914400" eaLnBrk="1" fontAlgn="base" latinLnBrk="0" hangingPunct="1">
                        <a:lnSpc>
                          <a:spcPct val="100000"/>
                        </a:lnSpc>
                        <a:spcBef>
                          <a:spcPct val="20000"/>
                        </a:spcBef>
                        <a:buClrTx/>
                        <a:buSzTx/>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sym typeface="Calibri" panose="020F0502020204030204" charset="0"/>
                        </a:defRPr>
                      </a:lvl2pPr>
                      <a:lvl3pPr marL="1143000" lvl="2" indent="-228600" algn="l" defTabSz="914400" eaLnBrk="1" fontAlgn="base" latinLnBrk="0" hangingPunct="1">
                        <a:lnSpc>
                          <a:spcPct val="100000"/>
                        </a:lnSpc>
                        <a:spcBef>
                          <a:spcPct val="20000"/>
                        </a:spcBef>
                        <a:buClrTx/>
                        <a:buSzTx/>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sym typeface="Calibri" panose="020F0502020204030204" charset="0"/>
                        </a:defRPr>
                      </a:lvl3pPr>
                      <a:lvl4pPr marL="1600200" lvl="3"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4pPr>
                      <a:lvl5pPr marL="2057400" lvl="4" indent="-228600" algn="l" defTabSz="914400" eaLnBrk="1" fontAlgn="base" latinLnBrk="0" hangingPunct="1">
                        <a:lnSpc>
                          <a:spcPct val="100000"/>
                        </a:lnSpc>
                        <a:spcBef>
                          <a:spcPct val="20000"/>
                        </a:spcBef>
                        <a:buClrTx/>
                        <a:buSzTx/>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sym typeface="Calibri" panose="020F0502020204030204" charset="0"/>
                        </a:defRPr>
                      </a:lvl5pPr>
                    </a:lstStyle>
                    <a:p>
                      <a:pPr marL="0" lvl="0" indent="0" algn="l"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pPr>
                      <a:endParaRPr lang="zh-CN" altLang="en-US" sz="900" baseline="0">
                        <a:solidFill>
                          <a:schemeClr val="tx1"/>
                        </a:solidFill>
                        <a:latin typeface="Arial" panose="020B0604020202020204" pitchFamily="34" charset="0"/>
                        <a:ea typeface="宋体" panose="02010600030101010101" pitchFamily="2" charset="-122"/>
                        <a:sym typeface="Arial" panose="020B0604020202020204" pitchFamily="34" charset="0"/>
                      </a:endParaRPr>
                    </a:p>
                  </a:txBody>
                  <a:tcPr marT="34290" marB="34290" vert="horz" anchor="t"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alpha val="100000"/>
                      </a:srgbClr>
                    </a:solidFill>
                  </a:tcPr>
                </a:tc>
              </a:tr>
            </a:tbl>
          </a:graphicData>
        </a:graphic>
      </p:graphicFrame>
    </p:spTree>
    <p:custDataLst>
      <p:tags r:id="rId6"/>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2402" name="TextBox 148"/>
          <p:cNvSpPr/>
          <p:nvPr>
            <p:custDataLst>
              <p:tags r:id="rId2"/>
            </p:custDataLst>
          </p:nvPr>
        </p:nvSpPr>
        <p:spPr>
          <a:xfrm>
            <a:off x="9480550" y="822960"/>
            <a:ext cx="1096010" cy="543560"/>
          </a:xfrm>
          <a:prstGeom prst="rect">
            <a:avLst/>
          </a:prstGeom>
          <a:noFill/>
          <a:ln w="9525">
            <a:noFill/>
          </a:ln>
        </p:spPr>
        <p:txBody>
          <a:bodyPr wrap="none">
            <a:noAutofit/>
          </a:bodyPr>
          <a:p>
            <a:r>
              <a:rPr lang="en-US" altLang="zh-CN" sz="2800">
                <a:solidFill>
                  <a:srgbClr val="C00000"/>
                </a:solidFill>
                <a:latin typeface="Impact" panose="020B0806030902050204" pitchFamily="2" charset="0"/>
                <a:ea typeface="宋体" panose="02010600030101010101" pitchFamily="2" charset="-122"/>
                <a:sym typeface="Impact" panose="020B0806030902050204" pitchFamily="2" charset="0"/>
              </a:rPr>
              <a:t>LOGO</a:t>
            </a:r>
            <a:endParaRPr lang="en-US" altLang="zh-CN" sz="2800">
              <a:solidFill>
                <a:srgbClr val="C00000"/>
              </a:solidFill>
              <a:latin typeface="Impact" panose="020B0806030902050204" pitchFamily="2" charset="0"/>
              <a:ea typeface="宋体" panose="02010600030101010101" pitchFamily="2" charset="-122"/>
              <a:sym typeface="Impact" panose="020B0806030902050204" pitchFamily="2" charset="0"/>
            </a:endParaRPr>
          </a:p>
        </p:txBody>
      </p:sp>
      <p:pic>
        <p:nvPicPr>
          <p:cNvPr id="102405" name="Picture 2"/>
          <p:cNvPicPr>
            <a:picLocks noChangeAspect="1"/>
          </p:cNvPicPr>
          <p:nvPr>
            <p:custDataLst>
              <p:tags r:id="rId3"/>
            </p:custDataLst>
          </p:nvPr>
        </p:nvPicPr>
        <p:blipFill>
          <a:blip r:embed="rId4"/>
          <a:stretch>
            <a:fillRect/>
          </a:stretch>
        </p:blipFill>
        <p:spPr>
          <a:xfrm>
            <a:off x="1230630" y="847090"/>
            <a:ext cx="9997440" cy="5624195"/>
          </a:xfrm>
          <a:prstGeom prst="rect">
            <a:avLst/>
          </a:prstGeom>
          <a:noFill/>
          <a:ln w="9525">
            <a:noFill/>
          </a:ln>
        </p:spPr>
      </p:pic>
    </p:spTree>
    <p:custDataLst>
      <p:tags r:id="rId5"/>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103427" name="Rectangle 2"/>
          <p:cNvSpPr>
            <a:spLocks noGrp="1"/>
          </p:cNvSpPr>
          <p:nvPr>
            <p:custDataLst>
              <p:tags r:id="rId2"/>
            </p:custDataLst>
          </p:nvPr>
        </p:nvSpPr>
        <p:spPr>
          <a:xfrm>
            <a:off x="1602105" y="3190875"/>
            <a:ext cx="5140325" cy="433388"/>
          </a:xfrm>
          <a:prstGeom prst="rect">
            <a:avLst/>
          </a:prstGeom>
          <a:noFill/>
          <a:ln w="9525">
            <a:noFill/>
          </a:ln>
        </p:spPr>
        <p:txBody>
          <a:bodyPr/>
          <a:lstStyle>
            <a:lvl1pPr marL="342900" lvl="0" indent="-342900" algn="l" defTabSz="914400" eaLnBrk="1" fontAlgn="base" latinLnBrk="0" hangingPunct="1">
              <a:lnSpc>
                <a:spcPct val="100000"/>
              </a:lnSpc>
              <a:spcBef>
                <a:spcPct val="20000"/>
              </a:spcBef>
              <a:buFont typeface="Arial" panose="020B0604020202020204" pitchFamily="34" charset="0"/>
              <a:buChar char="•"/>
              <a:defRPr sz="3200" kern="1200">
                <a:solidFill>
                  <a:schemeClr val="tx1"/>
                </a:solidFill>
                <a:latin typeface="+mn-lt"/>
                <a:ea typeface="+mn-ea"/>
                <a:cs typeface="+mn-cs"/>
                <a:sym typeface="Calibri" panose="020F0502020204030204" charset="0"/>
              </a:defRPr>
            </a:lvl1pPr>
            <a:lvl2pPr marL="742950" lvl="1" indent="-285750" algn="l" defTabSz="914400" eaLnBrk="1" fontAlgn="base" latinLnBrk="0" hangingPunct="1">
              <a:lnSpc>
                <a:spcPct val="100000"/>
              </a:lnSpc>
              <a:spcBef>
                <a:spcPct val="20000"/>
              </a:spcBef>
              <a:buFont typeface="Arial" panose="020B0604020202020204" pitchFamily="34" charset="0"/>
              <a:buChar char="–"/>
              <a:defRPr sz="2800" kern="1200">
                <a:solidFill>
                  <a:schemeClr val="tx1"/>
                </a:solidFill>
                <a:latin typeface="Calibri" panose="020F0502020204030204" charset="0"/>
                <a:ea typeface="宋体" panose="02010600030101010101" pitchFamily="2" charset="-122"/>
                <a:cs typeface="+mn-cs"/>
                <a:sym typeface="Calibri" panose="020F0502020204030204" charset="0"/>
              </a:defRPr>
            </a:lvl2pPr>
            <a:lvl3pPr marL="1143000" lvl="2" indent="-228600" algn="l" defTabSz="914400" eaLnBrk="1" fontAlgn="base" latinLnBrk="0" hangingPunct="1">
              <a:lnSpc>
                <a:spcPct val="100000"/>
              </a:lnSpc>
              <a:spcBef>
                <a:spcPct val="20000"/>
              </a:spcBef>
              <a:buFont typeface="Arial" panose="020B0604020202020204" pitchFamily="34" charset="0"/>
              <a:buChar char="•"/>
              <a:defRPr sz="2400" kern="1200">
                <a:solidFill>
                  <a:schemeClr val="tx1"/>
                </a:solidFill>
                <a:latin typeface="Calibri" panose="020F0502020204030204" charset="0"/>
                <a:ea typeface="宋体" panose="02010600030101010101" pitchFamily="2" charset="-122"/>
                <a:cs typeface="+mn-cs"/>
                <a:sym typeface="Calibri" panose="020F0502020204030204" charset="0"/>
              </a:defRPr>
            </a:lvl3pPr>
            <a:lvl4pPr marL="1600200" lvl="3"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4pPr>
            <a:lvl5pPr marL="2057400" lvl="4"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5pPr>
            <a:lvl6pPr marL="2514600" lvl="5"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6pPr>
            <a:lvl7pPr marL="2971800" lvl="6"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7pPr>
            <a:lvl8pPr marL="3429000" lvl="7"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8pPr>
            <a:lvl9pPr marL="3886200" lvl="8" indent="-228600" algn="l" defTabSz="914400" eaLnBrk="1" fontAlgn="base" latinLnBrk="0" hangingPunct="1">
              <a:lnSpc>
                <a:spcPct val="100000"/>
              </a:lnSpc>
              <a:spcBef>
                <a:spcPct val="20000"/>
              </a:spcBef>
              <a:buFont typeface="Arial" panose="020B0604020202020204" pitchFamily="34" charset="0"/>
              <a:buChar char="»"/>
              <a:defRPr sz="2000" kern="1200">
                <a:solidFill>
                  <a:schemeClr val="tx1"/>
                </a:solidFill>
                <a:latin typeface="Calibri" panose="020F0502020204030204" charset="0"/>
                <a:ea typeface="宋体" panose="02010600030101010101" pitchFamily="2" charset="-122"/>
                <a:cs typeface="+mn-cs"/>
                <a:sym typeface="Calibri" panose="020F0502020204030204" charset="0"/>
              </a:defRPr>
            </a:lvl9pPr>
          </a:lstStyle>
          <a:p>
            <a:pPr>
              <a:buFont typeface="Wingdings" panose="05000000000000000000" pitchFamily="2" charset="2"/>
              <a:buNone/>
            </a:pPr>
            <a:r>
              <a:rPr lang="zh-CN" altLang="en-US" sz="1900" dirty="0">
                <a:ea typeface="仿宋_GB2312" panose="02010609030101010101" pitchFamily="1" charset="-122"/>
              </a:rPr>
              <a:t>（正乙烷中毒所致肌肉萎缩）</a:t>
            </a:r>
            <a:endParaRPr lang="zh-CN" altLang="en-US" sz="1900" dirty="0">
              <a:ea typeface="仿宋_GB2312" panose="02010609030101010101" pitchFamily="1" charset="-122"/>
            </a:endParaRPr>
          </a:p>
        </p:txBody>
      </p:sp>
      <p:pic>
        <p:nvPicPr>
          <p:cNvPr id="103428" name="Picture 3" descr="正乙烷中毒1"/>
          <p:cNvPicPr>
            <a:picLocks noChangeAspect="1"/>
          </p:cNvPicPr>
          <p:nvPr>
            <p:custDataLst>
              <p:tags r:id="rId3"/>
            </p:custDataLst>
          </p:nvPr>
        </p:nvPicPr>
        <p:blipFill>
          <a:blip r:embed="rId4"/>
          <a:stretch>
            <a:fillRect/>
          </a:stretch>
        </p:blipFill>
        <p:spPr>
          <a:xfrm>
            <a:off x="1602105" y="1022350"/>
            <a:ext cx="3988435" cy="2105660"/>
          </a:xfrm>
          <a:prstGeom prst="rect">
            <a:avLst/>
          </a:prstGeom>
          <a:noFill/>
          <a:ln w="9525">
            <a:noFill/>
          </a:ln>
        </p:spPr>
      </p:pic>
      <p:pic>
        <p:nvPicPr>
          <p:cNvPr id="103429" name="Picture 4" descr="图片3"/>
          <p:cNvPicPr>
            <a:picLocks noChangeAspect="1"/>
          </p:cNvPicPr>
          <p:nvPr>
            <p:custDataLst>
              <p:tags r:id="rId5"/>
            </p:custDataLst>
          </p:nvPr>
        </p:nvPicPr>
        <p:blipFill>
          <a:blip r:embed="rId6"/>
          <a:stretch>
            <a:fillRect/>
          </a:stretch>
        </p:blipFill>
        <p:spPr>
          <a:xfrm>
            <a:off x="6209030" y="1042670"/>
            <a:ext cx="3863975" cy="2085340"/>
          </a:xfrm>
          <a:prstGeom prst="rect">
            <a:avLst/>
          </a:prstGeom>
          <a:noFill/>
          <a:ln w="9525">
            <a:noFill/>
          </a:ln>
        </p:spPr>
      </p:pic>
      <p:pic>
        <p:nvPicPr>
          <p:cNvPr id="103430" name="Picture 5" descr="三氯乙烯中毒1"/>
          <p:cNvPicPr>
            <a:picLocks noChangeAspect="1"/>
          </p:cNvPicPr>
          <p:nvPr>
            <p:custDataLst>
              <p:tags r:id="rId7"/>
            </p:custDataLst>
          </p:nvPr>
        </p:nvPicPr>
        <p:blipFill>
          <a:blip r:embed="rId8"/>
          <a:stretch>
            <a:fillRect/>
          </a:stretch>
        </p:blipFill>
        <p:spPr>
          <a:xfrm>
            <a:off x="6232525" y="4022090"/>
            <a:ext cx="3840163" cy="2159000"/>
          </a:xfrm>
          <a:prstGeom prst="rect">
            <a:avLst/>
          </a:prstGeom>
          <a:noFill/>
          <a:ln w="9525">
            <a:noFill/>
          </a:ln>
        </p:spPr>
      </p:pic>
      <p:pic>
        <p:nvPicPr>
          <p:cNvPr id="103431" name="Picture 6" descr="三氯乙烯中毒2"/>
          <p:cNvPicPr>
            <a:picLocks noChangeAspect="1"/>
          </p:cNvPicPr>
          <p:nvPr>
            <p:custDataLst>
              <p:tags r:id="rId9"/>
            </p:custDataLst>
          </p:nvPr>
        </p:nvPicPr>
        <p:blipFill>
          <a:blip r:embed="rId10"/>
          <a:stretch>
            <a:fillRect/>
          </a:stretch>
        </p:blipFill>
        <p:spPr>
          <a:xfrm>
            <a:off x="1602105" y="3929380"/>
            <a:ext cx="3987800" cy="2251710"/>
          </a:xfrm>
          <a:prstGeom prst="rect">
            <a:avLst/>
          </a:prstGeom>
          <a:noFill/>
          <a:ln w="9525">
            <a:noFill/>
          </a:ln>
        </p:spPr>
      </p:pic>
      <p:sp>
        <p:nvSpPr>
          <p:cNvPr id="103432" name="Line 7"/>
          <p:cNvSpPr/>
          <p:nvPr>
            <p:custDataLst>
              <p:tags r:id="rId11"/>
            </p:custDataLst>
          </p:nvPr>
        </p:nvSpPr>
        <p:spPr>
          <a:xfrm flipV="1">
            <a:off x="1602105" y="3224530"/>
            <a:ext cx="0" cy="400050"/>
          </a:xfrm>
          <a:prstGeom prst="line">
            <a:avLst/>
          </a:prstGeom>
          <a:ln w="9525" cap="flat" cmpd="sng">
            <a:solidFill>
              <a:schemeClr val="tx1"/>
            </a:solidFill>
            <a:prstDash val="solid"/>
            <a:miter/>
            <a:headEnd type="none" w="med" len="med"/>
            <a:tailEnd type="triangle" w="med" len="med"/>
          </a:ln>
        </p:spPr>
        <p:txBody>
          <a:bodyPr wrap="none"/>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03433" name="Text Box 8"/>
          <p:cNvSpPr/>
          <p:nvPr>
            <p:custDataLst>
              <p:tags r:id="rId12"/>
            </p:custDataLst>
          </p:nvPr>
        </p:nvSpPr>
        <p:spPr>
          <a:xfrm>
            <a:off x="6067425" y="3575050"/>
            <a:ext cx="4146550" cy="400050"/>
          </a:xfrm>
          <a:prstGeom prst="rect">
            <a:avLst/>
          </a:prstGeom>
          <a:noFill/>
          <a:ln w="9525">
            <a:noFill/>
          </a:ln>
        </p:spPr>
        <p:txBody>
          <a:bodyPr>
            <a:spAutoFit/>
          </a:bodyPr>
          <a:p>
            <a:r>
              <a:rPr lang="zh-CN" altLang="en-US" sz="2000" dirty="0">
                <a:solidFill>
                  <a:srgbClr val="000000"/>
                </a:solidFill>
                <a:ea typeface="仿宋_GB2312" panose="02010609030101010101" pitchFamily="1" charset="-122"/>
              </a:rPr>
              <a:t>（三氯乙烯中毒所致剥脱性皮炎）</a:t>
            </a:r>
            <a:endParaRPr lang="zh-CN" altLang="en-US" sz="2000" dirty="0">
              <a:solidFill>
                <a:srgbClr val="000000"/>
              </a:solidFill>
              <a:ea typeface="仿宋_GB2312" panose="02010609030101010101" pitchFamily="1" charset="-122"/>
            </a:endParaRPr>
          </a:p>
        </p:txBody>
      </p:sp>
      <p:sp>
        <p:nvSpPr>
          <p:cNvPr id="103434" name="Line 9"/>
          <p:cNvSpPr/>
          <p:nvPr>
            <p:custDataLst>
              <p:tags r:id="rId13"/>
            </p:custDataLst>
          </p:nvPr>
        </p:nvSpPr>
        <p:spPr>
          <a:xfrm>
            <a:off x="10050145" y="3429000"/>
            <a:ext cx="0" cy="457200"/>
          </a:xfrm>
          <a:prstGeom prst="line">
            <a:avLst/>
          </a:prstGeom>
          <a:ln w="9525" cap="flat" cmpd="sng">
            <a:solidFill>
              <a:schemeClr val="tx1"/>
            </a:solidFill>
            <a:prstDash val="solid"/>
            <a:miter/>
            <a:headEnd type="none" w="med" len="med"/>
            <a:tailEnd type="triangle" w="med" len="med"/>
          </a:ln>
        </p:spPr>
        <p:txBody>
          <a:bodyPr wrap="none"/>
          <a:p>
            <a:endParaRPr>
              <a:solidFill>
                <a:srgbClr val="000000"/>
              </a:solidFill>
              <a:latin typeface="Calibri" panose="020F0502020204030204" charset="0"/>
              <a:ea typeface="宋体" panose="02010600030101010101" pitchFamily="2" charset="-122"/>
              <a:sym typeface="宋体" panose="02010600030101010101" pitchFamily="2" charset="-122"/>
            </a:endParaRPr>
          </a:p>
        </p:txBody>
      </p:sp>
    </p:spTree>
    <p:custDataLst>
      <p:tags r:id="rId14"/>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12290" name="组合 36"/>
          <p:cNvGrpSpPr/>
          <p:nvPr/>
        </p:nvGrpSpPr>
        <p:grpSpPr>
          <a:xfrm>
            <a:off x="5751830" y="1068070"/>
            <a:ext cx="560070" cy="4778375"/>
            <a:chOff x="0" y="0"/>
            <a:chExt cx="513956" cy="4267013"/>
          </a:xfrm>
        </p:grpSpPr>
        <p:sp>
          <p:nvSpPr>
            <p:cNvPr id="12291" name="Freeform 11"/>
            <p:cNvSpPr/>
            <p:nvPr>
              <p:custDataLst>
                <p:tags r:id="rId2"/>
              </p:custDataLst>
            </p:nvPr>
          </p:nvSpPr>
          <p:spPr>
            <a:xfrm>
              <a:off x="23200" y="3728073"/>
              <a:ext cx="467557" cy="538940"/>
            </a:xfrm>
            <a:custGeom>
              <a:avLst/>
              <a:gdLst>
                <a:gd name="txL" fmla="*/ 0 w 111"/>
                <a:gd name="txT" fmla="*/ 0 h 128"/>
                <a:gd name="txR" fmla="*/ 111 w 111"/>
                <a:gd name="txB" fmla="*/ 128 h 128"/>
              </a:gdLst>
              <a:ahLst/>
              <a:cxnLst>
                <a:cxn ang="0">
                  <a:pos x="94" y="0"/>
                </a:cxn>
                <a:cxn ang="0">
                  <a:pos x="105" y="25"/>
                </a:cxn>
                <a:cxn ang="0">
                  <a:pos x="66" y="114"/>
                </a:cxn>
                <a:cxn ang="0">
                  <a:pos x="44" y="114"/>
                </a:cxn>
                <a:cxn ang="0">
                  <a:pos x="6" y="25"/>
                </a:cxn>
                <a:cxn ang="0">
                  <a:pos x="17" y="0"/>
                </a:cxn>
                <a:cxn ang="0">
                  <a:pos x="94" y="0"/>
                </a:cxn>
              </a:cxnLst>
              <a:rect l="txL" t="txT" r="txR" b="txB"/>
              <a:pathLst>
                <a:path w="111" h="128">
                  <a:moveTo>
                    <a:pt x="94" y="0"/>
                  </a:moveTo>
                  <a:cubicBezTo>
                    <a:pt x="106" y="0"/>
                    <a:pt x="111" y="11"/>
                    <a:pt x="105" y="25"/>
                  </a:cubicBezTo>
                  <a:cubicBezTo>
                    <a:pt x="66" y="114"/>
                    <a:pt x="66" y="114"/>
                    <a:pt x="66" y="114"/>
                  </a:cubicBezTo>
                  <a:cubicBezTo>
                    <a:pt x="60" y="128"/>
                    <a:pt x="50" y="128"/>
                    <a:pt x="44" y="114"/>
                  </a:cubicBezTo>
                  <a:cubicBezTo>
                    <a:pt x="6" y="25"/>
                    <a:pt x="6" y="25"/>
                    <a:pt x="6" y="25"/>
                  </a:cubicBezTo>
                  <a:cubicBezTo>
                    <a:pt x="0" y="11"/>
                    <a:pt x="5" y="0"/>
                    <a:pt x="17" y="0"/>
                  </a:cubicBezTo>
                  <a:lnTo>
                    <a:pt x="94" y="0"/>
                  </a:lnTo>
                  <a:close/>
                </a:path>
              </a:pathLst>
            </a:custGeom>
            <a:gradFill rotWithShape="1">
              <a:gsLst>
                <a:gs pos="0">
                  <a:srgbClr val="1D1D1D">
                    <a:alpha val="100000"/>
                  </a:srgbClr>
                </a:gs>
                <a:gs pos="100000">
                  <a:srgbClr val="666666">
                    <a:alpha val="100000"/>
                  </a:srgbClr>
                </a:gs>
              </a:gsLst>
              <a:lin ang="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292" name="Freeform 12"/>
            <p:cNvSpPr/>
            <p:nvPr>
              <p:custDataLst>
                <p:tags r:id="rId3"/>
              </p:custDataLst>
            </p:nvPr>
          </p:nvSpPr>
          <p:spPr>
            <a:xfrm>
              <a:off x="2677" y="0"/>
              <a:ext cx="508603" cy="3781504"/>
            </a:xfrm>
            <a:custGeom>
              <a:avLst/>
              <a:gdLst>
                <a:gd name="txL" fmla="*/ 0 w 121"/>
                <a:gd name="txT" fmla="*/ 0 h 897"/>
                <a:gd name="txR" fmla="*/ 121 w 121"/>
                <a:gd name="txB" fmla="*/ 897 h 897"/>
              </a:gdLst>
              <a:ahLst/>
              <a:cxnLst>
                <a:cxn ang="0">
                  <a:pos x="121" y="892"/>
                </a:cxn>
                <a:cxn ang="0">
                  <a:pos x="60" y="897"/>
                </a:cxn>
                <a:cxn ang="0">
                  <a:pos x="60" y="897"/>
                </a:cxn>
                <a:cxn ang="0">
                  <a:pos x="0" y="891"/>
                </a:cxn>
                <a:cxn ang="0">
                  <a:pos x="0" y="40"/>
                </a:cxn>
                <a:cxn ang="0">
                  <a:pos x="60" y="0"/>
                </a:cxn>
                <a:cxn ang="0">
                  <a:pos x="60" y="0"/>
                </a:cxn>
                <a:cxn ang="0">
                  <a:pos x="121" y="40"/>
                </a:cxn>
                <a:cxn ang="0">
                  <a:pos x="121" y="892"/>
                </a:cxn>
              </a:cxnLst>
              <a:rect l="txL" t="txT" r="txR" b="txB"/>
              <a:pathLst>
                <a:path w="121" h="897">
                  <a:moveTo>
                    <a:pt x="121" y="892"/>
                  </a:moveTo>
                  <a:cubicBezTo>
                    <a:pt x="121" y="892"/>
                    <a:pt x="94" y="897"/>
                    <a:pt x="60" y="897"/>
                  </a:cubicBezTo>
                  <a:cubicBezTo>
                    <a:pt x="60" y="897"/>
                    <a:pt x="60" y="897"/>
                    <a:pt x="60" y="897"/>
                  </a:cubicBezTo>
                  <a:cubicBezTo>
                    <a:pt x="27" y="897"/>
                    <a:pt x="0" y="891"/>
                    <a:pt x="0" y="891"/>
                  </a:cubicBezTo>
                  <a:cubicBezTo>
                    <a:pt x="0" y="40"/>
                    <a:pt x="0" y="40"/>
                    <a:pt x="0" y="40"/>
                  </a:cubicBezTo>
                  <a:cubicBezTo>
                    <a:pt x="0" y="18"/>
                    <a:pt x="27" y="0"/>
                    <a:pt x="60" y="0"/>
                  </a:cubicBezTo>
                  <a:cubicBezTo>
                    <a:pt x="60" y="0"/>
                    <a:pt x="60" y="0"/>
                    <a:pt x="60" y="0"/>
                  </a:cubicBezTo>
                  <a:cubicBezTo>
                    <a:pt x="94" y="0"/>
                    <a:pt x="121" y="18"/>
                    <a:pt x="121" y="40"/>
                  </a:cubicBezTo>
                  <a:lnTo>
                    <a:pt x="121" y="892"/>
                  </a:lnTo>
                  <a:close/>
                </a:path>
              </a:pathLst>
            </a:custGeom>
            <a:gradFill rotWithShape="1">
              <a:gsLst>
                <a:gs pos="0">
                  <a:srgbClr val="F7931E">
                    <a:alpha val="100000"/>
                  </a:srgbClr>
                </a:gs>
                <a:gs pos="6999">
                  <a:srgbClr val="F7931E">
                    <a:alpha val="100000"/>
                  </a:srgbClr>
                </a:gs>
                <a:gs pos="40999">
                  <a:srgbClr val="BF8329">
                    <a:alpha val="100000"/>
                  </a:srgbClr>
                </a:gs>
                <a:gs pos="81000">
                  <a:srgbClr val="FCD7AB">
                    <a:alpha val="100000"/>
                  </a:srgbClr>
                </a:gs>
                <a:gs pos="100000">
                  <a:srgbClr val="F9AE56">
                    <a:alpha val="100000"/>
                  </a:srgbClr>
                </a:gs>
              </a:gsLst>
              <a:lin ang="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293" name="Freeform 16"/>
            <p:cNvSpPr/>
            <p:nvPr>
              <p:custDataLst>
                <p:tags r:id="rId4"/>
              </p:custDataLst>
            </p:nvPr>
          </p:nvSpPr>
          <p:spPr>
            <a:xfrm>
              <a:off x="1785" y="10387"/>
              <a:ext cx="510387" cy="253409"/>
            </a:xfrm>
            <a:custGeom>
              <a:avLst/>
              <a:gdLst>
                <a:gd name="txL" fmla="*/ 0 w 121"/>
                <a:gd name="txT" fmla="*/ 0 h 60"/>
                <a:gd name="txR" fmla="*/ 121 w 121"/>
                <a:gd name="txB" fmla="*/ 60 h 60"/>
              </a:gdLst>
              <a:ahLst/>
              <a:cxnLst>
                <a:cxn ang="0">
                  <a:pos x="61" y="42"/>
                </a:cxn>
                <a:cxn ang="0">
                  <a:pos x="121" y="60"/>
                </a:cxn>
                <a:cxn ang="0">
                  <a:pos x="121" y="36"/>
                </a:cxn>
                <a:cxn ang="0">
                  <a:pos x="61" y="0"/>
                </a:cxn>
                <a:cxn ang="0">
                  <a:pos x="0" y="36"/>
                </a:cxn>
                <a:cxn ang="0">
                  <a:pos x="0" y="58"/>
                </a:cxn>
                <a:cxn ang="0">
                  <a:pos x="61" y="42"/>
                </a:cxn>
              </a:cxnLst>
              <a:rect l="txL" t="txT" r="txR" b="txB"/>
              <a:pathLst>
                <a:path w="121" h="60">
                  <a:moveTo>
                    <a:pt x="61" y="42"/>
                  </a:moveTo>
                  <a:cubicBezTo>
                    <a:pt x="84" y="42"/>
                    <a:pt x="105" y="53"/>
                    <a:pt x="121" y="60"/>
                  </a:cubicBezTo>
                  <a:cubicBezTo>
                    <a:pt x="121" y="36"/>
                    <a:pt x="121" y="36"/>
                    <a:pt x="121" y="36"/>
                  </a:cubicBezTo>
                  <a:cubicBezTo>
                    <a:pt x="121" y="9"/>
                    <a:pt x="94" y="0"/>
                    <a:pt x="61" y="0"/>
                  </a:cubicBezTo>
                  <a:cubicBezTo>
                    <a:pt x="27" y="0"/>
                    <a:pt x="0" y="9"/>
                    <a:pt x="0" y="36"/>
                  </a:cubicBezTo>
                  <a:cubicBezTo>
                    <a:pt x="0" y="58"/>
                    <a:pt x="0" y="58"/>
                    <a:pt x="0" y="58"/>
                  </a:cubicBezTo>
                  <a:cubicBezTo>
                    <a:pt x="16" y="51"/>
                    <a:pt x="38" y="42"/>
                    <a:pt x="61" y="42"/>
                  </a:cubicBezTo>
                  <a:close/>
                </a:path>
              </a:pathLst>
            </a:custGeom>
            <a:gradFill rotWithShape="1">
              <a:gsLst>
                <a:gs pos="0">
                  <a:srgbClr val="FF675B">
                    <a:alpha val="100000"/>
                  </a:srgbClr>
                </a:gs>
                <a:gs pos="25000">
                  <a:srgbClr val="FFAEA8">
                    <a:alpha val="100000"/>
                  </a:srgbClr>
                </a:gs>
                <a:gs pos="37999">
                  <a:srgbClr val="FF5D50">
                    <a:alpha val="100000"/>
                  </a:srgbClr>
                </a:gs>
                <a:gs pos="60999">
                  <a:srgbClr val="D96456">
                    <a:alpha val="100000"/>
                  </a:srgbClr>
                </a:gs>
                <a:gs pos="90999">
                  <a:srgbClr val="B35C55">
                    <a:alpha val="100000"/>
                  </a:srgbClr>
                </a:gs>
                <a:gs pos="100000">
                  <a:srgbClr val="B35C55">
                    <a:alpha val="100000"/>
                  </a:srgbClr>
                </a:gs>
              </a:gsLst>
              <a:lin ang="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294" name="Freeform 17"/>
            <p:cNvSpPr/>
            <p:nvPr>
              <p:custDataLst>
                <p:tags r:id="rId5"/>
              </p:custDataLst>
            </p:nvPr>
          </p:nvSpPr>
          <p:spPr>
            <a:xfrm>
              <a:off x="0" y="162926"/>
              <a:ext cx="513956" cy="160611"/>
            </a:xfrm>
            <a:custGeom>
              <a:avLst/>
              <a:gdLst>
                <a:gd name="txL" fmla="*/ 0 w 122"/>
                <a:gd name="txT" fmla="*/ 0 h 38"/>
                <a:gd name="txR" fmla="*/ 122 w 122"/>
                <a:gd name="txB" fmla="*/ 38 h 38"/>
              </a:gdLst>
              <a:ahLst/>
              <a:cxnLst>
                <a:cxn ang="0">
                  <a:pos x="61" y="0"/>
                </a:cxn>
                <a:cxn ang="0">
                  <a:pos x="0" y="20"/>
                </a:cxn>
                <a:cxn ang="0">
                  <a:pos x="0" y="38"/>
                </a:cxn>
                <a:cxn ang="0">
                  <a:pos x="61" y="18"/>
                </a:cxn>
                <a:cxn ang="0">
                  <a:pos x="122" y="38"/>
                </a:cxn>
                <a:cxn ang="0">
                  <a:pos x="122" y="20"/>
                </a:cxn>
                <a:cxn ang="0">
                  <a:pos x="61" y="0"/>
                </a:cxn>
              </a:cxnLst>
              <a:rect l="txL" t="txT" r="txR" b="txB"/>
              <a:pathLst>
                <a:path w="122" h="38">
                  <a:moveTo>
                    <a:pt x="61" y="0"/>
                  </a:moveTo>
                  <a:cubicBezTo>
                    <a:pt x="27" y="0"/>
                    <a:pt x="0" y="9"/>
                    <a:pt x="0" y="20"/>
                  </a:cubicBezTo>
                  <a:cubicBezTo>
                    <a:pt x="0" y="38"/>
                    <a:pt x="0" y="38"/>
                    <a:pt x="0" y="38"/>
                  </a:cubicBezTo>
                  <a:cubicBezTo>
                    <a:pt x="0" y="27"/>
                    <a:pt x="27" y="18"/>
                    <a:pt x="61" y="18"/>
                  </a:cubicBezTo>
                  <a:cubicBezTo>
                    <a:pt x="95" y="18"/>
                    <a:pt x="122" y="27"/>
                    <a:pt x="122" y="38"/>
                  </a:cubicBezTo>
                  <a:cubicBezTo>
                    <a:pt x="122" y="20"/>
                    <a:pt x="122" y="20"/>
                    <a:pt x="122" y="20"/>
                  </a:cubicBezTo>
                  <a:cubicBezTo>
                    <a:pt x="122" y="9"/>
                    <a:pt x="95" y="0"/>
                    <a:pt x="61" y="0"/>
                  </a:cubicBezTo>
                  <a:close/>
                </a:path>
              </a:pathLst>
            </a:custGeom>
            <a:gradFill rotWithShape="1">
              <a:gsLst>
                <a:gs pos="0">
                  <a:srgbClr val="DDDAD6">
                    <a:alpha val="100000"/>
                  </a:srgbClr>
                </a:gs>
                <a:gs pos="37999">
                  <a:srgbClr val="8B878D">
                    <a:alpha val="100000"/>
                  </a:srgbClr>
                </a:gs>
                <a:gs pos="62999">
                  <a:srgbClr val="F3F4F4">
                    <a:alpha val="100000"/>
                  </a:srgbClr>
                </a:gs>
                <a:gs pos="100000">
                  <a:srgbClr val="D1DDD4">
                    <a:alpha val="100000"/>
                  </a:srgbClr>
                </a:gs>
              </a:gsLst>
              <a:lin ang="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12295" name="组合 41"/>
            <p:cNvGrpSpPr/>
            <p:nvPr/>
          </p:nvGrpSpPr>
          <p:grpSpPr>
            <a:xfrm>
              <a:off x="1786" y="3676649"/>
              <a:ext cx="510383" cy="389037"/>
              <a:chOff x="0" y="0"/>
              <a:chExt cx="510383" cy="389037"/>
            </a:xfrm>
          </p:grpSpPr>
          <p:sp>
            <p:nvSpPr>
              <p:cNvPr id="12296" name="Freeform 33"/>
              <p:cNvSpPr/>
              <p:nvPr>
                <p:custDataLst>
                  <p:tags r:id="rId6"/>
                </p:custDataLst>
              </p:nvPr>
            </p:nvSpPr>
            <p:spPr>
              <a:xfrm>
                <a:off x="0" y="35162"/>
                <a:ext cx="201656" cy="349776"/>
              </a:xfrm>
              <a:custGeom>
                <a:avLst/>
                <a:gdLst>
                  <a:gd name="txL" fmla="*/ 0 w 48"/>
                  <a:gd name="txT" fmla="*/ 0 h 83"/>
                  <a:gd name="txR" fmla="*/ 48 w 48"/>
                  <a:gd name="txB" fmla="*/ 83 h 83"/>
                </a:gdLst>
                <a:ahLst/>
                <a:cxnLst>
                  <a:cxn ang="0">
                    <a:pos x="28" y="0"/>
                  </a:cxn>
                  <a:cxn ang="0">
                    <a:pos x="0" y="9"/>
                  </a:cxn>
                  <a:cxn ang="0">
                    <a:pos x="31" y="78"/>
                  </a:cxn>
                  <a:cxn ang="0">
                    <a:pos x="47" y="83"/>
                  </a:cxn>
                  <a:cxn ang="0">
                    <a:pos x="48" y="83"/>
                  </a:cxn>
                  <a:cxn ang="0">
                    <a:pos x="28" y="0"/>
                  </a:cxn>
                </a:cxnLst>
                <a:rect l="txL" t="txT" r="txR" b="txB"/>
                <a:pathLst>
                  <a:path w="48" h="83">
                    <a:moveTo>
                      <a:pt x="28" y="0"/>
                    </a:moveTo>
                    <a:cubicBezTo>
                      <a:pt x="21" y="4"/>
                      <a:pt x="13" y="8"/>
                      <a:pt x="0" y="9"/>
                    </a:cubicBezTo>
                    <a:cubicBezTo>
                      <a:pt x="31" y="78"/>
                      <a:pt x="31" y="78"/>
                      <a:pt x="31" y="78"/>
                    </a:cubicBezTo>
                    <a:cubicBezTo>
                      <a:pt x="47" y="83"/>
                      <a:pt x="47" y="83"/>
                      <a:pt x="47" y="83"/>
                    </a:cubicBezTo>
                    <a:cubicBezTo>
                      <a:pt x="48" y="83"/>
                      <a:pt x="48" y="83"/>
                      <a:pt x="48" y="83"/>
                    </a:cubicBezTo>
                    <a:lnTo>
                      <a:pt x="28" y="0"/>
                    </a:lnTo>
                    <a:close/>
                  </a:path>
                </a:pathLst>
              </a:custGeom>
              <a:gradFill rotWithShape="1">
                <a:gsLst>
                  <a:gs pos="0">
                    <a:srgbClr val="F3E1CB">
                      <a:alpha val="100000"/>
                    </a:srgbClr>
                  </a:gs>
                  <a:gs pos="100000">
                    <a:srgbClr val="E7C397">
                      <a:alpha val="100000"/>
                    </a:srgbClr>
                  </a:gs>
                </a:gsLst>
                <a:lin ang="0" scaled="1"/>
                <a:tileRect/>
              </a:gradFill>
              <a:ln w="9525">
                <a:noFill/>
              </a:ln>
            </p:spPr>
            <p:txBody>
              <a:bodyPr vert="horz" wrap="square" anchor="t" anchorCtr="0"/>
              <a:p>
                <a:endParaRPr sz="1400">
                  <a:latin typeface="Calibri" panose="020F0502020204030204" charset="0"/>
                  <a:ea typeface="宋体" panose="02010600030101010101" pitchFamily="2" charset="-122"/>
                  <a:sym typeface="Calibri" panose="020F0502020204030204" charset="0"/>
                </a:endParaRPr>
              </a:p>
            </p:txBody>
          </p:sp>
          <p:sp>
            <p:nvSpPr>
              <p:cNvPr id="12297" name="Freeform 34"/>
              <p:cNvSpPr/>
              <p:nvPr>
                <p:custDataLst>
                  <p:tags r:id="rId7"/>
                </p:custDataLst>
              </p:nvPr>
            </p:nvSpPr>
            <p:spPr>
              <a:xfrm>
                <a:off x="317650" y="40516"/>
                <a:ext cx="192733" cy="346207"/>
              </a:xfrm>
              <a:custGeom>
                <a:avLst/>
                <a:gdLst>
                  <a:gd name="txL" fmla="*/ 0 w 46"/>
                  <a:gd name="txT" fmla="*/ 0 h 82"/>
                  <a:gd name="txR" fmla="*/ 46 w 46"/>
                  <a:gd name="txB" fmla="*/ 82 h 82"/>
                </a:gdLst>
                <a:ahLst/>
                <a:cxnLst>
                  <a:cxn ang="0">
                    <a:pos x="0" y="82"/>
                  </a:cxn>
                  <a:cxn ang="0">
                    <a:pos x="14" y="79"/>
                  </a:cxn>
                  <a:cxn ang="0">
                    <a:pos x="46" y="8"/>
                  </a:cxn>
                  <a:cxn ang="0">
                    <a:pos x="19" y="0"/>
                  </a:cxn>
                  <a:cxn ang="0">
                    <a:pos x="0" y="82"/>
                  </a:cxn>
                </a:cxnLst>
                <a:rect l="txL" t="txT" r="txR" b="txB"/>
                <a:pathLst>
                  <a:path w="46" h="82">
                    <a:moveTo>
                      <a:pt x="0" y="82"/>
                    </a:moveTo>
                    <a:cubicBezTo>
                      <a:pt x="14" y="79"/>
                      <a:pt x="14" y="79"/>
                      <a:pt x="14" y="79"/>
                    </a:cubicBezTo>
                    <a:cubicBezTo>
                      <a:pt x="46" y="8"/>
                      <a:pt x="46" y="8"/>
                      <a:pt x="46" y="8"/>
                    </a:cubicBezTo>
                    <a:cubicBezTo>
                      <a:pt x="33" y="8"/>
                      <a:pt x="25" y="4"/>
                      <a:pt x="19" y="0"/>
                    </a:cubicBezTo>
                    <a:lnTo>
                      <a:pt x="0" y="82"/>
                    </a:lnTo>
                    <a:close/>
                  </a:path>
                </a:pathLst>
              </a:custGeom>
              <a:gradFill rotWithShape="1">
                <a:gsLst>
                  <a:gs pos="0">
                    <a:srgbClr val="C6A781">
                      <a:alpha val="100000"/>
                    </a:srgbClr>
                  </a:gs>
                  <a:gs pos="100000">
                    <a:srgbClr val="E7C397">
                      <a:alpha val="100000"/>
                    </a:srgbClr>
                  </a:gs>
                </a:gsLst>
                <a:lin ang="0" scaled="1"/>
                <a:tileRect/>
              </a:gradFill>
              <a:ln w="9525">
                <a:noFill/>
              </a:ln>
            </p:spPr>
            <p:txBody>
              <a:bodyPr vert="horz" wrap="square" anchor="t" anchorCtr="0"/>
              <a:p>
                <a:endParaRPr sz="1400">
                  <a:latin typeface="Calibri" panose="020F0502020204030204" charset="0"/>
                  <a:ea typeface="宋体" panose="02010600030101010101" pitchFamily="2" charset="-122"/>
                  <a:sym typeface="Calibri" panose="020F0502020204030204" charset="0"/>
                </a:endParaRPr>
              </a:p>
            </p:txBody>
          </p:sp>
          <p:sp>
            <p:nvSpPr>
              <p:cNvPr id="12298" name="Freeform 35"/>
              <p:cNvSpPr/>
              <p:nvPr>
                <p:custDataLst>
                  <p:tags r:id="rId8"/>
                </p:custDataLst>
              </p:nvPr>
            </p:nvSpPr>
            <p:spPr>
              <a:xfrm>
                <a:off x="120454" y="0"/>
                <a:ext cx="278393" cy="389037"/>
              </a:xfrm>
              <a:custGeom>
                <a:avLst/>
                <a:gdLst>
                  <a:gd name="txL" fmla="*/ 0 w 66"/>
                  <a:gd name="txT" fmla="*/ 0 h 92"/>
                  <a:gd name="txR" fmla="*/ 66 w 66"/>
                  <a:gd name="txB" fmla="*/ 92 h 92"/>
                </a:gdLst>
                <a:ahLst/>
                <a:cxnLst>
                  <a:cxn ang="0">
                    <a:pos x="54" y="4"/>
                  </a:cxn>
                  <a:cxn ang="0">
                    <a:pos x="33" y="0"/>
                  </a:cxn>
                  <a:cxn ang="0">
                    <a:pos x="13" y="3"/>
                  </a:cxn>
                  <a:cxn ang="0">
                    <a:pos x="0" y="9"/>
                  </a:cxn>
                  <a:cxn ang="0">
                    <a:pos x="19" y="92"/>
                  </a:cxn>
                  <a:cxn ang="0">
                    <a:pos x="47" y="92"/>
                  </a:cxn>
                  <a:cxn ang="0">
                    <a:pos x="47" y="91"/>
                  </a:cxn>
                  <a:cxn ang="0">
                    <a:pos x="66" y="10"/>
                  </a:cxn>
                  <a:cxn ang="0">
                    <a:pos x="54" y="4"/>
                  </a:cxn>
                </a:cxnLst>
                <a:rect l="txL" t="txT" r="txR" b="txB"/>
                <a:pathLst>
                  <a:path w="66" h="92">
                    <a:moveTo>
                      <a:pt x="54" y="4"/>
                    </a:moveTo>
                    <a:cubicBezTo>
                      <a:pt x="48" y="1"/>
                      <a:pt x="42" y="0"/>
                      <a:pt x="33" y="0"/>
                    </a:cubicBezTo>
                    <a:cubicBezTo>
                      <a:pt x="24" y="0"/>
                      <a:pt x="18" y="1"/>
                      <a:pt x="13" y="3"/>
                    </a:cubicBezTo>
                    <a:cubicBezTo>
                      <a:pt x="8" y="5"/>
                      <a:pt x="4" y="7"/>
                      <a:pt x="0" y="9"/>
                    </a:cubicBezTo>
                    <a:cubicBezTo>
                      <a:pt x="19" y="92"/>
                      <a:pt x="19" y="92"/>
                      <a:pt x="19" y="92"/>
                    </a:cubicBezTo>
                    <a:cubicBezTo>
                      <a:pt x="47" y="92"/>
                      <a:pt x="47" y="92"/>
                      <a:pt x="47" y="92"/>
                    </a:cubicBezTo>
                    <a:cubicBezTo>
                      <a:pt x="47" y="91"/>
                      <a:pt x="47" y="91"/>
                      <a:pt x="47" y="91"/>
                    </a:cubicBezTo>
                    <a:cubicBezTo>
                      <a:pt x="66" y="10"/>
                      <a:pt x="66" y="10"/>
                      <a:pt x="66" y="10"/>
                    </a:cubicBezTo>
                    <a:cubicBezTo>
                      <a:pt x="62" y="8"/>
                      <a:pt x="58" y="5"/>
                      <a:pt x="54" y="4"/>
                    </a:cubicBezTo>
                    <a:close/>
                  </a:path>
                </a:pathLst>
              </a:custGeom>
              <a:gradFill rotWithShape="1">
                <a:gsLst>
                  <a:gs pos="0">
                    <a:srgbClr val="E7C397">
                      <a:alpha val="100000"/>
                    </a:srgbClr>
                  </a:gs>
                  <a:gs pos="100000">
                    <a:srgbClr val="C6A781">
                      <a:alpha val="100000"/>
                    </a:srgbClr>
                  </a:gs>
                </a:gsLst>
                <a:lin ang="0" scaled="1"/>
                <a:tileRect/>
              </a:gradFill>
              <a:ln w="9525">
                <a:noFill/>
              </a:ln>
            </p:spPr>
            <p:txBody>
              <a:bodyPr vert="horz" wrap="square" anchor="t" anchorCtr="0"/>
              <a:p>
                <a:endParaRPr sz="1400">
                  <a:latin typeface="Calibri" panose="020F0502020204030204" charset="0"/>
                  <a:ea typeface="宋体" panose="02010600030101010101" pitchFamily="2" charset="-122"/>
                  <a:sym typeface="Calibri" panose="020F0502020204030204" charset="0"/>
                </a:endParaRPr>
              </a:p>
            </p:txBody>
          </p:sp>
        </p:grpSp>
      </p:grpSp>
      <p:grpSp>
        <p:nvGrpSpPr>
          <p:cNvPr id="12299" name="组合 45"/>
          <p:cNvGrpSpPr/>
          <p:nvPr/>
        </p:nvGrpSpPr>
        <p:grpSpPr>
          <a:xfrm>
            <a:off x="3907790" y="1315720"/>
            <a:ext cx="7667880" cy="1147445"/>
            <a:chOff x="0" y="0"/>
            <a:chExt cx="5964192" cy="823684"/>
          </a:xfrm>
        </p:grpSpPr>
        <p:grpSp>
          <p:nvGrpSpPr>
            <p:cNvPr id="12300" name="组合 46"/>
            <p:cNvGrpSpPr/>
            <p:nvPr/>
          </p:nvGrpSpPr>
          <p:grpSpPr>
            <a:xfrm>
              <a:off x="2892791" y="181182"/>
              <a:ext cx="3071401" cy="552861"/>
              <a:chOff x="0" y="0"/>
              <a:chExt cx="3624734" cy="652462"/>
            </a:xfrm>
          </p:grpSpPr>
          <p:sp>
            <p:nvSpPr>
              <p:cNvPr id="12301" name="AutoShape 64"/>
              <p:cNvSpPr>
                <a:spLocks noChangeAspect="1" noTextEdit="1"/>
              </p:cNvSpPr>
              <p:nvPr>
                <p:custDataLst>
                  <p:tags r:id="rId9"/>
                </p:custDataLst>
              </p:nvPr>
            </p:nvSpPr>
            <p:spPr>
              <a:xfrm>
                <a:off x="0" y="0"/>
                <a:ext cx="1778000" cy="652462"/>
              </a:xfrm>
              <a:prstGeom prst="rect">
                <a:avLst/>
              </a:prstGeom>
              <a:no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02" name="Freeform 72"/>
              <p:cNvSpPr/>
              <p:nvPr>
                <p:custDataLst>
                  <p:tags r:id="rId10"/>
                </p:custDataLst>
              </p:nvPr>
            </p:nvSpPr>
            <p:spPr>
              <a:xfrm>
                <a:off x="254046" y="641350"/>
                <a:ext cx="3370688" cy="11112"/>
              </a:xfrm>
              <a:custGeom>
                <a:avLst/>
                <a:gdLst>
                  <a:gd name="txL" fmla="*/ 0 w 1110"/>
                  <a:gd name="txT" fmla="*/ 0 h 7"/>
                  <a:gd name="txR" fmla="*/ 1110 w 1110"/>
                  <a:gd name="txB" fmla="*/ 7 h 7"/>
                </a:gdLst>
                <a:ahLst/>
                <a:cxnLst>
                  <a:cxn ang="0">
                    <a:pos x="1110" y="7"/>
                  </a:cxn>
                  <a:cxn ang="0">
                    <a:pos x="1110" y="0"/>
                  </a:cxn>
                  <a:cxn ang="0">
                    <a:pos x="0" y="0"/>
                  </a:cxn>
                  <a:cxn ang="0">
                    <a:pos x="0" y="7"/>
                  </a:cxn>
                  <a:cxn ang="0">
                    <a:pos x="1110" y="7"/>
                  </a:cxn>
                  <a:cxn ang="0">
                    <a:pos x="1110" y="7"/>
                  </a:cxn>
                </a:cxnLst>
                <a:rect l="txL" t="txT" r="txR" b="txB"/>
                <a:pathLst>
                  <a:path w="1110" h="7">
                    <a:moveTo>
                      <a:pt x="1110" y="7"/>
                    </a:moveTo>
                    <a:lnTo>
                      <a:pt x="1110" y="0"/>
                    </a:lnTo>
                    <a:lnTo>
                      <a:pt x="0" y="0"/>
                    </a:lnTo>
                    <a:lnTo>
                      <a:pt x="0" y="7"/>
                    </a:lnTo>
                    <a:lnTo>
                      <a:pt x="1110" y="7"/>
                    </a:lnTo>
                    <a:lnTo>
                      <a:pt x="1110" y="7"/>
                    </a:lnTo>
                    <a:close/>
                  </a:path>
                </a:pathLst>
              </a:custGeom>
              <a:solidFill>
                <a:srgbClr val="1A1A1A"/>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12303" name="TextBox 47"/>
            <p:cNvSpPr/>
            <p:nvPr>
              <p:custDataLst>
                <p:tags r:id="rId11"/>
              </p:custDataLst>
            </p:nvPr>
          </p:nvSpPr>
          <p:spPr>
            <a:xfrm>
              <a:off x="3108325" y="320040"/>
              <a:ext cx="1707515" cy="264381"/>
            </a:xfrm>
            <a:prstGeom prst="rect">
              <a:avLst/>
            </a:prstGeom>
            <a:noFill/>
            <a:ln w="9525">
              <a:noFill/>
            </a:ln>
          </p:spPr>
          <p:txBody>
            <a:bodyPr wrap="square">
              <a:spAutoFit/>
            </a:bodyPr>
            <a:p>
              <a:pPr algn="ct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10</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类</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132</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种</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12304" name="组合 48"/>
            <p:cNvGrpSpPr/>
            <p:nvPr/>
          </p:nvGrpSpPr>
          <p:grpSpPr>
            <a:xfrm>
              <a:off x="0" y="0"/>
              <a:ext cx="2770843" cy="823684"/>
              <a:chOff x="0" y="0"/>
              <a:chExt cx="3270028" cy="972076"/>
            </a:xfrm>
          </p:grpSpPr>
          <p:sp>
            <p:nvSpPr>
              <p:cNvPr id="12305" name="Freeform 19"/>
              <p:cNvSpPr/>
              <p:nvPr>
                <p:custDataLst>
                  <p:tags r:id="rId12"/>
                </p:custDataLst>
              </p:nvPr>
            </p:nvSpPr>
            <p:spPr>
              <a:xfrm>
                <a:off x="1409866" y="563565"/>
                <a:ext cx="497084" cy="246959"/>
              </a:xfrm>
              <a:custGeom>
                <a:avLst/>
                <a:gdLst>
                  <a:gd name="txL" fmla="*/ 0 w 133"/>
                  <a:gd name="txT" fmla="*/ 0 h 66"/>
                  <a:gd name="txR" fmla="*/ 133 w 133"/>
                  <a:gd name="txB" fmla="*/ 66 h 66"/>
                </a:gdLst>
                <a:ahLst/>
                <a:cxnLst>
                  <a:cxn ang="0">
                    <a:pos x="133" y="20"/>
                  </a:cxn>
                  <a:cxn ang="0">
                    <a:pos x="80" y="43"/>
                  </a:cxn>
                  <a:cxn ang="0">
                    <a:pos x="75" y="66"/>
                  </a:cxn>
                  <a:cxn ang="0">
                    <a:pos x="0" y="66"/>
                  </a:cxn>
                  <a:cxn ang="0">
                    <a:pos x="14" y="33"/>
                  </a:cxn>
                  <a:cxn ang="0">
                    <a:pos x="60" y="0"/>
                  </a:cxn>
                  <a:cxn ang="0">
                    <a:pos x="133" y="20"/>
                  </a:cxn>
                </a:cxnLst>
                <a:rect l="txL" t="txT" r="txR" b="txB"/>
                <a:pathLst>
                  <a:path w="133" h="66">
                    <a:moveTo>
                      <a:pt x="133" y="20"/>
                    </a:moveTo>
                    <a:cubicBezTo>
                      <a:pt x="133" y="20"/>
                      <a:pt x="96" y="29"/>
                      <a:pt x="80" y="43"/>
                    </a:cubicBezTo>
                    <a:cubicBezTo>
                      <a:pt x="73" y="49"/>
                      <a:pt x="75" y="66"/>
                      <a:pt x="75" y="66"/>
                    </a:cubicBezTo>
                    <a:cubicBezTo>
                      <a:pt x="0" y="66"/>
                      <a:pt x="0" y="66"/>
                      <a:pt x="0" y="66"/>
                    </a:cubicBezTo>
                    <a:cubicBezTo>
                      <a:pt x="14" y="33"/>
                      <a:pt x="14" y="33"/>
                      <a:pt x="14" y="33"/>
                    </a:cubicBezTo>
                    <a:cubicBezTo>
                      <a:pt x="60" y="0"/>
                      <a:pt x="60" y="0"/>
                      <a:pt x="60" y="0"/>
                    </a:cubicBezTo>
                    <a:lnTo>
                      <a:pt x="133" y="20"/>
                    </a:lnTo>
                    <a:close/>
                  </a:path>
                </a:pathLst>
              </a:custGeom>
              <a:solidFill>
                <a:srgbClr val="545454">
                  <a:alpha val="67000"/>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06" name="Freeform 21"/>
              <p:cNvSpPr/>
              <p:nvPr>
                <p:custDataLst>
                  <p:tags r:id="rId13"/>
                </p:custDataLst>
              </p:nvPr>
            </p:nvSpPr>
            <p:spPr>
              <a:xfrm>
                <a:off x="2001238" y="563565"/>
                <a:ext cx="500250" cy="246959"/>
              </a:xfrm>
              <a:custGeom>
                <a:avLst/>
                <a:gdLst>
                  <a:gd name="txL" fmla="*/ 0 w 134"/>
                  <a:gd name="txT" fmla="*/ 0 h 66"/>
                  <a:gd name="txR" fmla="*/ 134 w 134"/>
                  <a:gd name="txB" fmla="*/ 66 h 66"/>
                </a:gdLst>
                <a:ahLst/>
                <a:cxnLst>
                  <a:cxn ang="0">
                    <a:pos x="0" y="20"/>
                  </a:cxn>
                  <a:cxn ang="0">
                    <a:pos x="53" y="43"/>
                  </a:cxn>
                  <a:cxn ang="0">
                    <a:pos x="59" y="66"/>
                  </a:cxn>
                  <a:cxn ang="0">
                    <a:pos x="134" y="66"/>
                  </a:cxn>
                  <a:cxn ang="0">
                    <a:pos x="120" y="33"/>
                  </a:cxn>
                  <a:cxn ang="0">
                    <a:pos x="74" y="0"/>
                  </a:cxn>
                  <a:cxn ang="0">
                    <a:pos x="0" y="20"/>
                  </a:cxn>
                </a:cxnLst>
                <a:rect l="txL" t="txT" r="txR" b="txB"/>
                <a:pathLst>
                  <a:path w="134" h="66">
                    <a:moveTo>
                      <a:pt x="0" y="20"/>
                    </a:moveTo>
                    <a:cubicBezTo>
                      <a:pt x="0" y="20"/>
                      <a:pt x="37" y="29"/>
                      <a:pt x="53" y="43"/>
                    </a:cubicBezTo>
                    <a:cubicBezTo>
                      <a:pt x="62" y="51"/>
                      <a:pt x="59" y="66"/>
                      <a:pt x="59" y="66"/>
                    </a:cubicBezTo>
                    <a:cubicBezTo>
                      <a:pt x="134" y="66"/>
                      <a:pt x="134" y="66"/>
                      <a:pt x="134" y="66"/>
                    </a:cubicBezTo>
                    <a:cubicBezTo>
                      <a:pt x="120" y="33"/>
                      <a:pt x="120" y="33"/>
                      <a:pt x="120" y="33"/>
                    </a:cubicBezTo>
                    <a:cubicBezTo>
                      <a:pt x="74" y="0"/>
                      <a:pt x="74" y="0"/>
                      <a:pt x="74" y="0"/>
                    </a:cubicBezTo>
                    <a:lnTo>
                      <a:pt x="0" y="20"/>
                    </a:lnTo>
                    <a:close/>
                  </a:path>
                </a:pathLst>
              </a:custGeom>
              <a:solidFill>
                <a:srgbClr val="545454">
                  <a:alpha val="67000"/>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07" name="Freeform 20"/>
              <p:cNvSpPr/>
              <p:nvPr>
                <p:custDataLst>
                  <p:tags r:id="rId14"/>
                </p:custDataLst>
              </p:nvPr>
            </p:nvSpPr>
            <p:spPr>
              <a:xfrm>
                <a:off x="2503822" y="312058"/>
                <a:ext cx="766206" cy="546160"/>
              </a:xfrm>
              <a:custGeom>
                <a:avLst/>
                <a:gdLst>
                  <a:gd name="txL" fmla="*/ 0 w 484"/>
                  <a:gd name="txT" fmla="*/ 0 h 345"/>
                  <a:gd name="txR" fmla="*/ 484 w 484"/>
                  <a:gd name="txB" fmla="*/ 345 h 345"/>
                </a:gdLst>
                <a:ahLst/>
                <a:cxnLst>
                  <a:cxn ang="0">
                    <a:pos x="484" y="173"/>
                  </a:cxn>
                  <a:cxn ang="0">
                    <a:pos x="338" y="0"/>
                  </a:cxn>
                  <a:cxn ang="0">
                    <a:pos x="338" y="33"/>
                  </a:cxn>
                  <a:cxn ang="0">
                    <a:pos x="0" y="33"/>
                  </a:cxn>
                  <a:cxn ang="0">
                    <a:pos x="0" y="312"/>
                  </a:cxn>
                  <a:cxn ang="0">
                    <a:pos x="338" y="312"/>
                  </a:cxn>
                  <a:cxn ang="0">
                    <a:pos x="338" y="345"/>
                  </a:cxn>
                  <a:cxn ang="0">
                    <a:pos x="484" y="173"/>
                  </a:cxn>
                </a:cxnLst>
                <a:rect l="txL" t="txT" r="txR" b="txB"/>
                <a:pathLst>
                  <a:path w="484" h="345">
                    <a:moveTo>
                      <a:pt x="484" y="173"/>
                    </a:moveTo>
                    <a:lnTo>
                      <a:pt x="338" y="0"/>
                    </a:lnTo>
                    <a:lnTo>
                      <a:pt x="338" y="33"/>
                    </a:lnTo>
                    <a:lnTo>
                      <a:pt x="0" y="33"/>
                    </a:lnTo>
                    <a:lnTo>
                      <a:pt x="0" y="312"/>
                    </a:lnTo>
                    <a:lnTo>
                      <a:pt x="338" y="312"/>
                    </a:lnTo>
                    <a:lnTo>
                      <a:pt x="338" y="345"/>
                    </a:lnTo>
                    <a:lnTo>
                      <a:pt x="484" y="173"/>
                    </a:lnTo>
                    <a:close/>
                  </a:path>
                </a:pathLst>
              </a:custGeom>
              <a:solidFill>
                <a:srgbClr val="E74C2E"/>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08" name="Freeform 22"/>
              <p:cNvSpPr/>
              <p:nvPr>
                <p:custDataLst>
                  <p:tags r:id="rId15"/>
                </p:custDataLst>
              </p:nvPr>
            </p:nvSpPr>
            <p:spPr>
              <a:xfrm>
                <a:off x="1409378" y="184621"/>
                <a:ext cx="1095484" cy="620564"/>
              </a:xfrm>
              <a:custGeom>
                <a:avLst/>
                <a:gdLst>
                  <a:gd name="txL" fmla="*/ 0 w 293"/>
                  <a:gd name="txT" fmla="*/ 0 h 166"/>
                  <a:gd name="txR" fmla="*/ 293 w 293"/>
                  <a:gd name="txB" fmla="*/ 166 h 166"/>
                </a:gdLst>
                <a:ahLst/>
                <a:cxnLst>
                  <a:cxn ang="0">
                    <a:pos x="79" y="126"/>
                  </a:cxn>
                  <a:cxn ang="0">
                    <a:pos x="217" y="126"/>
                  </a:cxn>
                  <a:cxn ang="0">
                    <a:pos x="293" y="166"/>
                  </a:cxn>
                  <a:cxn ang="0">
                    <a:pos x="293" y="48"/>
                  </a:cxn>
                  <a:cxn ang="0">
                    <a:pos x="216" y="8"/>
                  </a:cxn>
                  <a:cxn ang="0">
                    <a:pos x="78" y="8"/>
                  </a:cxn>
                  <a:cxn ang="0">
                    <a:pos x="0" y="49"/>
                  </a:cxn>
                  <a:cxn ang="0">
                    <a:pos x="0" y="166"/>
                  </a:cxn>
                  <a:cxn ang="0">
                    <a:pos x="79" y="126"/>
                  </a:cxn>
                </a:cxnLst>
                <a:rect l="txL" t="txT" r="txR" b="txB"/>
                <a:pathLst>
                  <a:path w="293" h="166">
                    <a:moveTo>
                      <a:pt x="79" y="126"/>
                    </a:moveTo>
                    <a:cubicBezTo>
                      <a:pt x="113" y="119"/>
                      <a:pt x="184" y="117"/>
                      <a:pt x="217" y="126"/>
                    </a:cubicBezTo>
                    <a:cubicBezTo>
                      <a:pt x="235" y="131"/>
                      <a:pt x="293" y="166"/>
                      <a:pt x="293" y="166"/>
                    </a:cubicBezTo>
                    <a:cubicBezTo>
                      <a:pt x="293" y="48"/>
                      <a:pt x="293" y="48"/>
                      <a:pt x="293" y="48"/>
                    </a:cubicBezTo>
                    <a:cubicBezTo>
                      <a:pt x="293" y="48"/>
                      <a:pt x="235" y="13"/>
                      <a:pt x="216" y="8"/>
                    </a:cubicBezTo>
                    <a:cubicBezTo>
                      <a:pt x="183" y="0"/>
                      <a:pt x="112" y="1"/>
                      <a:pt x="78" y="8"/>
                    </a:cubicBezTo>
                    <a:cubicBezTo>
                      <a:pt x="60" y="13"/>
                      <a:pt x="0" y="49"/>
                      <a:pt x="0" y="49"/>
                    </a:cubicBezTo>
                    <a:cubicBezTo>
                      <a:pt x="0" y="166"/>
                      <a:pt x="0" y="166"/>
                      <a:pt x="0" y="166"/>
                    </a:cubicBezTo>
                    <a:cubicBezTo>
                      <a:pt x="0" y="166"/>
                      <a:pt x="60" y="130"/>
                      <a:pt x="79" y="126"/>
                    </a:cubicBezTo>
                    <a:close/>
                  </a:path>
                </a:pathLst>
              </a:custGeom>
              <a:gradFill rotWithShape="1">
                <a:gsLst>
                  <a:gs pos="0">
                    <a:srgbClr val="8E2611">
                      <a:alpha val="100000"/>
                    </a:srgbClr>
                  </a:gs>
                  <a:gs pos="50000">
                    <a:srgbClr val="CB371A">
                      <a:alpha val="100000"/>
                    </a:srgbClr>
                  </a:gs>
                  <a:gs pos="100000">
                    <a:srgbClr val="F44220">
                      <a:alpha val="100000"/>
                    </a:srgbClr>
                  </a:gs>
                </a:gsLst>
                <a:lin ang="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09" name="Rectangle 23"/>
              <p:cNvSpPr/>
              <p:nvPr>
                <p:custDataLst>
                  <p:tags r:id="rId16"/>
                </p:custDataLst>
              </p:nvPr>
            </p:nvSpPr>
            <p:spPr>
              <a:xfrm>
                <a:off x="951870" y="373596"/>
                <a:ext cx="457508" cy="436928"/>
              </a:xfrm>
              <a:prstGeom prst="rect">
                <a:avLst/>
              </a:prstGeom>
              <a:solidFill>
                <a:srgbClr val="E74C2E"/>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12310" name="组合 56"/>
              <p:cNvGrpSpPr/>
              <p:nvPr/>
            </p:nvGrpSpPr>
            <p:grpSpPr>
              <a:xfrm>
                <a:off x="0" y="0"/>
                <a:ext cx="1095484" cy="972076"/>
                <a:chOff x="0" y="0"/>
                <a:chExt cx="1098550" cy="974795"/>
              </a:xfrm>
            </p:grpSpPr>
            <p:sp>
              <p:nvSpPr>
                <p:cNvPr id="12311" name="Freeform 26"/>
                <p:cNvSpPr/>
                <p:nvPr>
                  <p:custDataLst>
                    <p:tags r:id="rId17"/>
                  </p:custDataLst>
                </p:nvPr>
              </p:nvSpPr>
              <p:spPr>
                <a:xfrm>
                  <a:off x="0" y="468382"/>
                  <a:ext cx="1098550" cy="506413"/>
                </a:xfrm>
                <a:custGeom>
                  <a:avLst/>
                  <a:gdLst>
                    <a:gd name="txL" fmla="*/ 0 w 293"/>
                    <a:gd name="txT" fmla="*/ 0 h 135"/>
                    <a:gd name="txR" fmla="*/ 293 w 293"/>
                    <a:gd name="txB" fmla="*/ 135 h 135"/>
                  </a:gdLst>
                  <a:ahLst/>
                  <a:cxnLst>
                    <a:cxn ang="0">
                      <a:pos x="146" y="99"/>
                    </a:cxn>
                    <a:cxn ang="0">
                      <a:pos x="0" y="0"/>
                    </a:cxn>
                    <a:cxn ang="0">
                      <a:pos x="0" y="28"/>
                    </a:cxn>
                    <a:cxn ang="0">
                      <a:pos x="146" y="135"/>
                    </a:cxn>
                    <a:cxn ang="0">
                      <a:pos x="293" y="28"/>
                    </a:cxn>
                    <a:cxn ang="0">
                      <a:pos x="293" y="0"/>
                    </a:cxn>
                    <a:cxn ang="0">
                      <a:pos x="146" y="99"/>
                    </a:cxn>
                  </a:cxnLst>
                  <a:rect l="txL" t="txT" r="txR" b="txB"/>
                  <a:pathLst>
                    <a:path w="293" h="135">
                      <a:moveTo>
                        <a:pt x="146" y="99"/>
                      </a:moveTo>
                      <a:cubicBezTo>
                        <a:pt x="70" y="99"/>
                        <a:pt x="6" y="60"/>
                        <a:pt x="0" y="0"/>
                      </a:cubicBezTo>
                      <a:cubicBezTo>
                        <a:pt x="0" y="4"/>
                        <a:pt x="0" y="25"/>
                        <a:pt x="0" y="28"/>
                      </a:cubicBezTo>
                      <a:cubicBezTo>
                        <a:pt x="0" y="92"/>
                        <a:pt x="65" y="135"/>
                        <a:pt x="146" y="135"/>
                      </a:cubicBezTo>
                      <a:cubicBezTo>
                        <a:pt x="227" y="135"/>
                        <a:pt x="293" y="92"/>
                        <a:pt x="293" y="28"/>
                      </a:cubicBezTo>
                      <a:cubicBezTo>
                        <a:pt x="293" y="25"/>
                        <a:pt x="293" y="4"/>
                        <a:pt x="293" y="0"/>
                      </a:cubicBezTo>
                      <a:cubicBezTo>
                        <a:pt x="286" y="60"/>
                        <a:pt x="223" y="99"/>
                        <a:pt x="146" y="99"/>
                      </a:cubicBezTo>
                      <a:close/>
                    </a:path>
                  </a:pathLst>
                </a:custGeom>
                <a:solidFill>
                  <a:srgbClr val="CB3517"/>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12" name="Oval 27"/>
                <p:cNvSpPr/>
                <p:nvPr>
                  <p:custDataLst>
                    <p:tags r:id="rId18"/>
                  </p:custDataLst>
                </p:nvPr>
              </p:nvSpPr>
              <p:spPr>
                <a:xfrm>
                  <a:off x="0" y="0"/>
                  <a:ext cx="1098550" cy="869950"/>
                </a:xfrm>
                <a:prstGeom prst="ellipse">
                  <a:avLst/>
                </a:prstGeom>
                <a:solidFill>
                  <a:srgbClr val="E74C2E"/>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grpSp>
        <p:nvGrpSpPr>
          <p:cNvPr id="12313" name="组合 85"/>
          <p:cNvGrpSpPr/>
          <p:nvPr/>
        </p:nvGrpSpPr>
        <p:grpSpPr>
          <a:xfrm>
            <a:off x="1310640" y="1621790"/>
            <a:ext cx="2170430" cy="4155440"/>
            <a:chOff x="84289" y="0"/>
            <a:chExt cx="1916249" cy="2692562"/>
          </a:xfrm>
        </p:grpSpPr>
        <p:grpSp>
          <p:nvGrpSpPr>
            <p:cNvPr id="12314" name="组合 99"/>
            <p:cNvGrpSpPr/>
            <p:nvPr/>
          </p:nvGrpSpPr>
          <p:grpSpPr>
            <a:xfrm>
              <a:off x="84421" y="122684"/>
              <a:ext cx="1525453" cy="260469"/>
              <a:chOff x="-40" y="135493"/>
              <a:chExt cx="1800273" cy="307395"/>
            </a:xfrm>
          </p:grpSpPr>
          <p:sp>
            <p:nvSpPr>
              <p:cNvPr id="12315" name="矩形 100"/>
              <p:cNvSpPr/>
              <p:nvPr>
                <p:custDataLst>
                  <p:tags r:id="rId19"/>
                </p:custDataLst>
              </p:nvPr>
            </p:nvSpPr>
            <p:spPr>
              <a:xfrm>
                <a:off x="-40" y="135493"/>
                <a:ext cx="1800273" cy="307395"/>
              </a:xfrm>
              <a:prstGeom prst="rect">
                <a:avLst/>
              </a:prstGeom>
              <a:solidFill>
                <a:srgbClr val="CB3517"/>
              </a:solidFill>
              <a:ln w="9525">
                <a:noFill/>
              </a:ln>
            </p:spPr>
            <p:txBody>
              <a:bodyPr anchor="ctr" anchorCtr="0"/>
              <a:p>
                <a:pPr algn="ctr"/>
                <a:endParaRPr sz="14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2316" name="TextBox 101"/>
              <p:cNvSpPr/>
              <p:nvPr>
                <p:custDataLst>
                  <p:tags r:id="rId20"/>
                </p:custDataLst>
              </p:nvPr>
            </p:nvSpPr>
            <p:spPr>
              <a:xfrm>
                <a:off x="37524" y="175588"/>
                <a:ext cx="1761838" cy="234536"/>
              </a:xfrm>
              <a:prstGeom prst="rect">
                <a:avLst/>
              </a:prstGeom>
              <a:noFill/>
              <a:ln w="9525">
                <a:noFill/>
              </a:ln>
            </p:spPr>
            <p:txBody>
              <a:bodyPr wrap="square">
                <a:spAutoFit/>
              </a:bodyPr>
              <a:p>
                <a:pPr algn="ct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职业病种类多</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12317" name="组合 95"/>
            <p:cNvGrpSpPr/>
            <p:nvPr/>
          </p:nvGrpSpPr>
          <p:grpSpPr>
            <a:xfrm>
              <a:off x="84289" y="1025846"/>
              <a:ext cx="1609090" cy="247973"/>
              <a:chOff x="99474" y="58529"/>
              <a:chExt cx="1898978" cy="292647"/>
            </a:xfrm>
          </p:grpSpPr>
          <p:sp>
            <p:nvSpPr>
              <p:cNvPr id="12318" name="矩形 96"/>
              <p:cNvSpPr/>
              <p:nvPr>
                <p:custDataLst>
                  <p:tags r:id="rId21"/>
                </p:custDataLst>
              </p:nvPr>
            </p:nvSpPr>
            <p:spPr>
              <a:xfrm>
                <a:off x="99474" y="58529"/>
                <a:ext cx="1800275" cy="292647"/>
              </a:xfrm>
              <a:prstGeom prst="rect">
                <a:avLst/>
              </a:prstGeom>
              <a:solidFill>
                <a:srgbClr val="7F7F7F"/>
              </a:solidFill>
              <a:ln w="9525">
                <a:noFill/>
              </a:ln>
            </p:spPr>
            <p:txBody>
              <a:bodyPr anchor="ctr" anchorCtr="0"/>
              <a:p>
                <a:pPr algn="ctr"/>
                <a:endParaRPr sz="14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2319" name="TextBox 97"/>
              <p:cNvSpPr/>
              <p:nvPr>
                <p:custDataLst>
                  <p:tags r:id="rId22"/>
                </p:custDataLst>
              </p:nvPr>
            </p:nvSpPr>
            <p:spPr>
              <a:xfrm>
                <a:off x="99474" y="58529"/>
                <a:ext cx="1898978" cy="234536"/>
              </a:xfrm>
              <a:prstGeom prst="rect">
                <a:avLst/>
              </a:prstGeom>
              <a:noFill/>
              <a:ln w="9525">
                <a:noFill/>
              </a:ln>
            </p:spPr>
            <p:txBody>
              <a:bodyPr wrap="square">
                <a:spAutoFit/>
              </a:bodyPr>
              <a:p>
                <a:pPr algn="ct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分布行业广</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grpSp>
          <p:nvGrpSpPr>
            <p:cNvPr id="12320" name="组合 91"/>
            <p:cNvGrpSpPr/>
            <p:nvPr/>
          </p:nvGrpSpPr>
          <p:grpSpPr>
            <a:xfrm>
              <a:off x="84455" y="1920806"/>
              <a:ext cx="1525454" cy="272966"/>
              <a:chOff x="0" y="-28113"/>
              <a:chExt cx="1800275" cy="322143"/>
            </a:xfrm>
          </p:grpSpPr>
          <p:sp>
            <p:nvSpPr>
              <p:cNvPr id="12321" name="矩形 92"/>
              <p:cNvSpPr/>
              <p:nvPr>
                <p:custDataLst>
                  <p:tags r:id="rId23"/>
                </p:custDataLst>
              </p:nvPr>
            </p:nvSpPr>
            <p:spPr>
              <a:xfrm>
                <a:off x="0" y="-28113"/>
                <a:ext cx="1800275" cy="322143"/>
              </a:xfrm>
              <a:prstGeom prst="rect">
                <a:avLst/>
              </a:prstGeom>
              <a:solidFill>
                <a:srgbClr val="7F7F7F"/>
              </a:solidFill>
              <a:ln w="9525">
                <a:noFill/>
              </a:ln>
            </p:spPr>
            <p:txBody>
              <a:bodyPr anchor="ctr" anchorCtr="0"/>
              <a:p>
                <a:pPr algn="ctr"/>
                <a:endParaRPr sz="1400">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2322" name="TextBox 93"/>
              <p:cNvSpPr/>
              <p:nvPr>
                <p:custDataLst>
                  <p:tags r:id="rId24"/>
                </p:custDataLst>
              </p:nvPr>
            </p:nvSpPr>
            <p:spPr>
              <a:xfrm>
                <a:off x="38219" y="0"/>
                <a:ext cx="1761089" cy="234536"/>
              </a:xfrm>
              <a:prstGeom prst="rect">
                <a:avLst/>
              </a:prstGeom>
              <a:noFill/>
              <a:ln w="9525">
                <a:noFill/>
              </a:ln>
            </p:spPr>
            <p:txBody>
              <a:bodyPr wrap="square">
                <a:spAutoFit/>
              </a:bodyPr>
              <a:p>
                <a:pPr algn="ctr"/>
                <a:r>
                  <a:rPr lang="zh-CN" altLang="en-US" sz="1400" b="1" dirty="0">
                    <a:solidFill>
                      <a:schemeClr val="bg1"/>
                    </a:solidFill>
                    <a:latin typeface="微软雅黑" panose="020B0503020204020204" charset="-122"/>
                    <a:ea typeface="微软雅黑" panose="020B0503020204020204" charset="-122"/>
                    <a:sym typeface="微软雅黑" panose="020B0503020204020204" charset="-122"/>
                  </a:rPr>
                  <a:t>接害人数多</a:t>
                </a:r>
                <a:endParaRPr lang="zh-CN" altLang="en-US" sz="1400" b="1" dirty="0">
                  <a:solidFill>
                    <a:schemeClr val="bg1"/>
                  </a:solidFill>
                  <a:latin typeface="微软雅黑" panose="020B0503020204020204" charset="-122"/>
                  <a:ea typeface="微软雅黑" panose="020B0503020204020204" charset="-122"/>
                  <a:sym typeface="微软雅黑" panose="020B0503020204020204" charset="-122"/>
                </a:endParaRPr>
              </a:p>
            </p:txBody>
          </p:sp>
        </p:grpSp>
        <p:sp>
          <p:nvSpPr>
            <p:cNvPr id="12323" name="直接连接符 89"/>
            <p:cNvSpPr/>
            <p:nvPr>
              <p:custDataLst>
                <p:tags r:id="rId25"/>
              </p:custDataLst>
            </p:nvPr>
          </p:nvSpPr>
          <p:spPr>
            <a:xfrm>
              <a:off x="2000537" y="0"/>
              <a:ext cx="1" cy="2692562"/>
            </a:xfrm>
            <a:prstGeom prst="line">
              <a:avLst/>
            </a:prstGeom>
            <a:ln w="9525" cap="flat" cmpd="sng">
              <a:solidFill>
                <a:srgbClr val="17365D"/>
              </a:solidFill>
              <a:prstDash val="solid"/>
              <a:miter/>
              <a:headEnd type="none" w="med" len="med"/>
              <a:tailEnd type="none" w="med" len="med"/>
            </a:ln>
          </p:spPr>
        </p:sp>
      </p:grpSp>
      <p:grpSp>
        <p:nvGrpSpPr>
          <p:cNvPr id="12324" name="组合 102"/>
          <p:cNvGrpSpPr/>
          <p:nvPr/>
        </p:nvGrpSpPr>
        <p:grpSpPr>
          <a:xfrm>
            <a:off x="4757420" y="3327718"/>
            <a:ext cx="677863" cy="1381125"/>
            <a:chOff x="0" y="0"/>
            <a:chExt cx="800608" cy="1630760"/>
          </a:xfrm>
        </p:grpSpPr>
        <p:sp>
          <p:nvSpPr>
            <p:cNvPr id="12325" name="TextBox 103"/>
            <p:cNvSpPr/>
            <p:nvPr>
              <p:custDataLst>
                <p:tags r:id="rId26"/>
              </p:custDataLst>
            </p:nvPr>
          </p:nvSpPr>
          <p:spPr>
            <a:xfrm>
              <a:off x="0" y="0"/>
              <a:ext cx="800608" cy="544837"/>
            </a:xfrm>
            <a:prstGeom prst="rect">
              <a:avLst/>
            </a:prstGeom>
            <a:noFill/>
            <a:ln w="9525">
              <a:noFill/>
            </a:ln>
          </p:spPr>
          <p:txBody>
            <a:bodyPr wrap="none">
              <a:spAutoFit/>
            </a:bodyPr>
            <a:p>
              <a:r>
                <a:rPr lang="en-US" altLang="zh-CN" sz="2400" dirty="0">
                  <a:solidFill>
                    <a:schemeClr val="bg1"/>
                  </a:solidFill>
                  <a:latin typeface="Calibri" panose="020F0502020204030204" charset="0"/>
                  <a:ea typeface="宋体" panose="02010600030101010101" pitchFamily="2" charset="-122"/>
                  <a:sym typeface="Calibri" panose="020F0502020204030204" charset="0"/>
                </a:rPr>
                <a:t>27</a:t>
              </a:r>
              <a:r>
                <a:rPr lang="en-US" altLang="zh-CN" dirty="0">
                  <a:solidFill>
                    <a:schemeClr val="bg1"/>
                  </a:solidFill>
                  <a:latin typeface="Calibri" panose="020F0502020204030204" charset="0"/>
                  <a:ea typeface="宋体" panose="02010600030101010101" pitchFamily="2" charset="-122"/>
                  <a:sym typeface="Calibri" panose="020F0502020204030204" charset="0"/>
                </a:rPr>
                <a:t>%</a:t>
              </a:r>
              <a:endParaRPr lang="zh-CN" altLang="en-US" dirty="0">
                <a:solidFill>
                  <a:schemeClr val="bg1"/>
                </a:solidFill>
                <a:latin typeface="Calibri" panose="020F0502020204030204" charset="0"/>
                <a:ea typeface="宋体" panose="02010600030101010101" pitchFamily="2" charset="-122"/>
                <a:sym typeface="Calibri" panose="020F0502020204030204" charset="0"/>
              </a:endParaRPr>
            </a:p>
          </p:txBody>
        </p:sp>
        <p:sp>
          <p:nvSpPr>
            <p:cNvPr id="12326" name="TextBox 104"/>
            <p:cNvSpPr/>
            <p:nvPr>
              <p:custDataLst>
                <p:tags r:id="rId27"/>
              </p:custDataLst>
            </p:nvPr>
          </p:nvSpPr>
          <p:spPr>
            <a:xfrm>
              <a:off x="0" y="1085923"/>
              <a:ext cx="800608" cy="544837"/>
            </a:xfrm>
            <a:prstGeom prst="rect">
              <a:avLst/>
            </a:prstGeom>
            <a:noFill/>
            <a:ln w="9525">
              <a:noFill/>
            </a:ln>
          </p:spPr>
          <p:txBody>
            <a:bodyPr wrap="none">
              <a:spAutoFit/>
            </a:bodyPr>
            <a:p>
              <a:r>
                <a:rPr lang="en-US" altLang="zh-CN" sz="2400" dirty="0">
                  <a:solidFill>
                    <a:schemeClr val="bg1"/>
                  </a:solidFill>
                  <a:latin typeface="Calibri" panose="020F0502020204030204" charset="0"/>
                  <a:ea typeface="宋体" panose="02010600030101010101" pitchFamily="2" charset="-122"/>
                  <a:sym typeface="Calibri" panose="020F0502020204030204" charset="0"/>
                </a:rPr>
                <a:t>42</a:t>
              </a:r>
              <a:r>
                <a:rPr lang="en-US" altLang="zh-CN" dirty="0">
                  <a:solidFill>
                    <a:schemeClr val="bg1"/>
                  </a:solidFill>
                  <a:latin typeface="Calibri" panose="020F0502020204030204" charset="0"/>
                  <a:ea typeface="宋体" panose="02010600030101010101" pitchFamily="2" charset="-122"/>
                  <a:sym typeface="Calibri" panose="020F0502020204030204" charset="0"/>
                </a:rPr>
                <a:t>%</a:t>
              </a:r>
              <a:endParaRPr lang="zh-CN" altLang="en-US" dirty="0">
                <a:solidFill>
                  <a:schemeClr val="bg1"/>
                </a:solidFill>
                <a:latin typeface="Calibri" panose="020F0502020204030204" charset="0"/>
                <a:ea typeface="宋体" panose="02010600030101010101" pitchFamily="2" charset="-122"/>
                <a:sym typeface="Calibri" panose="020F0502020204030204" charset="0"/>
              </a:endParaRPr>
            </a:p>
          </p:txBody>
        </p:sp>
      </p:grpSp>
      <p:sp>
        <p:nvSpPr>
          <p:cNvPr id="12330" name="TextBox 47"/>
          <p:cNvSpPr/>
          <p:nvPr>
            <p:custDataLst>
              <p:tags r:id="rId28"/>
            </p:custDataLst>
          </p:nvPr>
        </p:nvSpPr>
        <p:spPr>
          <a:xfrm>
            <a:off x="264160" y="668655"/>
            <a:ext cx="2105025" cy="398780"/>
          </a:xfrm>
          <a:prstGeom prst="rect">
            <a:avLst/>
          </a:prstGeom>
          <a:noFill/>
          <a:ln w="9525">
            <a:noFill/>
          </a:ln>
        </p:spPr>
        <p:txBody>
          <a:bodyPr wrap="square">
            <a:spAutoFit/>
          </a:bodyPr>
          <a:p>
            <a:pPr algn="ctr"/>
            <a:r>
              <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rPr>
              <a:t>职业健康形势</a:t>
            </a:r>
            <a:endParaRPr lang="zh-CN" altLang="en-US" sz="2000" b="1" dirty="0">
              <a:solidFill>
                <a:srgbClr val="E74C2E"/>
              </a:solidFill>
              <a:latin typeface="Impact" panose="020B0806030902050204" pitchFamily="2" charset="0"/>
              <a:ea typeface="微软雅黑" panose="020B0503020204020204" charset="-122"/>
              <a:sym typeface="Impact" panose="020B0806030902050204" pitchFamily="2" charset="0"/>
            </a:endParaRPr>
          </a:p>
        </p:txBody>
      </p:sp>
      <p:sp>
        <p:nvSpPr>
          <p:cNvPr id="12331" name="文本框 28"/>
          <p:cNvSpPr/>
          <p:nvPr>
            <p:custDataLst>
              <p:tags r:id="rId29"/>
            </p:custDataLst>
          </p:nvPr>
        </p:nvSpPr>
        <p:spPr>
          <a:xfrm>
            <a:off x="196850" y="1164908"/>
            <a:ext cx="3400425" cy="368300"/>
          </a:xfrm>
          <a:prstGeom prst="rect">
            <a:avLst/>
          </a:prstGeom>
          <a:noFill/>
          <a:ln w="9525">
            <a:noFill/>
          </a:ln>
        </p:spPr>
        <p:txBody>
          <a:bodyPr wrap="none" anchor="t" anchorCtr="0">
            <a:spAutoFit/>
          </a:bodyPr>
          <a:p>
            <a:pPr>
              <a:spcBef>
                <a:spcPct val="50000"/>
              </a:spcBef>
            </a:pP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三</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 </a:t>
            </a:r>
            <a:r>
              <a:rPr lang="zh-CN" altLang="en-US" b="1" dirty="0">
                <a:solidFill>
                  <a:srgbClr val="404040"/>
                </a:solidFill>
                <a:latin typeface="微软雅黑" panose="020B0503020204020204" charset="-122"/>
                <a:ea typeface="微软雅黑" panose="020B0503020204020204" charset="-122"/>
                <a:sym typeface="微软雅黑" panose="020B0503020204020204" charset="-122"/>
              </a:rPr>
              <a:t>职</a:t>
            </a:r>
            <a:r>
              <a:rPr lang="en-US" altLang="zh-CN" b="1" dirty="0">
                <a:solidFill>
                  <a:srgbClr val="404040"/>
                </a:solidFill>
                <a:latin typeface="微软雅黑" panose="020B0503020204020204" charset="-122"/>
                <a:ea typeface="微软雅黑" panose="020B0503020204020204" charset="-122"/>
                <a:sym typeface="微软雅黑" panose="020B0503020204020204" charset="-122"/>
              </a:rPr>
              <a:t>业病危害种类多、分布广</a:t>
            </a:r>
            <a:endParaRPr lang="en-US" altLang="zh-CN" b="1" dirty="0">
              <a:solidFill>
                <a:srgbClr val="404040"/>
              </a:solidFill>
              <a:latin typeface="微软雅黑" panose="020B0503020204020204" charset="-122"/>
              <a:ea typeface="微软雅黑" panose="020B0503020204020204" charset="-122"/>
              <a:sym typeface="微软雅黑" panose="020B0503020204020204" charset="-122"/>
            </a:endParaRPr>
          </a:p>
        </p:txBody>
      </p:sp>
      <p:grpSp>
        <p:nvGrpSpPr>
          <p:cNvPr id="12332" name="组合 6"/>
          <p:cNvGrpSpPr/>
          <p:nvPr/>
        </p:nvGrpSpPr>
        <p:grpSpPr>
          <a:xfrm>
            <a:off x="3903980" y="2841625"/>
            <a:ext cx="7686040" cy="1127125"/>
            <a:chOff x="0" y="0"/>
            <a:chExt cx="9374" cy="1277"/>
          </a:xfrm>
        </p:grpSpPr>
        <p:grpSp>
          <p:nvGrpSpPr>
            <p:cNvPr id="12333" name="组合 67"/>
            <p:cNvGrpSpPr/>
            <p:nvPr/>
          </p:nvGrpSpPr>
          <p:grpSpPr>
            <a:xfrm>
              <a:off x="0" y="0"/>
              <a:ext cx="9374" cy="1277"/>
              <a:chOff x="0" y="0"/>
              <a:chExt cx="5952257" cy="811174"/>
            </a:xfrm>
          </p:grpSpPr>
          <p:sp>
            <p:nvSpPr>
              <p:cNvPr id="12334" name="TextBox 73"/>
              <p:cNvSpPr/>
              <p:nvPr>
                <p:custDataLst>
                  <p:tags r:id="rId30"/>
                </p:custDataLst>
              </p:nvPr>
            </p:nvSpPr>
            <p:spPr>
              <a:xfrm>
                <a:off x="2994517" y="125476"/>
                <a:ext cx="2957740" cy="441918"/>
              </a:xfrm>
              <a:prstGeom prst="rect">
                <a:avLst/>
              </a:prstGeom>
              <a:noFill/>
              <a:ln w="9525">
                <a:noFill/>
              </a:ln>
            </p:spPr>
            <p:txBody>
              <a:bodyPr wrap="square">
                <a:spAutoFit/>
              </a:bodyPr>
              <a:p>
                <a:pPr>
                  <a:lnSpc>
                    <a:spcPts val="2040"/>
                  </a:lnSpc>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职业病危害分布 矿山、冶金、建材、化工、电子等</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30</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多个行业</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12335" name="组合 74"/>
              <p:cNvGrpSpPr/>
              <p:nvPr/>
            </p:nvGrpSpPr>
            <p:grpSpPr>
              <a:xfrm>
                <a:off x="0" y="0"/>
                <a:ext cx="2770843" cy="811174"/>
                <a:chOff x="0" y="0"/>
                <a:chExt cx="3270028" cy="957312"/>
              </a:xfrm>
            </p:grpSpPr>
            <p:sp>
              <p:nvSpPr>
                <p:cNvPr id="12336" name="Freeform 19"/>
                <p:cNvSpPr/>
                <p:nvPr>
                  <p:custDataLst>
                    <p:tags r:id="rId31"/>
                  </p:custDataLst>
                </p:nvPr>
              </p:nvSpPr>
              <p:spPr>
                <a:xfrm>
                  <a:off x="1409866" y="526840"/>
                  <a:ext cx="497084" cy="246959"/>
                </a:xfrm>
                <a:custGeom>
                  <a:avLst/>
                  <a:gdLst>
                    <a:gd name="txL" fmla="*/ 0 w 133"/>
                    <a:gd name="txT" fmla="*/ 0 h 66"/>
                    <a:gd name="txR" fmla="*/ 133 w 133"/>
                    <a:gd name="txB" fmla="*/ 66 h 66"/>
                  </a:gdLst>
                  <a:ahLst/>
                  <a:cxnLst>
                    <a:cxn ang="0">
                      <a:pos x="133" y="20"/>
                    </a:cxn>
                    <a:cxn ang="0">
                      <a:pos x="80" y="43"/>
                    </a:cxn>
                    <a:cxn ang="0">
                      <a:pos x="75" y="66"/>
                    </a:cxn>
                    <a:cxn ang="0">
                      <a:pos x="0" y="66"/>
                    </a:cxn>
                    <a:cxn ang="0">
                      <a:pos x="14" y="33"/>
                    </a:cxn>
                    <a:cxn ang="0">
                      <a:pos x="60" y="0"/>
                    </a:cxn>
                    <a:cxn ang="0">
                      <a:pos x="133" y="20"/>
                    </a:cxn>
                  </a:cxnLst>
                  <a:rect l="txL" t="txT" r="txR" b="txB"/>
                  <a:pathLst>
                    <a:path w="133" h="66">
                      <a:moveTo>
                        <a:pt x="133" y="20"/>
                      </a:moveTo>
                      <a:cubicBezTo>
                        <a:pt x="133" y="20"/>
                        <a:pt x="96" y="29"/>
                        <a:pt x="80" y="43"/>
                      </a:cubicBezTo>
                      <a:cubicBezTo>
                        <a:pt x="73" y="49"/>
                        <a:pt x="75" y="66"/>
                        <a:pt x="75" y="66"/>
                      </a:cubicBezTo>
                      <a:cubicBezTo>
                        <a:pt x="0" y="66"/>
                        <a:pt x="0" y="66"/>
                        <a:pt x="0" y="66"/>
                      </a:cubicBezTo>
                      <a:cubicBezTo>
                        <a:pt x="14" y="33"/>
                        <a:pt x="14" y="33"/>
                        <a:pt x="14" y="33"/>
                      </a:cubicBezTo>
                      <a:cubicBezTo>
                        <a:pt x="60" y="0"/>
                        <a:pt x="60" y="0"/>
                        <a:pt x="60" y="0"/>
                      </a:cubicBezTo>
                      <a:lnTo>
                        <a:pt x="133" y="20"/>
                      </a:lnTo>
                      <a:close/>
                    </a:path>
                  </a:pathLst>
                </a:custGeom>
                <a:solidFill>
                  <a:srgbClr val="545454">
                    <a:alpha val="67000"/>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37" name="Freeform 21"/>
                <p:cNvSpPr/>
                <p:nvPr>
                  <p:custDataLst>
                    <p:tags r:id="rId32"/>
                  </p:custDataLst>
                </p:nvPr>
              </p:nvSpPr>
              <p:spPr>
                <a:xfrm>
                  <a:off x="2001238" y="526840"/>
                  <a:ext cx="500250" cy="246959"/>
                </a:xfrm>
                <a:custGeom>
                  <a:avLst/>
                  <a:gdLst>
                    <a:gd name="txL" fmla="*/ 0 w 134"/>
                    <a:gd name="txT" fmla="*/ 0 h 66"/>
                    <a:gd name="txR" fmla="*/ 134 w 134"/>
                    <a:gd name="txB" fmla="*/ 66 h 66"/>
                  </a:gdLst>
                  <a:ahLst/>
                  <a:cxnLst>
                    <a:cxn ang="0">
                      <a:pos x="0" y="20"/>
                    </a:cxn>
                    <a:cxn ang="0">
                      <a:pos x="53" y="43"/>
                    </a:cxn>
                    <a:cxn ang="0">
                      <a:pos x="59" y="66"/>
                    </a:cxn>
                    <a:cxn ang="0">
                      <a:pos x="134" y="66"/>
                    </a:cxn>
                    <a:cxn ang="0">
                      <a:pos x="120" y="33"/>
                    </a:cxn>
                    <a:cxn ang="0">
                      <a:pos x="74" y="0"/>
                    </a:cxn>
                    <a:cxn ang="0">
                      <a:pos x="0" y="20"/>
                    </a:cxn>
                  </a:cxnLst>
                  <a:rect l="txL" t="txT" r="txR" b="txB"/>
                  <a:pathLst>
                    <a:path w="134" h="66">
                      <a:moveTo>
                        <a:pt x="0" y="20"/>
                      </a:moveTo>
                      <a:cubicBezTo>
                        <a:pt x="0" y="20"/>
                        <a:pt x="37" y="29"/>
                        <a:pt x="53" y="43"/>
                      </a:cubicBezTo>
                      <a:cubicBezTo>
                        <a:pt x="62" y="51"/>
                        <a:pt x="59" y="66"/>
                        <a:pt x="59" y="66"/>
                      </a:cubicBezTo>
                      <a:cubicBezTo>
                        <a:pt x="134" y="66"/>
                        <a:pt x="134" y="66"/>
                        <a:pt x="134" y="66"/>
                      </a:cubicBezTo>
                      <a:cubicBezTo>
                        <a:pt x="120" y="33"/>
                        <a:pt x="120" y="33"/>
                        <a:pt x="120" y="33"/>
                      </a:cubicBezTo>
                      <a:cubicBezTo>
                        <a:pt x="74" y="0"/>
                        <a:pt x="74" y="0"/>
                        <a:pt x="74" y="0"/>
                      </a:cubicBezTo>
                      <a:lnTo>
                        <a:pt x="0" y="20"/>
                      </a:lnTo>
                      <a:close/>
                    </a:path>
                  </a:pathLst>
                </a:custGeom>
                <a:solidFill>
                  <a:srgbClr val="545454">
                    <a:alpha val="62999"/>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38" name="Freeform 20"/>
                <p:cNvSpPr/>
                <p:nvPr>
                  <p:custDataLst>
                    <p:tags r:id="rId33"/>
                  </p:custDataLst>
                </p:nvPr>
              </p:nvSpPr>
              <p:spPr>
                <a:xfrm>
                  <a:off x="2503822" y="275333"/>
                  <a:ext cx="766206" cy="546160"/>
                </a:xfrm>
                <a:custGeom>
                  <a:avLst/>
                  <a:gdLst>
                    <a:gd name="txL" fmla="*/ 0 w 484"/>
                    <a:gd name="txT" fmla="*/ 0 h 345"/>
                    <a:gd name="txR" fmla="*/ 484 w 484"/>
                    <a:gd name="txB" fmla="*/ 345 h 345"/>
                  </a:gdLst>
                  <a:ahLst/>
                  <a:cxnLst>
                    <a:cxn ang="0">
                      <a:pos x="484" y="173"/>
                    </a:cxn>
                    <a:cxn ang="0">
                      <a:pos x="338" y="0"/>
                    </a:cxn>
                    <a:cxn ang="0">
                      <a:pos x="338" y="33"/>
                    </a:cxn>
                    <a:cxn ang="0">
                      <a:pos x="0" y="33"/>
                    </a:cxn>
                    <a:cxn ang="0">
                      <a:pos x="0" y="312"/>
                    </a:cxn>
                    <a:cxn ang="0">
                      <a:pos x="338" y="312"/>
                    </a:cxn>
                    <a:cxn ang="0">
                      <a:pos x="338" y="345"/>
                    </a:cxn>
                    <a:cxn ang="0">
                      <a:pos x="484" y="173"/>
                    </a:cxn>
                  </a:cxnLst>
                  <a:rect l="txL" t="txT" r="txR" b="txB"/>
                  <a:pathLst>
                    <a:path w="484" h="345">
                      <a:moveTo>
                        <a:pt x="484" y="173"/>
                      </a:moveTo>
                      <a:lnTo>
                        <a:pt x="338" y="0"/>
                      </a:lnTo>
                      <a:lnTo>
                        <a:pt x="338" y="33"/>
                      </a:lnTo>
                      <a:lnTo>
                        <a:pt x="0" y="33"/>
                      </a:lnTo>
                      <a:lnTo>
                        <a:pt x="0" y="312"/>
                      </a:lnTo>
                      <a:lnTo>
                        <a:pt x="338" y="312"/>
                      </a:lnTo>
                      <a:lnTo>
                        <a:pt x="338" y="345"/>
                      </a:lnTo>
                      <a:lnTo>
                        <a:pt x="484" y="173"/>
                      </a:lnTo>
                      <a:close/>
                    </a:path>
                  </a:pathLst>
                </a:cu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39" name="Freeform 22"/>
                <p:cNvSpPr/>
                <p:nvPr>
                  <p:custDataLst>
                    <p:tags r:id="rId34"/>
                  </p:custDataLst>
                </p:nvPr>
              </p:nvSpPr>
              <p:spPr>
                <a:xfrm>
                  <a:off x="1409378" y="147896"/>
                  <a:ext cx="1095484" cy="620564"/>
                </a:xfrm>
                <a:custGeom>
                  <a:avLst/>
                  <a:gdLst>
                    <a:gd name="txL" fmla="*/ 0 w 293"/>
                    <a:gd name="txT" fmla="*/ 0 h 166"/>
                    <a:gd name="txR" fmla="*/ 293 w 293"/>
                    <a:gd name="txB" fmla="*/ 166 h 166"/>
                  </a:gdLst>
                  <a:ahLst/>
                  <a:cxnLst>
                    <a:cxn ang="0">
                      <a:pos x="79" y="126"/>
                    </a:cxn>
                    <a:cxn ang="0">
                      <a:pos x="217" y="126"/>
                    </a:cxn>
                    <a:cxn ang="0">
                      <a:pos x="293" y="166"/>
                    </a:cxn>
                    <a:cxn ang="0">
                      <a:pos x="293" y="48"/>
                    </a:cxn>
                    <a:cxn ang="0">
                      <a:pos x="216" y="8"/>
                    </a:cxn>
                    <a:cxn ang="0">
                      <a:pos x="78" y="8"/>
                    </a:cxn>
                    <a:cxn ang="0">
                      <a:pos x="0" y="49"/>
                    </a:cxn>
                    <a:cxn ang="0">
                      <a:pos x="0" y="166"/>
                    </a:cxn>
                    <a:cxn ang="0">
                      <a:pos x="79" y="126"/>
                    </a:cxn>
                  </a:cxnLst>
                  <a:rect l="txL" t="txT" r="txR" b="txB"/>
                  <a:pathLst>
                    <a:path w="293" h="166">
                      <a:moveTo>
                        <a:pt x="79" y="126"/>
                      </a:moveTo>
                      <a:cubicBezTo>
                        <a:pt x="113" y="119"/>
                        <a:pt x="184" y="117"/>
                        <a:pt x="217" y="126"/>
                      </a:cubicBezTo>
                      <a:cubicBezTo>
                        <a:pt x="235" y="131"/>
                        <a:pt x="293" y="166"/>
                        <a:pt x="293" y="166"/>
                      </a:cubicBezTo>
                      <a:cubicBezTo>
                        <a:pt x="293" y="48"/>
                        <a:pt x="293" y="48"/>
                        <a:pt x="293" y="48"/>
                      </a:cubicBezTo>
                      <a:cubicBezTo>
                        <a:pt x="293" y="48"/>
                        <a:pt x="235" y="13"/>
                        <a:pt x="216" y="8"/>
                      </a:cubicBezTo>
                      <a:cubicBezTo>
                        <a:pt x="183" y="0"/>
                        <a:pt x="112" y="1"/>
                        <a:pt x="78" y="8"/>
                      </a:cubicBezTo>
                      <a:cubicBezTo>
                        <a:pt x="60" y="13"/>
                        <a:pt x="0" y="49"/>
                        <a:pt x="0" y="49"/>
                      </a:cubicBezTo>
                      <a:cubicBezTo>
                        <a:pt x="0" y="166"/>
                        <a:pt x="0" y="166"/>
                        <a:pt x="0" y="166"/>
                      </a:cubicBezTo>
                      <a:cubicBezTo>
                        <a:pt x="0" y="166"/>
                        <a:pt x="60" y="130"/>
                        <a:pt x="79" y="126"/>
                      </a:cubicBezTo>
                      <a:close/>
                    </a:path>
                  </a:pathLst>
                </a:custGeom>
                <a:gradFill rotWithShape="1">
                  <a:gsLst>
                    <a:gs pos="0">
                      <a:srgbClr val="5F5F5F">
                        <a:alpha val="100000"/>
                      </a:srgbClr>
                    </a:gs>
                    <a:gs pos="50000">
                      <a:srgbClr val="898989">
                        <a:alpha val="100000"/>
                      </a:srgbClr>
                    </a:gs>
                    <a:gs pos="100000">
                      <a:srgbClr val="A5A5A5">
                        <a:alpha val="100000"/>
                      </a:srgbClr>
                    </a:gs>
                  </a:gsLst>
                  <a:lin ang="540000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40" name="Rectangle 23"/>
                <p:cNvSpPr/>
                <p:nvPr>
                  <p:custDataLst>
                    <p:tags r:id="rId35"/>
                  </p:custDataLst>
                </p:nvPr>
              </p:nvSpPr>
              <p:spPr>
                <a:xfrm>
                  <a:off x="951870" y="336871"/>
                  <a:ext cx="457508" cy="436928"/>
                </a:xfrm>
                <a:prstGeom prst="rect">
                  <a:avLst/>
                </a:pr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12341" name="组合 82"/>
                <p:cNvGrpSpPr/>
                <p:nvPr/>
              </p:nvGrpSpPr>
              <p:grpSpPr>
                <a:xfrm>
                  <a:off x="0" y="0"/>
                  <a:ext cx="1095484" cy="957312"/>
                  <a:chOff x="0" y="0"/>
                  <a:chExt cx="1095484" cy="957312"/>
                </a:xfrm>
              </p:grpSpPr>
              <p:sp>
                <p:nvSpPr>
                  <p:cNvPr id="12342" name="Freeform 26"/>
                  <p:cNvSpPr/>
                  <p:nvPr>
                    <p:custDataLst>
                      <p:tags r:id="rId36"/>
                    </p:custDataLst>
                  </p:nvPr>
                </p:nvSpPr>
                <p:spPr>
                  <a:xfrm>
                    <a:off x="0" y="452312"/>
                    <a:ext cx="1095484" cy="505000"/>
                  </a:xfrm>
                  <a:custGeom>
                    <a:avLst/>
                    <a:gdLst>
                      <a:gd name="txL" fmla="*/ 0 w 293"/>
                      <a:gd name="txT" fmla="*/ 0 h 135"/>
                      <a:gd name="txR" fmla="*/ 293 w 293"/>
                      <a:gd name="txB" fmla="*/ 135 h 135"/>
                    </a:gdLst>
                    <a:ahLst/>
                    <a:cxnLst>
                      <a:cxn ang="0">
                        <a:pos x="146" y="99"/>
                      </a:cxn>
                      <a:cxn ang="0">
                        <a:pos x="0" y="0"/>
                      </a:cxn>
                      <a:cxn ang="0">
                        <a:pos x="0" y="28"/>
                      </a:cxn>
                      <a:cxn ang="0">
                        <a:pos x="146" y="135"/>
                      </a:cxn>
                      <a:cxn ang="0">
                        <a:pos x="293" y="28"/>
                      </a:cxn>
                      <a:cxn ang="0">
                        <a:pos x="293" y="0"/>
                      </a:cxn>
                      <a:cxn ang="0">
                        <a:pos x="146" y="99"/>
                      </a:cxn>
                    </a:cxnLst>
                    <a:rect l="txL" t="txT" r="txR" b="txB"/>
                    <a:pathLst>
                      <a:path w="293" h="135">
                        <a:moveTo>
                          <a:pt x="146" y="99"/>
                        </a:moveTo>
                        <a:cubicBezTo>
                          <a:pt x="70" y="99"/>
                          <a:pt x="6" y="60"/>
                          <a:pt x="0" y="0"/>
                        </a:cubicBezTo>
                        <a:cubicBezTo>
                          <a:pt x="0" y="4"/>
                          <a:pt x="0" y="25"/>
                          <a:pt x="0" y="28"/>
                        </a:cubicBezTo>
                        <a:cubicBezTo>
                          <a:pt x="0" y="92"/>
                          <a:pt x="65" y="135"/>
                          <a:pt x="146" y="135"/>
                        </a:cubicBezTo>
                        <a:cubicBezTo>
                          <a:pt x="227" y="135"/>
                          <a:pt x="293" y="92"/>
                          <a:pt x="293" y="28"/>
                        </a:cubicBezTo>
                        <a:cubicBezTo>
                          <a:pt x="293" y="25"/>
                          <a:pt x="293" y="4"/>
                          <a:pt x="293" y="0"/>
                        </a:cubicBezTo>
                        <a:cubicBezTo>
                          <a:pt x="286" y="60"/>
                          <a:pt x="223" y="99"/>
                          <a:pt x="146" y="99"/>
                        </a:cubicBezTo>
                        <a:close/>
                      </a:path>
                    </a:pathLst>
                  </a:custGeom>
                  <a:solidFill>
                    <a:srgbClr val="7F7F7F"/>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43" name="Oval 27"/>
                  <p:cNvSpPr/>
                  <p:nvPr>
                    <p:custDataLst>
                      <p:tags r:id="rId37"/>
                    </p:custDataLst>
                  </p:nvPr>
                </p:nvSpPr>
                <p:spPr>
                  <a:xfrm>
                    <a:off x="0" y="0"/>
                    <a:ext cx="1095484" cy="867523"/>
                  </a:xfrm>
                  <a:prstGeom prst="ellipse">
                    <a:avLst/>
                  </a:pr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sp>
          <p:nvSpPr>
            <p:cNvPr id="12344" name="Freeform 72"/>
            <p:cNvSpPr/>
            <p:nvPr>
              <p:custDataLst>
                <p:tags r:id="rId38"/>
              </p:custDataLst>
            </p:nvPr>
          </p:nvSpPr>
          <p:spPr>
            <a:xfrm>
              <a:off x="4865" y="1158"/>
              <a:ext cx="4478" cy="15"/>
            </a:xfrm>
            <a:custGeom>
              <a:avLst/>
              <a:gdLst>
                <a:gd name="txL" fmla="*/ 0 w 1110"/>
                <a:gd name="txT" fmla="*/ 0 h 7"/>
                <a:gd name="txR" fmla="*/ 1110 w 1110"/>
                <a:gd name="txB" fmla="*/ 7 h 7"/>
              </a:gdLst>
              <a:ahLst/>
              <a:cxnLst>
                <a:cxn ang="0">
                  <a:pos x="1110" y="7"/>
                </a:cxn>
                <a:cxn ang="0">
                  <a:pos x="1110" y="0"/>
                </a:cxn>
                <a:cxn ang="0">
                  <a:pos x="0" y="0"/>
                </a:cxn>
                <a:cxn ang="0">
                  <a:pos x="0" y="7"/>
                </a:cxn>
                <a:cxn ang="0">
                  <a:pos x="1110" y="7"/>
                </a:cxn>
                <a:cxn ang="0">
                  <a:pos x="1110" y="7"/>
                </a:cxn>
              </a:cxnLst>
              <a:rect l="txL" t="txT" r="txR" b="txB"/>
              <a:pathLst>
                <a:path w="1110" h="7">
                  <a:moveTo>
                    <a:pt x="1110" y="7"/>
                  </a:moveTo>
                  <a:lnTo>
                    <a:pt x="1110" y="0"/>
                  </a:lnTo>
                  <a:lnTo>
                    <a:pt x="0" y="0"/>
                  </a:lnTo>
                  <a:lnTo>
                    <a:pt x="0" y="7"/>
                  </a:lnTo>
                  <a:lnTo>
                    <a:pt x="1110" y="7"/>
                  </a:lnTo>
                  <a:lnTo>
                    <a:pt x="1110" y="7"/>
                  </a:lnTo>
                  <a:close/>
                </a:path>
              </a:pathLst>
            </a:custGeom>
            <a:solidFill>
              <a:srgbClr val="1A1A1A"/>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nvGrpSpPr>
          <p:cNvPr id="12345" name="组合 7"/>
          <p:cNvGrpSpPr/>
          <p:nvPr/>
        </p:nvGrpSpPr>
        <p:grpSpPr>
          <a:xfrm>
            <a:off x="3907790" y="4222009"/>
            <a:ext cx="8307705" cy="1244071"/>
            <a:chOff x="0" y="-151"/>
            <a:chExt cx="10235" cy="1428"/>
          </a:xfrm>
        </p:grpSpPr>
        <p:grpSp>
          <p:nvGrpSpPr>
            <p:cNvPr id="12346" name="组合 105"/>
            <p:cNvGrpSpPr/>
            <p:nvPr/>
          </p:nvGrpSpPr>
          <p:grpSpPr>
            <a:xfrm>
              <a:off x="0" y="-151"/>
              <a:ext cx="10235" cy="1428"/>
              <a:chOff x="0" y="-95918"/>
              <a:chExt cx="6499601" cy="907092"/>
            </a:xfrm>
          </p:grpSpPr>
          <p:sp>
            <p:nvSpPr>
              <p:cNvPr id="12347" name="TextBox 106"/>
              <p:cNvSpPr/>
              <p:nvPr>
                <p:custDataLst>
                  <p:tags r:id="rId39"/>
                </p:custDataLst>
              </p:nvPr>
            </p:nvSpPr>
            <p:spPr>
              <a:xfrm>
                <a:off x="1513333" y="116180"/>
                <a:ext cx="301686" cy="268539"/>
              </a:xfrm>
              <a:prstGeom prst="rect">
                <a:avLst/>
              </a:prstGeom>
              <a:noFill/>
              <a:ln w="9525">
                <a:noFill/>
              </a:ln>
            </p:spPr>
            <p:txBody>
              <a:bodyPr wrap="square">
                <a:spAutoFit/>
              </a:bodyPr>
              <a:p>
                <a:r>
                  <a:rPr lang="en-US" altLang="zh-CN" dirty="0">
                    <a:solidFill>
                      <a:schemeClr val="bg1"/>
                    </a:solidFill>
                    <a:latin typeface="Calibri" panose="020F0502020204030204" charset="0"/>
                    <a:ea typeface="宋体" panose="02010600030101010101" pitchFamily="2" charset="-122"/>
                    <a:sym typeface="Calibri" panose="020F0502020204030204" charset="0"/>
                  </a:rPr>
                  <a:t>3</a:t>
                </a:r>
                <a:endParaRPr lang="zh-CN" altLang="en-US" dirty="0">
                  <a:solidFill>
                    <a:schemeClr val="bg1"/>
                  </a:solidFill>
                  <a:latin typeface="Calibri" panose="020F0502020204030204" charset="0"/>
                  <a:ea typeface="宋体" panose="02010600030101010101" pitchFamily="2" charset="-122"/>
                  <a:sym typeface="Calibri" panose="020F0502020204030204" charset="0"/>
                </a:endParaRPr>
              </a:p>
            </p:txBody>
          </p:sp>
          <p:sp>
            <p:nvSpPr>
              <p:cNvPr id="12348" name="TextBox 107"/>
              <p:cNvSpPr/>
              <p:nvPr>
                <p:custDataLst>
                  <p:tags r:id="rId40"/>
                </p:custDataLst>
              </p:nvPr>
            </p:nvSpPr>
            <p:spPr>
              <a:xfrm>
                <a:off x="126455" y="72878"/>
                <a:ext cx="678391" cy="335674"/>
              </a:xfrm>
              <a:prstGeom prst="rect">
                <a:avLst/>
              </a:prstGeom>
              <a:noFill/>
              <a:ln w="9525">
                <a:noFill/>
              </a:ln>
            </p:spPr>
            <p:txBody>
              <a:bodyPr wrap="square">
                <a:spAutoFit/>
              </a:bodyPr>
              <a:p>
                <a:r>
                  <a:rPr lang="en-US" altLang="zh-CN" sz="2400" dirty="0">
                    <a:solidFill>
                      <a:schemeClr val="bg1"/>
                    </a:solidFill>
                    <a:latin typeface="Calibri" panose="020F0502020204030204" charset="0"/>
                    <a:ea typeface="宋体" panose="02010600030101010101" pitchFamily="2" charset="-122"/>
                    <a:sym typeface="Calibri" panose="020F0502020204030204" charset="0"/>
                  </a:rPr>
                  <a:t>42</a:t>
                </a:r>
                <a:r>
                  <a:rPr lang="en-US" altLang="zh-CN" dirty="0">
                    <a:solidFill>
                      <a:schemeClr val="bg1"/>
                    </a:solidFill>
                    <a:latin typeface="Calibri" panose="020F0502020204030204" charset="0"/>
                    <a:ea typeface="宋体" panose="02010600030101010101" pitchFamily="2" charset="-122"/>
                    <a:sym typeface="Calibri" panose="020F0502020204030204" charset="0"/>
                  </a:rPr>
                  <a:t>%</a:t>
                </a:r>
                <a:endParaRPr lang="zh-CN" altLang="en-US" dirty="0">
                  <a:solidFill>
                    <a:schemeClr val="bg1"/>
                  </a:solidFill>
                  <a:latin typeface="Calibri" panose="020F0502020204030204" charset="0"/>
                  <a:ea typeface="宋体" panose="02010600030101010101" pitchFamily="2" charset="-122"/>
                  <a:sym typeface="Calibri" panose="020F0502020204030204" charset="0"/>
                </a:endParaRPr>
              </a:p>
            </p:txBody>
          </p:sp>
          <p:sp>
            <p:nvSpPr>
              <p:cNvPr id="12349" name="TextBox 110"/>
              <p:cNvSpPr/>
              <p:nvPr>
                <p:custDataLst>
                  <p:tags r:id="rId41"/>
                </p:custDataLst>
              </p:nvPr>
            </p:nvSpPr>
            <p:spPr>
              <a:xfrm>
                <a:off x="3090627" y="-95918"/>
                <a:ext cx="3408974" cy="672274"/>
              </a:xfrm>
              <a:prstGeom prst="rect">
                <a:avLst/>
              </a:prstGeom>
              <a:noFill/>
              <a:ln w="9525">
                <a:noFill/>
              </a:ln>
            </p:spPr>
            <p:txBody>
              <a:bodyPr wrap="square">
                <a:spAutoFit/>
              </a:bodyPr>
              <a:p>
                <a:pPr>
                  <a:lnSpc>
                    <a:spcPct val="150000"/>
                  </a:lnSpc>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中国接触职业危害人数超过</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2</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亿，</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a:p>
                <a:pPr>
                  <a:lnSpc>
                    <a:spcPct val="150000"/>
                  </a:lnSpc>
                  <a:buNone/>
                </a:pP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存在职业病危害企业</a:t>
                </a:r>
                <a:r>
                  <a:rPr lang="en-US" altLang="zh-CN" b="1" dirty="0">
                    <a:solidFill>
                      <a:srgbClr val="3F3F3F"/>
                    </a:solidFill>
                    <a:latin typeface="微软雅黑" panose="020B0503020204020204" charset="-122"/>
                    <a:ea typeface="微软雅黑" panose="020B0503020204020204" charset="-122"/>
                    <a:sym typeface="微软雅黑" panose="020B0503020204020204" charset="-122"/>
                  </a:rPr>
                  <a:t>1600</a:t>
                </a:r>
                <a:r>
                  <a:rPr lang="zh-CN" altLang="en-US" b="1" dirty="0">
                    <a:solidFill>
                      <a:srgbClr val="3F3F3F"/>
                    </a:solidFill>
                    <a:latin typeface="微软雅黑" panose="020B0503020204020204" charset="-122"/>
                    <a:ea typeface="微软雅黑" panose="020B0503020204020204" charset="-122"/>
                    <a:sym typeface="微软雅黑" panose="020B0503020204020204" charset="-122"/>
                  </a:rPr>
                  <a:t>万家？</a:t>
                </a:r>
                <a:endParaRPr lang="zh-CN" altLang="en-US" b="1" dirty="0">
                  <a:solidFill>
                    <a:srgbClr val="3F3F3F"/>
                  </a:solidFill>
                  <a:latin typeface="微软雅黑" panose="020B0503020204020204" charset="-122"/>
                  <a:ea typeface="微软雅黑" panose="020B0503020204020204" charset="-122"/>
                  <a:sym typeface="微软雅黑" panose="020B0503020204020204" charset="-122"/>
                </a:endParaRPr>
              </a:p>
            </p:txBody>
          </p:sp>
          <p:grpSp>
            <p:nvGrpSpPr>
              <p:cNvPr id="12350" name="组合 111"/>
              <p:cNvGrpSpPr/>
              <p:nvPr/>
            </p:nvGrpSpPr>
            <p:grpSpPr>
              <a:xfrm>
                <a:off x="0" y="0"/>
                <a:ext cx="2770843" cy="811174"/>
                <a:chOff x="0" y="0"/>
                <a:chExt cx="3270028" cy="957312"/>
              </a:xfrm>
            </p:grpSpPr>
            <p:sp>
              <p:nvSpPr>
                <p:cNvPr id="12351" name="Freeform 19"/>
                <p:cNvSpPr/>
                <p:nvPr>
                  <p:custDataLst>
                    <p:tags r:id="rId42"/>
                  </p:custDataLst>
                </p:nvPr>
              </p:nvSpPr>
              <p:spPr>
                <a:xfrm>
                  <a:off x="1409866" y="526840"/>
                  <a:ext cx="497084" cy="246959"/>
                </a:xfrm>
                <a:custGeom>
                  <a:avLst/>
                  <a:gdLst>
                    <a:gd name="txL" fmla="*/ 0 w 133"/>
                    <a:gd name="txT" fmla="*/ 0 h 66"/>
                    <a:gd name="txR" fmla="*/ 133 w 133"/>
                    <a:gd name="txB" fmla="*/ 66 h 66"/>
                  </a:gdLst>
                  <a:ahLst/>
                  <a:cxnLst>
                    <a:cxn ang="0">
                      <a:pos x="133" y="20"/>
                    </a:cxn>
                    <a:cxn ang="0">
                      <a:pos x="80" y="43"/>
                    </a:cxn>
                    <a:cxn ang="0">
                      <a:pos x="75" y="66"/>
                    </a:cxn>
                    <a:cxn ang="0">
                      <a:pos x="0" y="66"/>
                    </a:cxn>
                    <a:cxn ang="0">
                      <a:pos x="14" y="33"/>
                    </a:cxn>
                    <a:cxn ang="0">
                      <a:pos x="60" y="0"/>
                    </a:cxn>
                    <a:cxn ang="0">
                      <a:pos x="133" y="20"/>
                    </a:cxn>
                  </a:cxnLst>
                  <a:rect l="txL" t="txT" r="txR" b="txB"/>
                  <a:pathLst>
                    <a:path w="133" h="66">
                      <a:moveTo>
                        <a:pt x="133" y="20"/>
                      </a:moveTo>
                      <a:cubicBezTo>
                        <a:pt x="133" y="20"/>
                        <a:pt x="96" y="29"/>
                        <a:pt x="80" y="43"/>
                      </a:cubicBezTo>
                      <a:cubicBezTo>
                        <a:pt x="73" y="49"/>
                        <a:pt x="75" y="66"/>
                        <a:pt x="75" y="66"/>
                      </a:cubicBezTo>
                      <a:cubicBezTo>
                        <a:pt x="0" y="66"/>
                        <a:pt x="0" y="66"/>
                        <a:pt x="0" y="66"/>
                      </a:cubicBezTo>
                      <a:cubicBezTo>
                        <a:pt x="14" y="33"/>
                        <a:pt x="14" y="33"/>
                        <a:pt x="14" y="33"/>
                      </a:cubicBezTo>
                      <a:cubicBezTo>
                        <a:pt x="60" y="0"/>
                        <a:pt x="60" y="0"/>
                        <a:pt x="60" y="0"/>
                      </a:cubicBezTo>
                      <a:lnTo>
                        <a:pt x="133" y="20"/>
                      </a:lnTo>
                      <a:close/>
                    </a:path>
                  </a:pathLst>
                </a:custGeom>
                <a:solidFill>
                  <a:srgbClr val="545454">
                    <a:alpha val="67000"/>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52" name="Freeform 21"/>
                <p:cNvSpPr/>
                <p:nvPr>
                  <p:custDataLst>
                    <p:tags r:id="rId43"/>
                  </p:custDataLst>
                </p:nvPr>
              </p:nvSpPr>
              <p:spPr>
                <a:xfrm>
                  <a:off x="2001238" y="526840"/>
                  <a:ext cx="500250" cy="246959"/>
                </a:xfrm>
                <a:custGeom>
                  <a:avLst/>
                  <a:gdLst>
                    <a:gd name="txL" fmla="*/ 0 w 134"/>
                    <a:gd name="txT" fmla="*/ 0 h 66"/>
                    <a:gd name="txR" fmla="*/ 134 w 134"/>
                    <a:gd name="txB" fmla="*/ 66 h 66"/>
                  </a:gdLst>
                  <a:ahLst/>
                  <a:cxnLst>
                    <a:cxn ang="0">
                      <a:pos x="0" y="20"/>
                    </a:cxn>
                    <a:cxn ang="0">
                      <a:pos x="53" y="43"/>
                    </a:cxn>
                    <a:cxn ang="0">
                      <a:pos x="59" y="66"/>
                    </a:cxn>
                    <a:cxn ang="0">
                      <a:pos x="134" y="66"/>
                    </a:cxn>
                    <a:cxn ang="0">
                      <a:pos x="120" y="33"/>
                    </a:cxn>
                    <a:cxn ang="0">
                      <a:pos x="74" y="0"/>
                    </a:cxn>
                    <a:cxn ang="0">
                      <a:pos x="0" y="20"/>
                    </a:cxn>
                  </a:cxnLst>
                  <a:rect l="txL" t="txT" r="txR" b="txB"/>
                  <a:pathLst>
                    <a:path w="134" h="66">
                      <a:moveTo>
                        <a:pt x="0" y="20"/>
                      </a:moveTo>
                      <a:cubicBezTo>
                        <a:pt x="0" y="20"/>
                        <a:pt x="37" y="29"/>
                        <a:pt x="53" y="43"/>
                      </a:cubicBezTo>
                      <a:cubicBezTo>
                        <a:pt x="62" y="51"/>
                        <a:pt x="59" y="66"/>
                        <a:pt x="59" y="66"/>
                      </a:cubicBezTo>
                      <a:cubicBezTo>
                        <a:pt x="134" y="66"/>
                        <a:pt x="134" y="66"/>
                        <a:pt x="134" y="66"/>
                      </a:cubicBezTo>
                      <a:cubicBezTo>
                        <a:pt x="120" y="33"/>
                        <a:pt x="120" y="33"/>
                        <a:pt x="120" y="33"/>
                      </a:cubicBezTo>
                      <a:cubicBezTo>
                        <a:pt x="74" y="0"/>
                        <a:pt x="74" y="0"/>
                        <a:pt x="74" y="0"/>
                      </a:cubicBezTo>
                      <a:lnTo>
                        <a:pt x="0" y="20"/>
                      </a:lnTo>
                      <a:close/>
                    </a:path>
                  </a:pathLst>
                </a:custGeom>
                <a:solidFill>
                  <a:srgbClr val="545454">
                    <a:alpha val="62999"/>
                  </a:srgbClr>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53" name="Freeform 20"/>
                <p:cNvSpPr/>
                <p:nvPr>
                  <p:custDataLst>
                    <p:tags r:id="rId44"/>
                  </p:custDataLst>
                </p:nvPr>
              </p:nvSpPr>
              <p:spPr>
                <a:xfrm>
                  <a:off x="2503822" y="275333"/>
                  <a:ext cx="766206" cy="546160"/>
                </a:xfrm>
                <a:custGeom>
                  <a:avLst/>
                  <a:gdLst>
                    <a:gd name="txL" fmla="*/ 0 w 484"/>
                    <a:gd name="txT" fmla="*/ 0 h 345"/>
                    <a:gd name="txR" fmla="*/ 484 w 484"/>
                    <a:gd name="txB" fmla="*/ 345 h 345"/>
                  </a:gdLst>
                  <a:ahLst/>
                  <a:cxnLst>
                    <a:cxn ang="0">
                      <a:pos x="484" y="173"/>
                    </a:cxn>
                    <a:cxn ang="0">
                      <a:pos x="338" y="0"/>
                    </a:cxn>
                    <a:cxn ang="0">
                      <a:pos x="338" y="33"/>
                    </a:cxn>
                    <a:cxn ang="0">
                      <a:pos x="0" y="33"/>
                    </a:cxn>
                    <a:cxn ang="0">
                      <a:pos x="0" y="312"/>
                    </a:cxn>
                    <a:cxn ang="0">
                      <a:pos x="338" y="312"/>
                    </a:cxn>
                    <a:cxn ang="0">
                      <a:pos x="338" y="345"/>
                    </a:cxn>
                    <a:cxn ang="0">
                      <a:pos x="484" y="173"/>
                    </a:cxn>
                  </a:cxnLst>
                  <a:rect l="txL" t="txT" r="txR" b="txB"/>
                  <a:pathLst>
                    <a:path w="484" h="345">
                      <a:moveTo>
                        <a:pt x="484" y="173"/>
                      </a:moveTo>
                      <a:lnTo>
                        <a:pt x="338" y="0"/>
                      </a:lnTo>
                      <a:lnTo>
                        <a:pt x="338" y="33"/>
                      </a:lnTo>
                      <a:lnTo>
                        <a:pt x="0" y="33"/>
                      </a:lnTo>
                      <a:lnTo>
                        <a:pt x="0" y="312"/>
                      </a:lnTo>
                      <a:lnTo>
                        <a:pt x="338" y="312"/>
                      </a:lnTo>
                      <a:lnTo>
                        <a:pt x="338" y="345"/>
                      </a:lnTo>
                      <a:lnTo>
                        <a:pt x="484" y="173"/>
                      </a:lnTo>
                      <a:close/>
                    </a:path>
                  </a:pathLst>
                </a:cu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54" name="Freeform 22"/>
                <p:cNvSpPr/>
                <p:nvPr>
                  <p:custDataLst>
                    <p:tags r:id="rId45"/>
                  </p:custDataLst>
                </p:nvPr>
              </p:nvSpPr>
              <p:spPr>
                <a:xfrm>
                  <a:off x="1409620" y="147798"/>
                  <a:ext cx="1091125" cy="646711"/>
                </a:xfrm>
                <a:custGeom>
                  <a:avLst/>
                  <a:gdLst>
                    <a:gd name="txL" fmla="*/ 0 w 293"/>
                    <a:gd name="txT" fmla="*/ 0 h 166"/>
                    <a:gd name="txR" fmla="*/ 293 w 293"/>
                    <a:gd name="txB" fmla="*/ 166 h 166"/>
                  </a:gdLst>
                  <a:ahLst/>
                  <a:cxnLst>
                    <a:cxn ang="0">
                      <a:pos x="79" y="126"/>
                    </a:cxn>
                    <a:cxn ang="0">
                      <a:pos x="217" y="126"/>
                    </a:cxn>
                    <a:cxn ang="0">
                      <a:pos x="293" y="166"/>
                    </a:cxn>
                    <a:cxn ang="0">
                      <a:pos x="293" y="48"/>
                    </a:cxn>
                    <a:cxn ang="0">
                      <a:pos x="216" y="8"/>
                    </a:cxn>
                    <a:cxn ang="0">
                      <a:pos x="78" y="8"/>
                    </a:cxn>
                    <a:cxn ang="0">
                      <a:pos x="0" y="49"/>
                    </a:cxn>
                    <a:cxn ang="0">
                      <a:pos x="0" y="166"/>
                    </a:cxn>
                    <a:cxn ang="0">
                      <a:pos x="79" y="126"/>
                    </a:cxn>
                  </a:cxnLst>
                  <a:rect l="txL" t="txT" r="txR" b="txB"/>
                  <a:pathLst>
                    <a:path w="293" h="166">
                      <a:moveTo>
                        <a:pt x="79" y="126"/>
                      </a:moveTo>
                      <a:cubicBezTo>
                        <a:pt x="113" y="119"/>
                        <a:pt x="184" y="117"/>
                        <a:pt x="217" y="126"/>
                      </a:cubicBezTo>
                      <a:cubicBezTo>
                        <a:pt x="235" y="131"/>
                        <a:pt x="293" y="166"/>
                        <a:pt x="293" y="166"/>
                      </a:cubicBezTo>
                      <a:cubicBezTo>
                        <a:pt x="293" y="48"/>
                        <a:pt x="293" y="48"/>
                        <a:pt x="293" y="48"/>
                      </a:cubicBezTo>
                      <a:cubicBezTo>
                        <a:pt x="293" y="48"/>
                        <a:pt x="235" y="13"/>
                        <a:pt x="216" y="8"/>
                      </a:cubicBezTo>
                      <a:cubicBezTo>
                        <a:pt x="183" y="0"/>
                        <a:pt x="112" y="1"/>
                        <a:pt x="78" y="8"/>
                      </a:cubicBezTo>
                      <a:cubicBezTo>
                        <a:pt x="60" y="13"/>
                        <a:pt x="0" y="49"/>
                        <a:pt x="0" y="49"/>
                      </a:cubicBezTo>
                      <a:cubicBezTo>
                        <a:pt x="0" y="166"/>
                        <a:pt x="0" y="166"/>
                        <a:pt x="0" y="166"/>
                      </a:cubicBezTo>
                      <a:cubicBezTo>
                        <a:pt x="0" y="166"/>
                        <a:pt x="60" y="130"/>
                        <a:pt x="79" y="126"/>
                      </a:cubicBezTo>
                      <a:close/>
                    </a:path>
                  </a:pathLst>
                </a:custGeom>
                <a:gradFill rotWithShape="1">
                  <a:gsLst>
                    <a:gs pos="0">
                      <a:srgbClr val="5F5F5F">
                        <a:alpha val="100000"/>
                      </a:srgbClr>
                    </a:gs>
                    <a:gs pos="50000">
                      <a:srgbClr val="898989">
                        <a:alpha val="100000"/>
                      </a:srgbClr>
                    </a:gs>
                    <a:gs pos="100000">
                      <a:srgbClr val="A5A5A5">
                        <a:alpha val="100000"/>
                      </a:srgbClr>
                    </a:gs>
                  </a:gsLst>
                  <a:lin ang="5400000" scaled="1"/>
                  <a:tileRect/>
                </a:gra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55" name="Rectangle 23"/>
                <p:cNvSpPr/>
                <p:nvPr>
                  <p:custDataLst>
                    <p:tags r:id="rId46"/>
                  </p:custDataLst>
                </p:nvPr>
              </p:nvSpPr>
              <p:spPr>
                <a:xfrm>
                  <a:off x="951870" y="336871"/>
                  <a:ext cx="457508" cy="436928"/>
                </a:xfrm>
                <a:prstGeom prst="rect">
                  <a:avLst/>
                </a:pr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nvGrpSpPr>
                <p:cNvPr id="12356" name="组合 118"/>
                <p:cNvGrpSpPr/>
                <p:nvPr/>
              </p:nvGrpSpPr>
              <p:grpSpPr>
                <a:xfrm>
                  <a:off x="0" y="0"/>
                  <a:ext cx="1095484" cy="957312"/>
                  <a:chOff x="0" y="0"/>
                  <a:chExt cx="1095484" cy="957312"/>
                </a:xfrm>
              </p:grpSpPr>
              <p:sp>
                <p:nvSpPr>
                  <p:cNvPr id="12357" name="Freeform 26"/>
                  <p:cNvSpPr/>
                  <p:nvPr>
                    <p:custDataLst>
                      <p:tags r:id="rId47"/>
                    </p:custDataLst>
                  </p:nvPr>
                </p:nvSpPr>
                <p:spPr>
                  <a:xfrm>
                    <a:off x="0" y="452312"/>
                    <a:ext cx="1095484" cy="505000"/>
                  </a:xfrm>
                  <a:custGeom>
                    <a:avLst/>
                    <a:gdLst>
                      <a:gd name="txL" fmla="*/ 0 w 293"/>
                      <a:gd name="txT" fmla="*/ 0 h 135"/>
                      <a:gd name="txR" fmla="*/ 293 w 293"/>
                      <a:gd name="txB" fmla="*/ 135 h 135"/>
                    </a:gdLst>
                    <a:ahLst/>
                    <a:cxnLst>
                      <a:cxn ang="0">
                        <a:pos x="146" y="99"/>
                      </a:cxn>
                      <a:cxn ang="0">
                        <a:pos x="0" y="0"/>
                      </a:cxn>
                      <a:cxn ang="0">
                        <a:pos x="0" y="28"/>
                      </a:cxn>
                      <a:cxn ang="0">
                        <a:pos x="146" y="135"/>
                      </a:cxn>
                      <a:cxn ang="0">
                        <a:pos x="293" y="28"/>
                      </a:cxn>
                      <a:cxn ang="0">
                        <a:pos x="293" y="0"/>
                      </a:cxn>
                      <a:cxn ang="0">
                        <a:pos x="146" y="99"/>
                      </a:cxn>
                    </a:cxnLst>
                    <a:rect l="txL" t="txT" r="txR" b="txB"/>
                    <a:pathLst>
                      <a:path w="293" h="135">
                        <a:moveTo>
                          <a:pt x="146" y="99"/>
                        </a:moveTo>
                        <a:cubicBezTo>
                          <a:pt x="70" y="99"/>
                          <a:pt x="6" y="60"/>
                          <a:pt x="0" y="0"/>
                        </a:cubicBezTo>
                        <a:cubicBezTo>
                          <a:pt x="0" y="4"/>
                          <a:pt x="0" y="25"/>
                          <a:pt x="0" y="28"/>
                        </a:cubicBezTo>
                        <a:cubicBezTo>
                          <a:pt x="0" y="92"/>
                          <a:pt x="65" y="135"/>
                          <a:pt x="146" y="135"/>
                        </a:cubicBezTo>
                        <a:cubicBezTo>
                          <a:pt x="227" y="135"/>
                          <a:pt x="293" y="92"/>
                          <a:pt x="293" y="28"/>
                        </a:cubicBezTo>
                        <a:cubicBezTo>
                          <a:pt x="293" y="25"/>
                          <a:pt x="293" y="4"/>
                          <a:pt x="293" y="0"/>
                        </a:cubicBezTo>
                        <a:cubicBezTo>
                          <a:pt x="286" y="60"/>
                          <a:pt x="223" y="99"/>
                          <a:pt x="146" y="99"/>
                        </a:cubicBezTo>
                        <a:close/>
                      </a:path>
                    </a:pathLst>
                  </a:custGeom>
                  <a:solidFill>
                    <a:srgbClr val="7F7F7F"/>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sp>
                <p:nvSpPr>
                  <p:cNvPr id="12358" name="Oval 27"/>
                  <p:cNvSpPr/>
                  <p:nvPr>
                    <p:custDataLst>
                      <p:tags r:id="rId48"/>
                    </p:custDataLst>
                  </p:nvPr>
                </p:nvSpPr>
                <p:spPr>
                  <a:xfrm>
                    <a:off x="0" y="0"/>
                    <a:ext cx="1095484" cy="867523"/>
                  </a:xfrm>
                  <a:prstGeom prst="ellipse">
                    <a:avLst/>
                  </a:prstGeom>
                  <a:solidFill>
                    <a:srgbClr val="A5A5A5"/>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grpSp>
        </p:grpSp>
        <p:sp>
          <p:nvSpPr>
            <p:cNvPr id="12359" name="Freeform 72"/>
            <p:cNvSpPr/>
            <p:nvPr>
              <p:custDataLst>
                <p:tags r:id="rId49"/>
              </p:custDataLst>
            </p:nvPr>
          </p:nvSpPr>
          <p:spPr>
            <a:xfrm>
              <a:off x="4870" y="1044"/>
              <a:ext cx="4524" cy="15"/>
            </a:xfrm>
            <a:custGeom>
              <a:avLst/>
              <a:gdLst>
                <a:gd name="txL" fmla="*/ 0 w 1110"/>
                <a:gd name="txT" fmla="*/ 0 h 7"/>
                <a:gd name="txR" fmla="*/ 1110 w 1110"/>
                <a:gd name="txB" fmla="*/ 7 h 7"/>
              </a:gdLst>
              <a:ahLst/>
              <a:cxnLst>
                <a:cxn ang="0">
                  <a:pos x="1110" y="7"/>
                </a:cxn>
                <a:cxn ang="0">
                  <a:pos x="1110" y="0"/>
                </a:cxn>
                <a:cxn ang="0">
                  <a:pos x="0" y="0"/>
                </a:cxn>
                <a:cxn ang="0">
                  <a:pos x="0" y="7"/>
                </a:cxn>
                <a:cxn ang="0">
                  <a:pos x="1110" y="7"/>
                </a:cxn>
                <a:cxn ang="0">
                  <a:pos x="1110" y="7"/>
                </a:cxn>
              </a:cxnLst>
              <a:rect l="txL" t="txT" r="txR" b="txB"/>
              <a:pathLst>
                <a:path w="1110" h="7">
                  <a:moveTo>
                    <a:pt x="1110" y="7"/>
                  </a:moveTo>
                  <a:lnTo>
                    <a:pt x="1110" y="0"/>
                  </a:lnTo>
                  <a:lnTo>
                    <a:pt x="0" y="0"/>
                  </a:lnTo>
                  <a:lnTo>
                    <a:pt x="0" y="7"/>
                  </a:lnTo>
                  <a:lnTo>
                    <a:pt x="1110" y="7"/>
                  </a:lnTo>
                  <a:lnTo>
                    <a:pt x="1110" y="7"/>
                  </a:lnTo>
                  <a:close/>
                </a:path>
              </a:pathLst>
            </a:custGeom>
            <a:solidFill>
              <a:srgbClr val="1A1A1A"/>
            </a:solidFill>
            <a:ln w="9525">
              <a:noFill/>
            </a:ln>
          </p:spPr>
          <p:txBody>
            <a:bodyPr vert="horz" wrap="square" anchor="t" anchorCtr="0"/>
            <a:p>
              <a:endParaRPr sz="1400">
                <a:solidFill>
                  <a:srgbClr val="000000"/>
                </a:solidFill>
                <a:latin typeface="Calibri" panose="020F0502020204030204" charset="0"/>
                <a:ea typeface="宋体" panose="02010600030101010101" pitchFamily="2" charset="-122"/>
                <a:sym typeface="宋体" panose="02010600030101010101" pitchFamily="2" charset="-122"/>
              </a:endParaRPr>
            </a:p>
          </p:txBody>
        </p:sp>
      </p:grpSp>
      <p:sp>
        <p:nvSpPr>
          <p:cNvPr id="12360" name="文本框 4"/>
          <p:cNvSpPr/>
          <p:nvPr>
            <p:custDataLst>
              <p:tags r:id="rId50"/>
            </p:custDataLst>
          </p:nvPr>
        </p:nvSpPr>
        <p:spPr>
          <a:xfrm>
            <a:off x="4149090" y="1621790"/>
            <a:ext cx="709930" cy="368300"/>
          </a:xfrm>
          <a:prstGeom prst="rect">
            <a:avLst/>
          </a:prstGeom>
          <a:noFill/>
          <a:ln w="9525">
            <a:noFill/>
          </a:ln>
        </p:spPr>
        <p:txBody>
          <a:bodyPr wrap="square">
            <a:spAutoFit/>
          </a:bodyPr>
          <a:p>
            <a:r>
              <a:rPr lang="en-US" altLang="zh-CN" b="1" dirty="0">
                <a:solidFill>
                  <a:schemeClr val="bg1"/>
                </a:solidFill>
                <a:latin typeface="微软雅黑" panose="020B0503020204020204" charset="-122"/>
                <a:ea typeface="微软雅黑" panose="020B0503020204020204" charset="-122"/>
                <a:sym typeface="微软雅黑" panose="020B0503020204020204" charset="-122"/>
              </a:rPr>
              <a:t>132</a:t>
            </a:r>
            <a:endParaRPr lang="en-US" altLang="zh-CN"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2361" name="文本框 8"/>
          <p:cNvSpPr/>
          <p:nvPr>
            <p:custDataLst>
              <p:tags r:id="rId51"/>
            </p:custDataLst>
          </p:nvPr>
        </p:nvSpPr>
        <p:spPr>
          <a:xfrm>
            <a:off x="4167823" y="3143250"/>
            <a:ext cx="590550" cy="368300"/>
          </a:xfrm>
          <a:prstGeom prst="rect">
            <a:avLst/>
          </a:prstGeom>
          <a:noFill/>
          <a:ln w="9525">
            <a:noFill/>
          </a:ln>
        </p:spPr>
        <p:txBody>
          <a:bodyPr wrap="square">
            <a:spAutoFit/>
          </a:bodyPr>
          <a:p>
            <a:pPr algn="ctr"/>
            <a:r>
              <a:rPr lang="en-US" altLang="zh-CN" b="1" dirty="0">
                <a:solidFill>
                  <a:schemeClr val="bg1"/>
                </a:solidFill>
                <a:latin typeface="微软雅黑" panose="020B0503020204020204" charset="-122"/>
                <a:ea typeface="微软雅黑" panose="020B0503020204020204" charset="-122"/>
                <a:sym typeface="微软雅黑" panose="020B0503020204020204" charset="-122"/>
              </a:rPr>
              <a:t>30</a:t>
            </a:r>
            <a:endParaRPr lang="en-US" altLang="zh-CN" b="1" dirty="0">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2362" name="文本框 9"/>
          <p:cNvSpPr/>
          <p:nvPr>
            <p:custDataLst>
              <p:tags r:id="rId52"/>
            </p:custDataLst>
          </p:nvPr>
        </p:nvSpPr>
        <p:spPr>
          <a:xfrm>
            <a:off x="4169410" y="4639310"/>
            <a:ext cx="588963" cy="368300"/>
          </a:xfrm>
          <a:prstGeom prst="rect">
            <a:avLst/>
          </a:prstGeom>
          <a:noFill/>
          <a:ln w="9525">
            <a:noFill/>
          </a:ln>
        </p:spPr>
        <p:txBody>
          <a:bodyPr wrap="square">
            <a:spAutoFit/>
          </a:bodyPr>
          <a:p>
            <a:pPr algn="ctr"/>
            <a:r>
              <a:rPr lang="en-US" altLang="zh-CN" b="1" dirty="0">
                <a:solidFill>
                  <a:schemeClr val="bg1"/>
                </a:solidFill>
                <a:latin typeface="微软雅黑" panose="020B0503020204020204" charset="-122"/>
                <a:ea typeface="微软雅黑" panose="020B0503020204020204" charset="-122"/>
                <a:sym typeface="微软雅黑" panose="020B0503020204020204" charset="-122"/>
              </a:rPr>
              <a:t>2</a:t>
            </a:r>
            <a:r>
              <a:rPr lang="zh-CN" altLang="en-US" b="1" dirty="0">
                <a:solidFill>
                  <a:schemeClr val="bg1"/>
                </a:solidFill>
                <a:latin typeface="微软雅黑" panose="020B0503020204020204" charset="-122"/>
                <a:ea typeface="微软雅黑" panose="020B0503020204020204" charset="-122"/>
                <a:sym typeface="微软雅黑" panose="020B0503020204020204" charset="-122"/>
              </a:rPr>
              <a:t>亿</a:t>
            </a:r>
            <a:endParaRPr lang="zh-CN" altLang="en-US" b="1" dirty="0">
              <a:solidFill>
                <a:schemeClr val="bg1"/>
              </a:solidFill>
              <a:latin typeface="微软雅黑" panose="020B0503020204020204" charset="-122"/>
              <a:ea typeface="微软雅黑" panose="020B0503020204020204" charset="-122"/>
              <a:sym typeface="微软雅黑" panose="020B0503020204020204" charset="-122"/>
            </a:endParaRPr>
          </a:p>
        </p:txBody>
      </p:sp>
      <p:pic>
        <p:nvPicPr>
          <p:cNvPr id="3073" name="图片 5" descr="246de5d3ff26528e22228fd3489e033c"/>
          <p:cNvPicPr>
            <a:picLocks noChangeAspect="1"/>
          </p:cNvPicPr>
          <p:nvPr>
            <p:custDataLst>
              <p:tags r:id="rId53"/>
            </p:custDataLst>
          </p:nvPr>
        </p:nvPicPr>
        <p:blipFill>
          <a:blip r:embed="rId54"/>
          <a:stretch>
            <a:fillRect/>
          </a:stretch>
        </p:blipFill>
        <p:spPr>
          <a:xfrm>
            <a:off x="-317" y="5465763"/>
            <a:ext cx="12215812" cy="1674812"/>
          </a:xfrm>
          <a:prstGeom prst="rect">
            <a:avLst/>
          </a:prstGeom>
          <a:noFill/>
          <a:ln w="9525">
            <a:noFill/>
          </a:ln>
        </p:spPr>
      </p:pic>
      <p:sp>
        <p:nvSpPr>
          <p:cNvPr id="2" name="文本框 1"/>
          <p:cNvSpPr txBox="1"/>
          <p:nvPr/>
        </p:nvSpPr>
        <p:spPr>
          <a:xfrm>
            <a:off x="9492615" y="1751965"/>
            <a:ext cx="4064000" cy="368300"/>
          </a:xfrm>
          <a:prstGeom prst="rect">
            <a:avLst/>
          </a:prstGeom>
          <a:noFill/>
        </p:spPr>
        <p:txBody>
          <a:bodyPr wrap="square" rtlCol="0">
            <a:spAutoFit/>
          </a:bodyPr>
          <a:p>
            <a:endParaRPr lang="zh-CN" altLang="en-US"/>
          </a:p>
        </p:txBody>
      </p:sp>
    </p:spTree>
    <p:custDataLst>
      <p:tags r:id="rId5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313"/>
                                        </p:tgtEl>
                                        <p:attrNameLst>
                                          <p:attrName>style.visibility</p:attrName>
                                        </p:attrNameLst>
                                      </p:cBhvr>
                                      <p:to>
                                        <p:strVal val="visible"/>
                                      </p:to>
                                    </p:set>
                                    <p:anim calcmode="lin" valueType="num">
                                      <p:cBhvr>
                                        <p:cTn id="7" dur="500" fill="hold"/>
                                        <p:tgtEl>
                                          <p:spTgt spid="12313"/>
                                        </p:tgtEl>
                                        <p:attrNameLst>
                                          <p:attrName>ppt_x</p:attrName>
                                        </p:attrNameLst>
                                      </p:cBhvr>
                                      <p:tavLst>
                                        <p:tav tm="0">
                                          <p:val>
                                            <p:strVal val="#ppt_x"/>
                                          </p:val>
                                        </p:tav>
                                        <p:tav tm="100000">
                                          <p:val>
                                            <p:strVal val="#ppt_x"/>
                                          </p:val>
                                        </p:tav>
                                      </p:tavLst>
                                    </p:anim>
                                    <p:anim calcmode="lin" valueType="num">
                                      <p:cBhvr>
                                        <p:cTn id="8" dur="500" fill="hold"/>
                                        <p:tgtEl>
                                          <p:spTgt spid="123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2290"/>
                                        </p:tgtEl>
                                        <p:attrNameLst>
                                          <p:attrName>style.visibility</p:attrName>
                                        </p:attrNameLst>
                                      </p:cBhvr>
                                      <p:to>
                                        <p:strVal val="visible"/>
                                      </p:to>
                                    </p:set>
                                    <p:animEffect filter="fade">
                                      <p:cBhvr>
                                        <p:cTn id="12" dur="1000"/>
                                        <p:tgtEl>
                                          <p:spTgt spid="12290"/>
                                        </p:tgtEl>
                                      </p:cBhvr>
                                    </p:animEffect>
                                    <p:anim calcmode="lin" valueType="num">
                                      <p:cBhvr>
                                        <p:cTn id="13" dur="1000" fill="hold"/>
                                        <p:tgtEl>
                                          <p:spTgt spid="12290"/>
                                        </p:tgtEl>
                                        <p:attrNameLst>
                                          <p:attrName>ppt_x</p:attrName>
                                        </p:attrNameLst>
                                      </p:cBhvr>
                                      <p:tavLst>
                                        <p:tav tm="0">
                                          <p:val>
                                            <p:strVal val="#ppt_x"/>
                                          </p:val>
                                        </p:tav>
                                        <p:tav tm="100000">
                                          <p:val>
                                            <p:strVal val="#ppt_x"/>
                                          </p:val>
                                        </p:tav>
                                      </p:tavLst>
                                    </p:anim>
                                    <p:anim calcmode="lin" valueType="num">
                                      <p:cBhvr>
                                        <p:cTn id="14" dur="1000" fill="hold"/>
                                        <p:tgtEl>
                                          <p:spTgt spid="12290"/>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 presetClass="entr" presetSubtype="4" fill="hold" nodeType="afterEffect">
                                  <p:stCondLst>
                                    <p:cond delay="0"/>
                                  </p:stCondLst>
                                  <p:childTnLst>
                                    <p:set>
                                      <p:cBhvr>
                                        <p:cTn id="17" dur="1" fill="hold">
                                          <p:stCondLst>
                                            <p:cond delay="0"/>
                                          </p:stCondLst>
                                        </p:cTn>
                                        <p:tgtEl>
                                          <p:spTgt spid="12299"/>
                                        </p:tgtEl>
                                        <p:attrNameLst>
                                          <p:attrName>style.visibility</p:attrName>
                                        </p:attrNameLst>
                                      </p:cBhvr>
                                      <p:to>
                                        <p:strVal val="visible"/>
                                      </p:to>
                                    </p:set>
                                    <p:anim calcmode="lin" valueType="num">
                                      <p:cBhvr>
                                        <p:cTn id="18" dur="500" fill="hold"/>
                                        <p:tgtEl>
                                          <p:spTgt spid="12299"/>
                                        </p:tgtEl>
                                        <p:attrNameLst>
                                          <p:attrName>ppt_x</p:attrName>
                                        </p:attrNameLst>
                                      </p:cBhvr>
                                      <p:tavLst>
                                        <p:tav tm="0">
                                          <p:val>
                                            <p:strVal val="#ppt_x"/>
                                          </p:val>
                                        </p:tav>
                                        <p:tav tm="100000">
                                          <p:val>
                                            <p:strVal val="#ppt_x"/>
                                          </p:val>
                                        </p:tav>
                                      </p:tavLst>
                                    </p:anim>
                                    <p:anim calcmode="lin" valueType="num">
                                      <p:cBhvr>
                                        <p:cTn id="19" dur="500" fill="hold"/>
                                        <p:tgtEl>
                                          <p:spTgt spid="12299"/>
                                        </p:tgtEl>
                                        <p:attrNameLst>
                                          <p:attrName>ppt_y</p:attrName>
                                        </p:attrNameLst>
                                      </p:cBhvr>
                                      <p:tavLst>
                                        <p:tav tm="0">
                                          <p:val>
                                            <p:strVal val="1+#ppt_h/2"/>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12332"/>
                                        </p:tgtEl>
                                        <p:attrNameLst>
                                          <p:attrName>style.visibility</p:attrName>
                                        </p:attrNameLst>
                                      </p:cBhvr>
                                      <p:to>
                                        <p:strVal val="visible"/>
                                      </p:to>
                                    </p:set>
                                    <p:anim calcmode="lin" valueType="num">
                                      <p:cBhvr>
                                        <p:cTn id="23" dur="500" fill="hold"/>
                                        <p:tgtEl>
                                          <p:spTgt spid="12332"/>
                                        </p:tgtEl>
                                        <p:attrNameLst>
                                          <p:attrName>ppt_x</p:attrName>
                                        </p:attrNameLst>
                                      </p:cBhvr>
                                      <p:tavLst>
                                        <p:tav tm="0">
                                          <p:val>
                                            <p:strVal val="#ppt_x"/>
                                          </p:val>
                                        </p:tav>
                                        <p:tav tm="100000">
                                          <p:val>
                                            <p:strVal val="#ppt_x"/>
                                          </p:val>
                                        </p:tav>
                                      </p:tavLst>
                                    </p:anim>
                                    <p:anim calcmode="lin" valueType="num">
                                      <p:cBhvr>
                                        <p:cTn id="24" dur="500" fill="hold"/>
                                        <p:tgtEl>
                                          <p:spTgt spid="12332"/>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 presetClass="entr" presetSubtype="4" fill="hold" nodeType="afterEffect">
                                  <p:stCondLst>
                                    <p:cond delay="0"/>
                                  </p:stCondLst>
                                  <p:childTnLst>
                                    <p:set>
                                      <p:cBhvr>
                                        <p:cTn id="27" dur="1" fill="hold">
                                          <p:stCondLst>
                                            <p:cond delay="0"/>
                                          </p:stCondLst>
                                        </p:cTn>
                                        <p:tgtEl>
                                          <p:spTgt spid="12345"/>
                                        </p:tgtEl>
                                        <p:attrNameLst>
                                          <p:attrName>style.visibility</p:attrName>
                                        </p:attrNameLst>
                                      </p:cBhvr>
                                      <p:to>
                                        <p:strVal val="visible"/>
                                      </p:to>
                                    </p:set>
                                    <p:anim calcmode="lin" valueType="num">
                                      <p:cBhvr>
                                        <p:cTn id="28" dur="500" fill="hold"/>
                                        <p:tgtEl>
                                          <p:spTgt spid="12345"/>
                                        </p:tgtEl>
                                        <p:attrNameLst>
                                          <p:attrName>ppt_x</p:attrName>
                                        </p:attrNameLst>
                                      </p:cBhvr>
                                      <p:tavLst>
                                        <p:tav tm="0">
                                          <p:val>
                                            <p:strVal val="#ppt_x"/>
                                          </p:val>
                                        </p:tav>
                                        <p:tav tm="100000">
                                          <p:val>
                                            <p:strVal val="#ppt_x"/>
                                          </p:val>
                                        </p:tav>
                                      </p:tavLst>
                                    </p:anim>
                                    <p:anim calcmode="lin" valueType="num">
                                      <p:cBhvr>
                                        <p:cTn id="29" dur="500" fill="hold"/>
                                        <p:tgtEl>
                                          <p:spTgt spid="123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pic>
        <p:nvPicPr>
          <p:cNvPr id="104453" name="Picture 2"/>
          <p:cNvPicPr>
            <a:picLocks noChangeAspect="1"/>
          </p:cNvPicPr>
          <p:nvPr>
            <p:custDataLst>
              <p:tags r:id="rId4"/>
            </p:custDataLst>
          </p:nvPr>
        </p:nvPicPr>
        <p:blipFill>
          <a:blip r:embed="rId5"/>
          <a:stretch>
            <a:fillRect/>
          </a:stretch>
        </p:blipFill>
        <p:spPr>
          <a:xfrm>
            <a:off x="1386205" y="753745"/>
            <a:ext cx="9144000" cy="4429125"/>
          </a:xfrm>
          <a:prstGeom prst="rect">
            <a:avLst/>
          </a:prstGeom>
          <a:noFill/>
          <a:ln w="9525">
            <a:noFill/>
          </a:ln>
        </p:spPr>
      </p:pic>
      <p:sp>
        <p:nvSpPr>
          <p:cNvPr id="104454" name="矩形 4"/>
          <p:cNvSpPr/>
          <p:nvPr>
            <p:custDataLst>
              <p:tags r:id="rId6"/>
            </p:custDataLst>
          </p:nvPr>
        </p:nvSpPr>
        <p:spPr>
          <a:xfrm>
            <a:off x="3809683" y="4926648"/>
            <a:ext cx="4572000" cy="862012"/>
          </a:xfrm>
          <a:prstGeom prst="rect">
            <a:avLst/>
          </a:prstGeom>
          <a:noFill/>
          <a:ln w="9525">
            <a:noFill/>
          </a:ln>
        </p:spPr>
        <p:txBody>
          <a:bodyPr>
            <a:spAutoFit/>
          </a:bodyPr>
          <a:p>
            <a:endParaRPr lang="zh-CN" altLang="en-US" dirty="0">
              <a:solidFill>
                <a:srgbClr val="000000"/>
              </a:solidFill>
              <a:latin typeface="Calibri" panose="020F0502020204030204" charset="0"/>
              <a:ea typeface="宋体" panose="02010600030101010101" pitchFamily="2" charset="-122"/>
              <a:sym typeface="宋体" panose="02010600030101010101" pitchFamily="2" charset="-122"/>
            </a:endParaRPr>
          </a:p>
          <a:p>
            <a:r>
              <a:rPr lang="zh-CN" altLang="en-US" sz="3200" dirty="0">
                <a:solidFill>
                  <a:srgbClr val="0070C0"/>
                </a:solidFill>
                <a:latin typeface="华文隶书" charset="-122"/>
                <a:ea typeface="华文隶书" charset="-122"/>
                <a:sym typeface="华文隶书" charset="-122"/>
              </a:rPr>
              <a:t>发现更多职业病～～～ </a:t>
            </a:r>
            <a:endParaRPr lang="zh-CN" altLang="en-US" sz="3200" dirty="0">
              <a:solidFill>
                <a:srgbClr val="0070C0"/>
              </a:solidFill>
              <a:latin typeface="华文隶书" charset="-122"/>
              <a:ea typeface="华文隶书" charset="-122"/>
              <a:sym typeface="华文隶书" charset="-122"/>
            </a:endParaRPr>
          </a:p>
        </p:txBody>
      </p:sp>
    </p:spTree>
    <p:custDataLst>
      <p:tags r:id="rId7"/>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3073" name="图片 5" descr="246de5d3ff26528e22228fd3489e033c"/>
          <p:cNvPicPr>
            <a:picLocks noChangeAspect="1"/>
          </p:cNvPicPr>
          <p:nvPr>
            <p:custDataLst>
              <p:tags r:id="rId2"/>
            </p:custDataLst>
          </p:nvPr>
        </p:nvPicPr>
        <p:blipFill>
          <a:blip r:embed="rId3"/>
          <a:stretch>
            <a:fillRect/>
          </a:stretch>
        </p:blipFill>
        <p:spPr>
          <a:xfrm>
            <a:off x="-317" y="5183188"/>
            <a:ext cx="12215812" cy="1674812"/>
          </a:xfrm>
          <a:prstGeom prst="rect">
            <a:avLst/>
          </a:prstGeom>
          <a:noFill/>
          <a:ln w="9525">
            <a:noFill/>
          </a:ln>
        </p:spPr>
      </p:pic>
      <p:sp>
        <p:nvSpPr>
          <p:cNvPr id="105474" name="矩形 60"/>
          <p:cNvSpPr/>
          <p:nvPr>
            <p:custDataLst>
              <p:tags r:id="rId4"/>
            </p:custDataLst>
          </p:nvPr>
        </p:nvSpPr>
        <p:spPr>
          <a:xfrm>
            <a:off x="0" y="-4445"/>
            <a:ext cx="12192000" cy="3144520"/>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nvGrpSpPr>
          <p:cNvPr id="105475" name="组合 4"/>
          <p:cNvGrpSpPr/>
          <p:nvPr/>
        </p:nvGrpSpPr>
        <p:grpSpPr>
          <a:xfrm>
            <a:off x="1860550" y="3490913"/>
            <a:ext cx="5211763" cy="71437"/>
            <a:chOff x="0" y="0"/>
            <a:chExt cx="1482080" cy="72008"/>
          </a:xfrm>
        </p:grpSpPr>
        <p:sp>
          <p:nvSpPr>
            <p:cNvPr id="105476" name="矩形 5"/>
            <p:cNvSpPr/>
            <p:nvPr>
              <p:custDataLst>
                <p:tags r:id="rId5"/>
              </p:custDataLst>
            </p:nvPr>
          </p:nvSpPr>
          <p:spPr>
            <a:xfrm>
              <a:off x="0" y="0"/>
              <a:ext cx="720080" cy="72008"/>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05477" name="矩形 6"/>
            <p:cNvSpPr/>
            <p:nvPr>
              <p:custDataLst>
                <p:tags r:id="rId6"/>
              </p:custDataLst>
            </p:nvPr>
          </p:nvSpPr>
          <p:spPr>
            <a:xfrm>
              <a:off x="762000" y="0"/>
              <a:ext cx="720080" cy="72008"/>
            </a:xfrm>
            <a:prstGeom prst="rect">
              <a:avLst/>
            </a:prstGeom>
            <a:solidFill>
              <a:srgbClr val="7F7F7F"/>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sp>
        <p:nvSpPr>
          <p:cNvPr id="105478" name="TextBox 8"/>
          <p:cNvSpPr/>
          <p:nvPr>
            <p:custDataLst>
              <p:tags r:id="rId7"/>
            </p:custDataLst>
          </p:nvPr>
        </p:nvSpPr>
        <p:spPr>
          <a:xfrm>
            <a:off x="1762125" y="3714750"/>
            <a:ext cx="2630488" cy="336550"/>
          </a:xfrm>
          <a:prstGeom prst="rect">
            <a:avLst/>
          </a:prstGeom>
          <a:noFill/>
          <a:ln w="9525">
            <a:noFill/>
          </a:ln>
        </p:spPr>
        <p:txBody>
          <a:bodyPr wrap="square">
            <a:spAutoFit/>
          </a:bodyPr>
          <a:p>
            <a:pPr algn="ctr"/>
            <a:endParaRPr sz="1600" b="1">
              <a:solidFill>
                <a:srgbClr val="E74C2E"/>
              </a:solidFill>
              <a:latin typeface="Impact" panose="020B0806030902050204" pitchFamily="2" charset="0"/>
              <a:ea typeface="微软雅黑" panose="020B0503020204020204" charset="-122"/>
              <a:sym typeface="Impact" panose="020B0806030902050204" pitchFamily="2" charset="0"/>
            </a:endParaRPr>
          </a:p>
        </p:txBody>
      </p:sp>
      <p:grpSp>
        <p:nvGrpSpPr>
          <p:cNvPr id="105479" name="组合 9"/>
          <p:cNvGrpSpPr/>
          <p:nvPr/>
        </p:nvGrpSpPr>
        <p:grpSpPr>
          <a:xfrm>
            <a:off x="673100" y="3490913"/>
            <a:ext cx="1119188" cy="466725"/>
            <a:chOff x="0" y="0"/>
            <a:chExt cx="1119868" cy="466662"/>
          </a:xfrm>
        </p:grpSpPr>
        <p:sp>
          <p:nvSpPr>
            <p:cNvPr id="105480" name="矩形 10"/>
            <p:cNvSpPr/>
            <p:nvPr>
              <p:custDataLst>
                <p:tags r:id="rId8"/>
              </p:custDataLst>
            </p:nvPr>
          </p:nvSpPr>
          <p:spPr>
            <a:xfrm>
              <a:off x="0" y="303"/>
              <a:ext cx="827585" cy="466359"/>
            </a:xfrm>
            <a:prstGeom prst="rect">
              <a:avLst/>
            </a:prstGeom>
            <a:solidFill>
              <a:srgbClr val="17365D"/>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sp>
          <p:nvSpPr>
            <p:cNvPr id="105481" name="矩形 11"/>
            <p:cNvSpPr/>
            <p:nvPr>
              <p:custDataLst>
                <p:tags r:id="rId9"/>
              </p:custDataLst>
            </p:nvPr>
          </p:nvSpPr>
          <p:spPr>
            <a:xfrm>
              <a:off x="823334" y="0"/>
              <a:ext cx="296534" cy="466359"/>
            </a:xfrm>
            <a:prstGeom prst="rect">
              <a:avLst/>
            </a:prstGeom>
            <a:solidFill>
              <a:srgbClr val="E74C2E"/>
            </a:solidFill>
            <a:ln w="9525">
              <a:noFill/>
            </a:ln>
          </p:spPr>
          <p:txBody>
            <a:bodyPr anchor="ctr" anchorCtr="0"/>
            <a:p>
              <a:pPr algn="ctr"/>
              <a:endParaRPr>
                <a:solidFill>
                  <a:srgbClr val="FFFFFF"/>
                </a:solidFill>
                <a:latin typeface="宋体" panose="02010600030101010101" pitchFamily="2" charset="-122"/>
                <a:ea typeface="宋体" panose="02010600030101010101" pitchFamily="2" charset="-122"/>
                <a:sym typeface="宋体" panose="02010600030101010101" pitchFamily="2" charset="-122"/>
              </a:endParaRPr>
            </a:p>
          </p:txBody>
        </p:sp>
      </p:grpSp>
      <p:grpSp>
        <p:nvGrpSpPr>
          <p:cNvPr id="105482" name="组合 12"/>
          <p:cNvGrpSpPr/>
          <p:nvPr/>
        </p:nvGrpSpPr>
        <p:grpSpPr>
          <a:xfrm>
            <a:off x="4959350" y="3603625"/>
            <a:ext cx="422275" cy="422275"/>
            <a:chOff x="0" y="0"/>
            <a:chExt cx="2148114" cy="2148114"/>
          </a:xfrm>
        </p:grpSpPr>
        <p:sp>
          <p:nvSpPr>
            <p:cNvPr id="105483" name="椭圆 13"/>
            <p:cNvSpPr/>
            <p:nvPr>
              <p:custDataLst>
                <p:tags r:id="rId10"/>
              </p:custDataLst>
            </p:nvPr>
          </p:nvSpPr>
          <p:spPr>
            <a:xfrm>
              <a:off x="0" y="0"/>
              <a:ext cx="2148114" cy="2148114"/>
            </a:xfrm>
            <a:prstGeom prst="ellipse">
              <a:avLst/>
            </a:prstGeom>
            <a:solidFill>
              <a:srgbClr val="E74C2E"/>
            </a:solidFill>
            <a:ln w="25400" cap="flat" cmpd="sng">
              <a:solidFill>
                <a:schemeClr val="bg1"/>
              </a:solidFill>
              <a:prstDash val="solid"/>
              <a:miter/>
              <a:headEnd type="none" w="med" len="med"/>
              <a:tailEnd type="none" w="med" len="med"/>
            </a:ln>
          </p:spPr>
          <p:txBody>
            <a:bodyPr anchor="ctr" anchorCtr="0"/>
            <a:p>
              <a:pPr algn="ctr"/>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pic>
          <p:nvPicPr>
            <p:cNvPr id="105484" name="图片 14"/>
            <p:cNvPicPr>
              <a:picLocks noChangeAspect="1"/>
            </p:cNvPicPr>
            <p:nvPr>
              <p:custDataLst>
                <p:tags r:id="rId11"/>
              </p:custDataLst>
            </p:nvPr>
          </p:nvPicPr>
          <p:blipFill>
            <a:blip r:embed="rId12">
              <a:biLevel thresh="50000"/>
              <a:grayscl/>
            </a:blip>
            <a:stretch>
              <a:fillRect/>
            </a:stretch>
          </p:blipFill>
          <p:spPr>
            <a:xfrm>
              <a:off x="579832" y="590124"/>
              <a:ext cx="1162402" cy="1190723"/>
            </a:xfrm>
            <a:prstGeom prst="rect">
              <a:avLst/>
            </a:prstGeom>
            <a:noFill/>
            <a:ln w="9525">
              <a:noFill/>
            </a:ln>
          </p:spPr>
        </p:pic>
      </p:grpSp>
      <p:grpSp>
        <p:nvGrpSpPr>
          <p:cNvPr id="105485" name="组合 15"/>
          <p:cNvGrpSpPr/>
          <p:nvPr/>
        </p:nvGrpSpPr>
        <p:grpSpPr>
          <a:xfrm>
            <a:off x="5969000" y="3632200"/>
            <a:ext cx="422275" cy="422275"/>
            <a:chOff x="0" y="0"/>
            <a:chExt cx="2148114" cy="2148114"/>
          </a:xfrm>
        </p:grpSpPr>
        <p:sp>
          <p:nvSpPr>
            <p:cNvPr id="105486" name="椭圆 16"/>
            <p:cNvSpPr/>
            <p:nvPr>
              <p:custDataLst>
                <p:tags r:id="rId13"/>
              </p:custDataLst>
            </p:nvPr>
          </p:nvSpPr>
          <p:spPr>
            <a:xfrm>
              <a:off x="0" y="0"/>
              <a:ext cx="2148114" cy="2148114"/>
            </a:xfrm>
            <a:prstGeom prst="ellipse">
              <a:avLst/>
            </a:prstGeom>
            <a:solidFill>
              <a:srgbClr val="E74C2E"/>
            </a:solidFill>
            <a:ln w="25400" cap="flat" cmpd="sng">
              <a:solidFill>
                <a:schemeClr val="bg1"/>
              </a:solidFill>
              <a:prstDash val="solid"/>
              <a:miter/>
              <a:headEnd type="none" w="med" len="med"/>
              <a:tailEnd type="none" w="med" len="med"/>
            </a:ln>
          </p:spPr>
          <p:txBody>
            <a:bodyPr anchor="ctr" anchorCtr="0"/>
            <a:p>
              <a:pPr algn="ctr"/>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grpSp>
          <p:nvGrpSpPr>
            <p:cNvPr id="105487" name="组合 17"/>
            <p:cNvGrpSpPr/>
            <p:nvPr/>
          </p:nvGrpSpPr>
          <p:grpSpPr>
            <a:xfrm>
              <a:off x="469089" y="454552"/>
              <a:ext cx="1209936" cy="1239010"/>
              <a:chOff x="0" y="0"/>
              <a:chExt cx="1947600" cy="1994400"/>
            </a:xfrm>
          </p:grpSpPr>
          <p:sp>
            <p:nvSpPr>
              <p:cNvPr id="105488" name="Freeform 5"/>
              <p:cNvSpPr/>
              <p:nvPr>
                <p:custDataLst>
                  <p:tags r:id="rId14"/>
                </p:custDataLst>
              </p:nvPr>
            </p:nvSpPr>
            <p:spPr>
              <a:xfrm>
                <a:off x="1217250" y="0"/>
                <a:ext cx="417924" cy="1423836"/>
              </a:xfrm>
              <a:custGeom>
                <a:avLst/>
                <a:gdLst>
                  <a:gd name="txL" fmla="*/ 0 w 43"/>
                  <a:gd name="txT" fmla="*/ 0 h 115"/>
                  <a:gd name="txR" fmla="*/ 43 w 43"/>
                  <a:gd name="txB" fmla="*/ 115 h 115"/>
                </a:gdLst>
                <a:ahLst/>
                <a:cxnLst>
                  <a:cxn ang="0">
                    <a:pos x="2" y="115"/>
                  </a:cxn>
                  <a:cxn ang="0">
                    <a:pos x="3" y="115"/>
                  </a:cxn>
                  <a:cxn ang="0">
                    <a:pos x="3" y="115"/>
                  </a:cxn>
                  <a:cxn ang="0">
                    <a:pos x="3" y="115"/>
                  </a:cxn>
                  <a:cxn ang="0">
                    <a:pos x="4" y="115"/>
                  </a:cxn>
                  <a:cxn ang="0">
                    <a:pos x="4" y="115"/>
                  </a:cxn>
                  <a:cxn ang="0">
                    <a:pos x="5" y="114"/>
                  </a:cxn>
                  <a:cxn ang="0">
                    <a:pos x="22" y="98"/>
                  </a:cxn>
                  <a:cxn ang="0">
                    <a:pos x="38" y="114"/>
                  </a:cxn>
                  <a:cxn ang="0">
                    <a:pos x="39" y="115"/>
                  </a:cxn>
                  <a:cxn ang="0">
                    <a:pos x="39" y="115"/>
                  </a:cxn>
                  <a:cxn ang="0">
                    <a:pos x="40" y="115"/>
                  </a:cxn>
                  <a:cxn ang="0">
                    <a:pos x="40" y="115"/>
                  </a:cxn>
                  <a:cxn ang="0">
                    <a:pos x="40" y="115"/>
                  </a:cxn>
                  <a:cxn ang="0">
                    <a:pos x="41" y="115"/>
                  </a:cxn>
                  <a:cxn ang="0">
                    <a:pos x="42" y="114"/>
                  </a:cxn>
                  <a:cxn ang="0">
                    <a:pos x="43" y="112"/>
                  </a:cxn>
                  <a:cxn ang="0">
                    <a:pos x="43" y="27"/>
                  </a:cxn>
                  <a:cxn ang="0">
                    <a:pos x="43" y="13"/>
                  </a:cxn>
                  <a:cxn ang="0">
                    <a:pos x="43" y="3"/>
                  </a:cxn>
                  <a:cxn ang="0">
                    <a:pos x="42" y="1"/>
                  </a:cxn>
                  <a:cxn ang="0">
                    <a:pos x="40" y="0"/>
                  </a:cxn>
                  <a:cxn ang="0">
                    <a:pos x="3" y="0"/>
                  </a:cxn>
                  <a:cxn ang="0">
                    <a:pos x="3" y="0"/>
                  </a:cxn>
                  <a:cxn ang="0">
                    <a:pos x="2" y="1"/>
                  </a:cxn>
                  <a:cxn ang="0">
                    <a:pos x="2" y="1"/>
                  </a:cxn>
                  <a:cxn ang="0">
                    <a:pos x="0" y="3"/>
                  </a:cxn>
                  <a:cxn ang="0">
                    <a:pos x="0" y="13"/>
                  </a:cxn>
                  <a:cxn ang="0">
                    <a:pos x="0" y="27"/>
                  </a:cxn>
                  <a:cxn ang="0">
                    <a:pos x="0" y="112"/>
                  </a:cxn>
                  <a:cxn ang="0">
                    <a:pos x="2" y="115"/>
                  </a:cxn>
                </a:cxnLst>
                <a:rect l="txL" t="txT" r="txR" b="txB"/>
                <a:pathLst>
                  <a:path w="43" h="115">
                    <a:moveTo>
                      <a:pt x="2" y="115"/>
                    </a:moveTo>
                    <a:cubicBezTo>
                      <a:pt x="2" y="115"/>
                      <a:pt x="2" y="115"/>
                      <a:pt x="3" y="115"/>
                    </a:cubicBezTo>
                    <a:cubicBezTo>
                      <a:pt x="3" y="115"/>
                      <a:pt x="3" y="115"/>
                      <a:pt x="3" y="115"/>
                    </a:cubicBezTo>
                    <a:cubicBezTo>
                      <a:pt x="3" y="115"/>
                      <a:pt x="3" y="115"/>
                      <a:pt x="3" y="115"/>
                    </a:cubicBezTo>
                    <a:cubicBezTo>
                      <a:pt x="3" y="115"/>
                      <a:pt x="4" y="115"/>
                      <a:pt x="4" y="115"/>
                    </a:cubicBezTo>
                    <a:cubicBezTo>
                      <a:pt x="4" y="115"/>
                      <a:pt x="4" y="115"/>
                      <a:pt x="4" y="115"/>
                    </a:cubicBezTo>
                    <a:cubicBezTo>
                      <a:pt x="4" y="115"/>
                      <a:pt x="5" y="114"/>
                      <a:pt x="5" y="114"/>
                    </a:cubicBezTo>
                    <a:cubicBezTo>
                      <a:pt x="22" y="98"/>
                      <a:pt x="22" y="98"/>
                      <a:pt x="22" y="98"/>
                    </a:cubicBezTo>
                    <a:cubicBezTo>
                      <a:pt x="38" y="114"/>
                      <a:pt x="38" y="114"/>
                      <a:pt x="38" y="114"/>
                    </a:cubicBezTo>
                    <a:cubicBezTo>
                      <a:pt x="38" y="114"/>
                      <a:pt x="39" y="115"/>
                      <a:pt x="39" y="115"/>
                    </a:cubicBezTo>
                    <a:cubicBezTo>
                      <a:pt x="39" y="115"/>
                      <a:pt x="39" y="115"/>
                      <a:pt x="39" y="115"/>
                    </a:cubicBezTo>
                    <a:cubicBezTo>
                      <a:pt x="40" y="115"/>
                      <a:pt x="40" y="115"/>
                      <a:pt x="40" y="115"/>
                    </a:cubicBezTo>
                    <a:cubicBezTo>
                      <a:pt x="40" y="115"/>
                      <a:pt x="40" y="115"/>
                      <a:pt x="40" y="115"/>
                    </a:cubicBezTo>
                    <a:cubicBezTo>
                      <a:pt x="40" y="115"/>
                      <a:pt x="40" y="115"/>
                      <a:pt x="40" y="115"/>
                    </a:cubicBezTo>
                    <a:cubicBezTo>
                      <a:pt x="41" y="115"/>
                      <a:pt x="41" y="115"/>
                      <a:pt x="41" y="115"/>
                    </a:cubicBezTo>
                    <a:cubicBezTo>
                      <a:pt x="42" y="115"/>
                      <a:pt x="42" y="114"/>
                      <a:pt x="42" y="114"/>
                    </a:cubicBezTo>
                    <a:cubicBezTo>
                      <a:pt x="43" y="114"/>
                      <a:pt x="43" y="113"/>
                      <a:pt x="43" y="112"/>
                    </a:cubicBezTo>
                    <a:cubicBezTo>
                      <a:pt x="43" y="27"/>
                      <a:pt x="43" y="27"/>
                      <a:pt x="43" y="27"/>
                    </a:cubicBezTo>
                    <a:cubicBezTo>
                      <a:pt x="43" y="13"/>
                      <a:pt x="43" y="13"/>
                      <a:pt x="43" y="13"/>
                    </a:cubicBezTo>
                    <a:cubicBezTo>
                      <a:pt x="43" y="3"/>
                      <a:pt x="43" y="3"/>
                      <a:pt x="43" y="3"/>
                    </a:cubicBezTo>
                    <a:cubicBezTo>
                      <a:pt x="43" y="3"/>
                      <a:pt x="43" y="2"/>
                      <a:pt x="42" y="1"/>
                    </a:cubicBezTo>
                    <a:cubicBezTo>
                      <a:pt x="42" y="1"/>
                      <a:pt x="41" y="0"/>
                      <a:pt x="40" y="0"/>
                    </a:cubicBezTo>
                    <a:cubicBezTo>
                      <a:pt x="3" y="0"/>
                      <a:pt x="3" y="0"/>
                      <a:pt x="3" y="0"/>
                    </a:cubicBezTo>
                    <a:cubicBezTo>
                      <a:pt x="3" y="0"/>
                      <a:pt x="3" y="0"/>
                      <a:pt x="3" y="0"/>
                    </a:cubicBezTo>
                    <a:cubicBezTo>
                      <a:pt x="3" y="0"/>
                      <a:pt x="2" y="0"/>
                      <a:pt x="2" y="1"/>
                    </a:cubicBezTo>
                    <a:cubicBezTo>
                      <a:pt x="2" y="1"/>
                      <a:pt x="2" y="1"/>
                      <a:pt x="2" y="1"/>
                    </a:cubicBezTo>
                    <a:cubicBezTo>
                      <a:pt x="1" y="1"/>
                      <a:pt x="0" y="2"/>
                      <a:pt x="0" y="3"/>
                    </a:cubicBezTo>
                    <a:cubicBezTo>
                      <a:pt x="0" y="13"/>
                      <a:pt x="0" y="13"/>
                      <a:pt x="0" y="13"/>
                    </a:cubicBezTo>
                    <a:cubicBezTo>
                      <a:pt x="0" y="27"/>
                      <a:pt x="0" y="27"/>
                      <a:pt x="0" y="27"/>
                    </a:cubicBezTo>
                    <a:cubicBezTo>
                      <a:pt x="0" y="112"/>
                      <a:pt x="0" y="112"/>
                      <a:pt x="0" y="112"/>
                    </a:cubicBezTo>
                    <a:cubicBezTo>
                      <a:pt x="0" y="113"/>
                      <a:pt x="1" y="114"/>
                      <a:pt x="2" y="115"/>
                    </a:cubicBezTo>
                    <a:close/>
                  </a:path>
                </a:pathLst>
              </a:custGeom>
              <a:solidFill>
                <a:srgbClr val="F2F2F2"/>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89" name="Freeform 6"/>
              <p:cNvSpPr/>
              <p:nvPr>
                <p:custDataLst>
                  <p:tags r:id="rId15"/>
                </p:custDataLst>
              </p:nvPr>
            </p:nvSpPr>
            <p:spPr>
              <a:xfrm>
                <a:off x="255624" y="729908"/>
                <a:ext cx="515304" cy="61683"/>
              </a:xfrm>
              <a:custGeom>
                <a:avLst/>
                <a:gdLst>
                  <a:gd name="txL" fmla="*/ 0 w 53"/>
                  <a:gd name="txT" fmla="*/ 0 h 5"/>
                  <a:gd name="txR" fmla="*/ 53 w 53"/>
                  <a:gd name="txB" fmla="*/ 5 h 5"/>
                </a:gdLst>
                <a:ahLst/>
                <a:cxnLst>
                  <a:cxn ang="0">
                    <a:pos x="0" y="3"/>
                  </a:cxn>
                  <a:cxn ang="0">
                    <a:pos x="3" y="5"/>
                  </a:cxn>
                  <a:cxn ang="0">
                    <a:pos x="50" y="5"/>
                  </a:cxn>
                  <a:cxn ang="0">
                    <a:pos x="53" y="3"/>
                  </a:cxn>
                  <a:cxn ang="0">
                    <a:pos x="50" y="0"/>
                  </a:cxn>
                  <a:cxn ang="0">
                    <a:pos x="3" y="0"/>
                  </a:cxn>
                  <a:cxn ang="0">
                    <a:pos x="0" y="3"/>
                  </a:cxn>
                </a:cxnLst>
                <a:rect l="txL" t="txT" r="txR" b="txB"/>
                <a:pathLst>
                  <a:path w="53" h="5">
                    <a:moveTo>
                      <a:pt x="0" y="3"/>
                    </a:moveTo>
                    <a:cubicBezTo>
                      <a:pt x="0" y="4"/>
                      <a:pt x="2" y="5"/>
                      <a:pt x="3" y="5"/>
                    </a:cubicBezTo>
                    <a:cubicBezTo>
                      <a:pt x="50" y="5"/>
                      <a:pt x="50" y="5"/>
                      <a:pt x="50" y="5"/>
                    </a:cubicBezTo>
                    <a:cubicBezTo>
                      <a:pt x="52" y="5"/>
                      <a:pt x="53" y="4"/>
                      <a:pt x="53" y="3"/>
                    </a:cubicBezTo>
                    <a:cubicBezTo>
                      <a:pt x="53" y="1"/>
                      <a:pt x="52" y="0"/>
                      <a:pt x="50" y="0"/>
                    </a:cubicBezTo>
                    <a:cubicBezTo>
                      <a:pt x="3" y="0"/>
                      <a:pt x="3" y="0"/>
                      <a:pt x="3" y="0"/>
                    </a:cubicBezTo>
                    <a:cubicBezTo>
                      <a:pt x="2" y="0"/>
                      <a:pt x="0" y="1"/>
                      <a:pt x="0" y="3"/>
                    </a:cubicBezTo>
                    <a:close/>
                  </a:path>
                </a:pathLst>
              </a:custGeom>
              <a:solidFill>
                <a:srgbClr val="F2F2F2"/>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0" name="Freeform 7"/>
              <p:cNvSpPr/>
              <p:nvPr>
                <p:custDataLst>
                  <p:tags r:id="rId16"/>
                </p:custDataLst>
              </p:nvPr>
            </p:nvSpPr>
            <p:spPr>
              <a:xfrm>
                <a:off x="255624" y="1017759"/>
                <a:ext cx="515304" cy="61683"/>
              </a:xfrm>
              <a:custGeom>
                <a:avLst/>
                <a:gdLst>
                  <a:gd name="txL" fmla="*/ 0 w 53"/>
                  <a:gd name="txT" fmla="*/ 0 h 5"/>
                  <a:gd name="txR" fmla="*/ 53 w 53"/>
                  <a:gd name="txB" fmla="*/ 5 h 5"/>
                </a:gdLst>
                <a:ahLst/>
                <a:cxnLst>
                  <a:cxn ang="0">
                    <a:pos x="50" y="0"/>
                  </a:cxn>
                  <a:cxn ang="0">
                    <a:pos x="3" y="0"/>
                  </a:cxn>
                  <a:cxn ang="0">
                    <a:pos x="0" y="2"/>
                  </a:cxn>
                  <a:cxn ang="0">
                    <a:pos x="3" y="5"/>
                  </a:cxn>
                  <a:cxn ang="0">
                    <a:pos x="50" y="5"/>
                  </a:cxn>
                  <a:cxn ang="0">
                    <a:pos x="53" y="2"/>
                  </a:cxn>
                  <a:cxn ang="0">
                    <a:pos x="50" y="0"/>
                  </a:cxn>
                </a:cxnLst>
                <a:rect l="txL" t="txT" r="txR" b="txB"/>
                <a:pathLst>
                  <a:path w="53" h="5">
                    <a:moveTo>
                      <a:pt x="50" y="0"/>
                    </a:moveTo>
                    <a:cubicBezTo>
                      <a:pt x="3" y="0"/>
                      <a:pt x="3" y="0"/>
                      <a:pt x="3" y="0"/>
                    </a:cubicBezTo>
                    <a:cubicBezTo>
                      <a:pt x="2" y="0"/>
                      <a:pt x="0" y="1"/>
                      <a:pt x="0" y="2"/>
                    </a:cubicBezTo>
                    <a:cubicBezTo>
                      <a:pt x="0" y="4"/>
                      <a:pt x="2" y="5"/>
                      <a:pt x="3" y="5"/>
                    </a:cubicBezTo>
                    <a:cubicBezTo>
                      <a:pt x="50" y="5"/>
                      <a:pt x="50" y="5"/>
                      <a:pt x="50" y="5"/>
                    </a:cubicBezTo>
                    <a:cubicBezTo>
                      <a:pt x="52" y="5"/>
                      <a:pt x="53" y="4"/>
                      <a:pt x="53" y="2"/>
                    </a:cubicBezTo>
                    <a:cubicBezTo>
                      <a:pt x="53" y="1"/>
                      <a:pt x="52" y="0"/>
                      <a:pt x="50" y="0"/>
                    </a:cubicBezTo>
                    <a:close/>
                  </a:path>
                </a:pathLst>
              </a:custGeom>
              <a:solidFill>
                <a:srgbClr val="F2F2F2"/>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1" name="Freeform 8"/>
              <p:cNvSpPr/>
              <p:nvPr>
                <p:custDataLst>
                  <p:tags r:id="rId17"/>
                </p:custDataLst>
              </p:nvPr>
            </p:nvSpPr>
            <p:spPr>
              <a:xfrm>
                <a:off x="255624" y="1300472"/>
                <a:ext cx="515304" cy="61683"/>
              </a:xfrm>
              <a:custGeom>
                <a:avLst/>
                <a:gdLst>
                  <a:gd name="txL" fmla="*/ 0 w 53"/>
                  <a:gd name="txT" fmla="*/ 0 h 5"/>
                  <a:gd name="txR" fmla="*/ 53 w 53"/>
                  <a:gd name="txB" fmla="*/ 5 h 5"/>
                </a:gdLst>
                <a:ahLst/>
                <a:cxnLst>
                  <a:cxn ang="0">
                    <a:pos x="50" y="0"/>
                  </a:cxn>
                  <a:cxn ang="0">
                    <a:pos x="3" y="0"/>
                  </a:cxn>
                  <a:cxn ang="0">
                    <a:pos x="0" y="2"/>
                  </a:cxn>
                  <a:cxn ang="0">
                    <a:pos x="3" y="5"/>
                  </a:cxn>
                  <a:cxn ang="0">
                    <a:pos x="50" y="5"/>
                  </a:cxn>
                  <a:cxn ang="0">
                    <a:pos x="53" y="2"/>
                  </a:cxn>
                  <a:cxn ang="0">
                    <a:pos x="50" y="0"/>
                  </a:cxn>
                </a:cxnLst>
                <a:rect l="txL" t="txT" r="txR" b="txB"/>
                <a:pathLst>
                  <a:path w="53" h="5">
                    <a:moveTo>
                      <a:pt x="50" y="0"/>
                    </a:moveTo>
                    <a:cubicBezTo>
                      <a:pt x="3" y="0"/>
                      <a:pt x="3" y="0"/>
                      <a:pt x="3" y="0"/>
                    </a:cubicBezTo>
                    <a:cubicBezTo>
                      <a:pt x="2" y="0"/>
                      <a:pt x="0" y="1"/>
                      <a:pt x="0" y="2"/>
                    </a:cubicBezTo>
                    <a:cubicBezTo>
                      <a:pt x="0" y="4"/>
                      <a:pt x="2" y="5"/>
                      <a:pt x="3" y="5"/>
                    </a:cubicBezTo>
                    <a:cubicBezTo>
                      <a:pt x="50" y="5"/>
                      <a:pt x="50" y="5"/>
                      <a:pt x="50" y="5"/>
                    </a:cubicBezTo>
                    <a:cubicBezTo>
                      <a:pt x="52" y="5"/>
                      <a:pt x="53" y="4"/>
                      <a:pt x="53" y="2"/>
                    </a:cubicBezTo>
                    <a:cubicBezTo>
                      <a:pt x="53" y="1"/>
                      <a:pt x="52" y="0"/>
                      <a:pt x="50" y="0"/>
                    </a:cubicBezTo>
                    <a:close/>
                  </a:path>
                </a:pathLst>
              </a:custGeom>
              <a:solidFill>
                <a:srgbClr val="F2F2F2"/>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2" name="Freeform 9"/>
              <p:cNvSpPr>
                <a:spLocks noEditPoints="1"/>
              </p:cNvSpPr>
              <p:nvPr>
                <p:custDataLst>
                  <p:tags r:id="rId18"/>
                </p:custDataLst>
              </p:nvPr>
            </p:nvSpPr>
            <p:spPr>
              <a:xfrm>
                <a:off x="0" y="149067"/>
                <a:ext cx="1947600" cy="1845333"/>
              </a:xfrm>
              <a:custGeom>
                <a:avLst/>
                <a:gdLst>
                  <a:gd name="txL" fmla="*/ 0 w 200"/>
                  <a:gd name="txT" fmla="*/ 0 h 149"/>
                  <a:gd name="txR" fmla="*/ 200 w 200"/>
                  <a:gd name="txB" fmla="*/ 149 h 149"/>
                </a:gdLst>
                <a:ahLst/>
                <a:cxnLst>
                  <a:cxn ang="0">
                    <a:pos x="177" y="3"/>
                  </a:cxn>
                  <a:cxn ang="0">
                    <a:pos x="177" y="17"/>
                  </a:cxn>
                  <a:cxn ang="0">
                    <a:pos x="186" y="21"/>
                  </a:cxn>
                  <a:cxn ang="0">
                    <a:pos x="186" y="134"/>
                  </a:cxn>
                  <a:cxn ang="0">
                    <a:pos x="107" y="134"/>
                  </a:cxn>
                  <a:cxn ang="0">
                    <a:pos x="107" y="21"/>
                  </a:cxn>
                  <a:cxn ang="0">
                    <a:pos x="117" y="17"/>
                  </a:cxn>
                  <a:cxn ang="0">
                    <a:pos x="117" y="3"/>
                  </a:cxn>
                  <a:cxn ang="0">
                    <a:pos x="100" y="9"/>
                  </a:cxn>
                  <a:cxn ang="0">
                    <a:pos x="53" y="0"/>
                  </a:cxn>
                  <a:cxn ang="0">
                    <a:pos x="0" y="20"/>
                  </a:cxn>
                  <a:cxn ang="0">
                    <a:pos x="0" y="142"/>
                  </a:cxn>
                  <a:cxn ang="0">
                    <a:pos x="2" y="147"/>
                  </a:cxn>
                  <a:cxn ang="0">
                    <a:pos x="8" y="149"/>
                  </a:cxn>
                  <a:cxn ang="0">
                    <a:pos x="53" y="145"/>
                  </a:cxn>
                  <a:cxn ang="0">
                    <a:pos x="99" y="149"/>
                  </a:cxn>
                  <a:cxn ang="0">
                    <a:pos x="99" y="149"/>
                  </a:cxn>
                  <a:cxn ang="0">
                    <a:pos x="100" y="149"/>
                  </a:cxn>
                  <a:cxn ang="0">
                    <a:pos x="100" y="149"/>
                  </a:cxn>
                  <a:cxn ang="0">
                    <a:pos x="101" y="149"/>
                  </a:cxn>
                  <a:cxn ang="0">
                    <a:pos x="101" y="149"/>
                  </a:cxn>
                  <a:cxn ang="0">
                    <a:pos x="146" y="145"/>
                  </a:cxn>
                  <a:cxn ang="0">
                    <a:pos x="192" y="149"/>
                  </a:cxn>
                  <a:cxn ang="0">
                    <a:pos x="193" y="149"/>
                  </a:cxn>
                  <a:cxn ang="0">
                    <a:pos x="197" y="147"/>
                  </a:cxn>
                  <a:cxn ang="0">
                    <a:pos x="200" y="142"/>
                  </a:cxn>
                  <a:cxn ang="0">
                    <a:pos x="200" y="20"/>
                  </a:cxn>
                  <a:cxn ang="0">
                    <a:pos x="177" y="3"/>
                  </a:cxn>
                  <a:cxn ang="0">
                    <a:pos x="93" y="134"/>
                  </a:cxn>
                  <a:cxn ang="0">
                    <a:pos x="53" y="131"/>
                  </a:cxn>
                  <a:cxn ang="0">
                    <a:pos x="14" y="134"/>
                  </a:cxn>
                  <a:cxn ang="0">
                    <a:pos x="14" y="21"/>
                  </a:cxn>
                  <a:cxn ang="0">
                    <a:pos x="53" y="14"/>
                  </a:cxn>
                  <a:cxn ang="0">
                    <a:pos x="93" y="21"/>
                  </a:cxn>
                  <a:cxn ang="0">
                    <a:pos x="93" y="134"/>
                  </a:cxn>
                </a:cxnLst>
                <a:rect l="txL" t="txT" r="txR" b="txB"/>
                <a:pathLst>
                  <a:path w="200" h="149">
                    <a:moveTo>
                      <a:pt x="177" y="3"/>
                    </a:moveTo>
                    <a:cubicBezTo>
                      <a:pt x="177" y="17"/>
                      <a:pt x="177" y="17"/>
                      <a:pt x="177" y="17"/>
                    </a:cubicBezTo>
                    <a:cubicBezTo>
                      <a:pt x="181" y="18"/>
                      <a:pt x="185" y="20"/>
                      <a:pt x="186" y="21"/>
                    </a:cubicBezTo>
                    <a:cubicBezTo>
                      <a:pt x="186" y="134"/>
                      <a:pt x="186" y="134"/>
                      <a:pt x="186" y="134"/>
                    </a:cubicBezTo>
                    <a:cubicBezTo>
                      <a:pt x="161" y="130"/>
                      <a:pt x="131" y="130"/>
                      <a:pt x="107" y="134"/>
                    </a:cubicBezTo>
                    <a:cubicBezTo>
                      <a:pt x="107" y="21"/>
                      <a:pt x="107" y="21"/>
                      <a:pt x="107" y="21"/>
                    </a:cubicBezTo>
                    <a:cubicBezTo>
                      <a:pt x="108" y="20"/>
                      <a:pt x="111" y="18"/>
                      <a:pt x="117" y="17"/>
                    </a:cubicBezTo>
                    <a:cubicBezTo>
                      <a:pt x="117" y="3"/>
                      <a:pt x="117" y="3"/>
                      <a:pt x="117" y="3"/>
                    </a:cubicBezTo>
                    <a:cubicBezTo>
                      <a:pt x="110" y="4"/>
                      <a:pt x="104" y="6"/>
                      <a:pt x="100" y="9"/>
                    </a:cubicBezTo>
                    <a:cubicBezTo>
                      <a:pt x="90" y="2"/>
                      <a:pt x="70" y="0"/>
                      <a:pt x="53" y="0"/>
                    </a:cubicBezTo>
                    <a:cubicBezTo>
                      <a:pt x="29" y="0"/>
                      <a:pt x="0" y="5"/>
                      <a:pt x="0" y="20"/>
                    </a:cubicBezTo>
                    <a:cubicBezTo>
                      <a:pt x="0" y="142"/>
                      <a:pt x="0" y="142"/>
                      <a:pt x="0" y="142"/>
                    </a:cubicBezTo>
                    <a:cubicBezTo>
                      <a:pt x="0" y="144"/>
                      <a:pt x="1" y="146"/>
                      <a:pt x="2" y="147"/>
                    </a:cubicBezTo>
                    <a:cubicBezTo>
                      <a:pt x="4" y="148"/>
                      <a:pt x="6" y="149"/>
                      <a:pt x="8" y="149"/>
                    </a:cubicBezTo>
                    <a:cubicBezTo>
                      <a:pt x="22" y="146"/>
                      <a:pt x="37" y="145"/>
                      <a:pt x="53" y="145"/>
                    </a:cubicBezTo>
                    <a:cubicBezTo>
                      <a:pt x="69" y="145"/>
                      <a:pt x="85" y="146"/>
                      <a:pt x="99" y="149"/>
                    </a:cubicBezTo>
                    <a:cubicBezTo>
                      <a:pt x="99" y="149"/>
                      <a:pt x="99" y="149"/>
                      <a:pt x="99" y="149"/>
                    </a:cubicBezTo>
                    <a:cubicBezTo>
                      <a:pt x="99" y="149"/>
                      <a:pt x="99" y="149"/>
                      <a:pt x="100" y="149"/>
                    </a:cubicBezTo>
                    <a:cubicBezTo>
                      <a:pt x="100" y="149"/>
                      <a:pt x="100" y="149"/>
                      <a:pt x="100" y="149"/>
                    </a:cubicBezTo>
                    <a:cubicBezTo>
                      <a:pt x="100" y="149"/>
                      <a:pt x="100" y="149"/>
                      <a:pt x="101" y="149"/>
                    </a:cubicBezTo>
                    <a:cubicBezTo>
                      <a:pt x="101" y="149"/>
                      <a:pt x="101" y="149"/>
                      <a:pt x="101" y="149"/>
                    </a:cubicBezTo>
                    <a:cubicBezTo>
                      <a:pt x="115" y="146"/>
                      <a:pt x="130" y="145"/>
                      <a:pt x="146" y="145"/>
                    </a:cubicBezTo>
                    <a:cubicBezTo>
                      <a:pt x="162" y="145"/>
                      <a:pt x="178" y="146"/>
                      <a:pt x="192" y="149"/>
                    </a:cubicBezTo>
                    <a:cubicBezTo>
                      <a:pt x="192" y="149"/>
                      <a:pt x="192" y="149"/>
                      <a:pt x="193" y="149"/>
                    </a:cubicBezTo>
                    <a:cubicBezTo>
                      <a:pt x="194" y="149"/>
                      <a:pt x="196" y="148"/>
                      <a:pt x="197" y="147"/>
                    </a:cubicBezTo>
                    <a:cubicBezTo>
                      <a:pt x="199" y="146"/>
                      <a:pt x="200" y="144"/>
                      <a:pt x="200" y="142"/>
                    </a:cubicBezTo>
                    <a:cubicBezTo>
                      <a:pt x="200" y="20"/>
                      <a:pt x="200" y="20"/>
                      <a:pt x="200" y="20"/>
                    </a:cubicBezTo>
                    <a:cubicBezTo>
                      <a:pt x="200" y="11"/>
                      <a:pt x="190" y="6"/>
                      <a:pt x="177" y="3"/>
                    </a:cubicBezTo>
                    <a:close/>
                    <a:moveTo>
                      <a:pt x="93" y="134"/>
                    </a:moveTo>
                    <a:cubicBezTo>
                      <a:pt x="80" y="132"/>
                      <a:pt x="67" y="131"/>
                      <a:pt x="53" y="131"/>
                    </a:cubicBezTo>
                    <a:cubicBezTo>
                      <a:pt x="40" y="131"/>
                      <a:pt x="26" y="132"/>
                      <a:pt x="14" y="134"/>
                    </a:cubicBezTo>
                    <a:cubicBezTo>
                      <a:pt x="14" y="21"/>
                      <a:pt x="14" y="21"/>
                      <a:pt x="14" y="21"/>
                    </a:cubicBezTo>
                    <a:cubicBezTo>
                      <a:pt x="16" y="18"/>
                      <a:pt x="30" y="14"/>
                      <a:pt x="53" y="14"/>
                    </a:cubicBezTo>
                    <a:cubicBezTo>
                      <a:pt x="76" y="14"/>
                      <a:pt x="90" y="18"/>
                      <a:pt x="93" y="21"/>
                    </a:cubicBezTo>
                    <a:lnTo>
                      <a:pt x="93" y="134"/>
                    </a:lnTo>
                    <a:close/>
                  </a:path>
                </a:pathLst>
              </a:custGeom>
              <a:solidFill>
                <a:srgbClr val="F2F2F2"/>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grpSp>
      </p:grpSp>
      <p:grpSp>
        <p:nvGrpSpPr>
          <p:cNvPr id="105493" name="组合 23"/>
          <p:cNvGrpSpPr/>
          <p:nvPr/>
        </p:nvGrpSpPr>
        <p:grpSpPr>
          <a:xfrm>
            <a:off x="5464175" y="3603625"/>
            <a:ext cx="422275" cy="422275"/>
            <a:chOff x="0" y="0"/>
            <a:chExt cx="2148114" cy="2148114"/>
          </a:xfrm>
        </p:grpSpPr>
        <p:sp>
          <p:nvSpPr>
            <p:cNvPr id="105494" name="椭圆 24"/>
            <p:cNvSpPr/>
            <p:nvPr>
              <p:custDataLst>
                <p:tags r:id="rId19"/>
              </p:custDataLst>
            </p:nvPr>
          </p:nvSpPr>
          <p:spPr>
            <a:xfrm>
              <a:off x="0" y="0"/>
              <a:ext cx="2148114" cy="2148114"/>
            </a:xfrm>
            <a:prstGeom prst="ellipse">
              <a:avLst/>
            </a:prstGeom>
            <a:solidFill>
              <a:srgbClr val="E74C2E"/>
            </a:solidFill>
            <a:ln w="25400" cap="flat" cmpd="sng">
              <a:solidFill>
                <a:schemeClr val="bg1"/>
              </a:solidFill>
              <a:prstDash val="solid"/>
              <a:miter/>
              <a:headEnd type="none" w="med" len="med"/>
              <a:tailEnd type="none" w="med" len="med"/>
            </a:ln>
          </p:spPr>
          <p:txBody>
            <a:bodyPr anchor="ctr" anchorCtr="0"/>
            <a:p>
              <a:pPr algn="ctr"/>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grpSp>
          <p:nvGrpSpPr>
            <p:cNvPr id="105495" name="Group 4"/>
            <p:cNvGrpSpPr/>
            <p:nvPr/>
          </p:nvGrpSpPr>
          <p:grpSpPr>
            <a:xfrm>
              <a:off x="505224" y="383551"/>
              <a:ext cx="1137666" cy="1381012"/>
              <a:chOff x="0" y="0"/>
              <a:chExt cx="374" cy="454"/>
            </a:xfrm>
          </p:grpSpPr>
          <p:sp>
            <p:nvSpPr>
              <p:cNvPr id="105496" name="Freeform 5"/>
              <p:cNvSpPr>
                <a:spLocks noEditPoints="1"/>
              </p:cNvSpPr>
              <p:nvPr>
                <p:custDataLst>
                  <p:tags r:id="rId20"/>
                </p:custDataLst>
              </p:nvPr>
            </p:nvSpPr>
            <p:spPr>
              <a:xfrm>
                <a:off x="0" y="0"/>
                <a:ext cx="374" cy="454"/>
              </a:xfrm>
              <a:custGeom>
                <a:avLst/>
                <a:gdLst>
                  <a:gd name="txL" fmla="*/ 0 w 155"/>
                  <a:gd name="txT" fmla="*/ 0 h 189"/>
                  <a:gd name="txR" fmla="*/ 155 w 155"/>
                  <a:gd name="txB" fmla="*/ 189 h 189"/>
                </a:gdLst>
                <a:ahLst/>
                <a:cxnLst>
                  <a:cxn ang="0">
                    <a:pos x="127" y="7"/>
                  </a:cxn>
                  <a:cxn ang="0">
                    <a:pos x="124" y="0"/>
                  </a:cxn>
                  <a:cxn ang="0">
                    <a:pos x="122" y="7"/>
                  </a:cxn>
                  <a:cxn ang="0">
                    <a:pos x="96" y="3"/>
                  </a:cxn>
                  <a:cxn ang="0">
                    <a:pos x="90" y="3"/>
                  </a:cxn>
                  <a:cxn ang="0">
                    <a:pos x="64" y="7"/>
                  </a:cxn>
                  <a:cxn ang="0">
                    <a:pos x="62" y="0"/>
                  </a:cxn>
                  <a:cxn ang="0">
                    <a:pos x="59" y="7"/>
                  </a:cxn>
                  <a:cxn ang="0">
                    <a:pos x="33" y="3"/>
                  </a:cxn>
                  <a:cxn ang="0">
                    <a:pos x="27" y="3"/>
                  </a:cxn>
                  <a:cxn ang="0">
                    <a:pos x="7" y="7"/>
                  </a:cxn>
                  <a:cxn ang="0">
                    <a:pos x="0" y="182"/>
                  </a:cxn>
                  <a:cxn ang="0">
                    <a:pos x="148" y="189"/>
                  </a:cxn>
                  <a:cxn ang="0">
                    <a:pos x="155" y="13"/>
                  </a:cxn>
                  <a:cxn ang="0">
                    <a:pos x="124" y="40"/>
                  </a:cxn>
                  <a:cxn ang="0">
                    <a:pos x="127" y="31"/>
                  </a:cxn>
                  <a:cxn ang="0">
                    <a:pos x="124" y="44"/>
                  </a:cxn>
                  <a:cxn ang="0">
                    <a:pos x="122" y="31"/>
                  </a:cxn>
                  <a:cxn ang="0">
                    <a:pos x="124" y="40"/>
                  </a:cxn>
                  <a:cxn ang="0">
                    <a:pos x="96" y="37"/>
                  </a:cxn>
                  <a:cxn ang="0">
                    <a:pos x="100" y="37"/>
                  </a:cxn>
                  <a:cxn ang="0">
                    <a:pos x="86" y="37"/>
                  </a:cxn>
                  <a:cxn ang="0">
                    <a:pos x="90" y="37"/>
                  </a:cxn>
                  <a:cxn ang="0">
                    <a:pos x="62" y="40"/>
                  </a:cxn>
                  <a:cxn ang="0">
                    <a:pos x="64" y="31"/>
                  </a:cxn>
                  <a:cxn ang="0">
                    <a:pos x="62" y="44"/>
                  </a:cxn>
                  <a:cxn ang="0">
                    <a:pos x="59" y="31"/>
                  </a:cxn>
                  <a:cxn ang="0">
                    <a:pos x="62" y="40"/>
                  </a:cxn>
                  <a:cxn ang="0">
                    <a:pos x="33" y="37"/>
                  </a:cxn>
                  <a:cxn ang="0">
                    <a:pos x="37" y="37"/>
                  </a:cxn>
                  <a:cxn ang="0">
                    <a:pos x="23" y="37"/>
                  </a:cxn>
                  <a:cxn ang="0">
                    <a:pos x="27" y="37"/>
                  </a:cxn>
                  <a:cxn ang="0">
                    <a:pos x="141" y="175"/>
                  </a:cxn>
                  <a:cxn ang="0">
                    <a:pos x="14" y="20"/>
                  </a:cxn>
                  <a:cxn ang="0">
                    <a:pos x="27" y="25"/>
                  </a:cxn>
                  <a:cxn ang="0">
                    <a:pos x="30" y="50"/>
                  </a:cxn>
                  <a:cxn ang="0">
                    <a:pos x="33" y="25"/>
                  </a:cxn>
                  <a:cxn ang="0">
                    <a:pos x="59" y="20"/>
                  </a:cxn>
                  <a:cxn ang="0">
                    <a:pos x="49" y="37"/>
                  </a:cxn>
                  <a:cxn ang="0">
                    <a:pos x="74" y="37"/>
                  </a:cxn>
                  <a:cxn ang="0">
                    <a:pos x="64" y="20"/>
                  </a:cxn>
                  <a:cxn ang="0">
                    <a:pos x="90" y="25"/>
                  </a:cxn>
                  <a:cxn ang="0">
                    <a:pos x="93" y="50"/>
                  </a:cxn>
                  <a:cxn ang="0">
                    <a:pos x="96" y="25"/>
                  </a:cxn>
                  <a:cxn ang="0">
                    <a:pos x="122" y="20"/>
                  </a:cxn>
                  <a:cxn ang="0">
                    <a:pos x="112" y="37"/>
                  </a:cxn>
                  <a:cxn ang="0">
                    <a:pos x="137" y="37"/>
                  </a:cxn>
                  <a:cxn ang="0">
                    <a:pos x="127" y="20"/>
                  </a:cxn>
                  <a:cxn ang="0">
                    <a:pos x="141" y="175"/>
                  </a:cxn>
                </a:cxnLst>
                <a:rect l="txL" t="txT" r="txR" b="txB"/>
                <a:pathLst>
                  <a:path w="155" h="189">
                    <a:moveTo>
                      <a:pt x="148" y="7"/>
                    </a:moveTo>
                    <a:cubicBezTo>
                      <a:pt x="127" y="7"/>
                      <a:pt x="127" y="7"/>
                      <a:pt x="127" y="7"/>
                    </a:cubicBezTo>
                    <a:cubicBezTo>
                      <a:pt x="127" y="3"/>
                      <a:pt x="127" y="3"/>
                      <a:pt x="127" y="3"/>
                    </a:cubicBezTo>
                    <a:cubicBezTo>
                      <a:pt x="127" y="1"/>
                      <a:pt x="126" y="0"/>
                      <a:pt x="124" y="0"/>
                    </a:cubicBezTo>
                    <a:cubicBezTo>
                      <a:pt x="123" y="0"/>
                      <a:pt x="122" y="1"/>
                      <a:pt x="122" y="3"/>
                    </a:cubicBezTo>
                    <a:cubicBezTo>
                      <a:pt x="122" y="7"/>
                      <a:pt x="122" y="7"/>
                      <a:pt x="122" y="7"/>
                    </a:cubicBezTo>
                    <a:cubicBezTo>
                      <a:pt x="96" y="7"/>
                      <a:pt x="96" y="7"/>
                      <a:pt x="96" y="7"/>
                    </a:cubicBezTo>
                    <a:cubicBezTo>
                      <a:pt x="96" y="3"/>
                      <a:pt x="96" y="3"/>
                      <a:pt x="96" y="3"/>
                    </a:cubicBezTo>
                    <a:cubicBezTo>
                      <a:pt x="96" y="1"/>
                      <a:pt x="94" y="0"/>
                      <a:pt x="93" y="0"/>
                    </a:cubicBezTo>
                    <a:cubicBezTo>
                      <a:pt x="91" y="0"/>
                      <a:pt x="90" y="1"/>
                      <a:pt x="90" y="3"/>
                    </a:cubicBezTo>
                    <a:cubicBezTo>
                      <a:pt x="90" y="7"/>
                      <a:pt x="90" y="7"/>
                      <a:pt x="90" y="7"/>
                    </a:cubicBezTo>
                    <a:cubicBezTo>
                      <a:pt x="64" y="7"/>
                      <a:pt x="64" y="7"/>
                      <a:pt x="64" y="7"/>
                    </a:cubicBezTo>
                    <a:cubicBezTo>
                      <a:pt x="64" y="3"/>
                      <a:pt x="64" y="3"/>
                      <a:pt x="64" y="3"/>
                    </a:cubicBezTo>
                    <a:cubicBezTo>
                      <a:pt x="64" y="1"/>
                      <a:pt x="63" y="0"/>
                      <a:pt x="62" y="0"/>
                    </a:cubicBezTo>
                    <a:cubicBezTo>
                      <a:pt x="60" y="0"/>
                      <a:pt x="59" y="1"/>
                      <a:pt x="59" y="3"/>
                    </a:cubicBezTo>
                    <a:cubicBezTo>
                      <a:pt x="59" y="7"/>
                      <a:pt x="59" y="7"/>
                      <a:pt x="59" y="7"/>
                    </a:cubicBezTo>
                    <a:cubicBezTo>
                      <a:pt x="33" y="7"/>
                      <a:pt x="33" y="7"/>
                      <a:pt x="33" y="7"/>
                    </a:cubicBezTo>
                    <a:cubicBezTo>
                      <a:pt x="33" y="3"/>
                      <a:pt x="33" y="3"/>
                      <a:pt x="33" y="3"/>
                    </a:cubicBezTo>
                    <a:cubicBezTo>
                      <a:pt x="33" y="1"/>
                      <a:pt x="32" y="0"/>
                      <a:pt x="30" y="0"/>
                    </a:cubicBezTo>
                    <a:cubicBezTo>
                      <a:pt x="29" y="0"/>
                      <a:pt x="27" y="1"/>
                      <a:pt x="27" y="3"/>
                    </a:cubicBezTo>
                    <a:cubicBezTo>
                      <a:pt x="27" y="7"/>
                      <a:pt x="27" y="7"/>
                      <a:pt x="27" y="7"/>
                    </a:cubicBezTo>
                    <a:cubicBezTo>
                      <a:pt x="7" y="7"/>
                      <a:pt x="7" y="7"/>
                      <a:pt x="7" y="7"/>
                    </a:cubicBezTo>
                    <a:cubicBezTo>
                      <a:pt x="3" y="7"/>
                      <a:pt x="0" y="10"/>
                      <a:pt x="0" y="13"/>
                    </a:cubicBezTo>
                    <a:cubicBezTo>
                      <a:pt x="0" y="182"/>
                      <a:pt x="0" y="182"/>
                      <a:pt x="0" y="182"/>
                    </a:cubicBezTo>
                    <a:cubicBezTo>
                      <a:pt x="0" y="186"/>
                      <a:pt x="3" y="189"/>
                      <a:pt x="7" y="189"/>
                    </a:cubicBezTo>
                    <a:cubicBezTo>
                      <a:pt x="148" y="189"/>
                      <a:pt x="148" y="189"/>
                      <a:pt x="148" y="189"/>
                    </a:cubicBezTo>
                    <a:cubicBezTo>
                      <a:pt x="152" y="189"/>
                      <a:pt x="155" y="186"/>
                      <a:pt x="155" y="182"/>
                    </a:cubicBezTo>
                    <a:cubicBezTo>
                      <a:pt x="155" y="13"/>
                      <a:pt x="155" y="13"/>
                      <a:pt x="155" y="13"/>
                    </a:cubicBezTo>
                    <a:cubicBezTo>
                      <a:pt x="155" y="10"/>
                      <a:pt x="152" y="7"/>
                      <a:pt x="148" y="7"/>
                    </a:cubicBezTo>
                    <a:close/>
                    <a:moveTo>
                      <a:pt x="124" y="40"/>
                    </a:moveTo>
                    <a:cubicBezTo>
                      <a:pt x="126" y="40"/>
                      <a:pt x="127" y="39"/>
                      <a:pt x="127" y="37"/>
                    </a:cubicBezTo>
                    <a:cubicBezTo>
                      <a:pt x="127" y="31"/>
                      <a:pt x="127" y="31"/>
                      <a:pt x="127" y="31"/>
                    </a:cubicBezTo>
                    <a:cubicBezTo>
                      <a:pt x="130" y="32"/>
                      <a:pt x="131" y="35"/>
                      <a:pt x="131" y="37"/>
                    </a:cubicBezTo>
                    <a:cubicBezTo>
                      <a:pt x="131" y="41"/>
                      <a:pt x="128" y="44"/>
                      <a:pt x="124" y="44"/>
                    </a:cubicBezTo>
                    <a:cubicBezTo>
                      <a:pt x="120" y="44"/>
                      <a:pt x="117" y="41"/>
                      <a:pt x="117" y="37"/>
                    </a:cubicBezTo>
                    <a:cubicBezTo>
                      <a:pt x="117" y="34"/>
                      <a:pt x="119" y="32"/>
                      <a:pt x="122" y="31"/>
                    </a:cubicBezTo>
                    <a:cubicBezTo>
                      <a:pt x="122" y="37"/>
                      <a:pt x="122" y="37"/>
                      <a:pt x="122" y="37"/>
                    </a:cubicBezTo>
                    <a:cubicBezTo>
                      <a:pt x="122" y="39"/>
                      <a:pt x="123" y="40"/>
                      <a:pt x="124" y="40"/>
                    </a:cubicBezTo>
                    <a:close/>
                    <a:moveTo>
                      <a:pt x="93" y="40"/>
                    </a:moveTo>
                    <a:cubicBezTo>
                      <a:pt x="94" y="40"/>
                      <a:pt x="96" y="39"/>
                      <a:pt x="96" y="37"/>
                    </a:cubicBezTo>
                    <a:cubicBezTo>
                      <a:pt x="96" y="31"/>
                      <a:pt x="96" y="31"/>
                      <a:pt x="96" y="31"/>
                    </a:cubicBezTo>
                    <a:cubicBezTo>
                      <a:pt x="98" y="32"/>
                      <a:pt x="100" y="35"/>
                      <a:pt x="100" y="37"/>
                    </a:cubicBezTo>
                    <a:cubicBezTo>
                      <a:pt x="100" y="41"/>
                      <a:pt x="97" y="44"/>
                      <a:pt x="93" y="44"/>
                    </a:cubicBezTo>
                    <a:cubicBezTo>
                      <a:pt x="89" y="44"/>
                      <a:pt x="86" y="41"/>
                      <a:pt x="86" y="37"/>
                    </a:cubicBezTo>
                    <a:cubicBezTo>
                      <a:pt x="86" y="34"/>
                      <a:pt x="88" y="32"/>
                      <a:pt x="90" y="31"/>
                    </a:cubicBezTo>
                    <a:cubicBezTo>
                      <a:pt x="90" y="37"/>
                      <a:pt x="90" y="37"/>
                      <a:pt x="90" y="37"/>
                    </a:cubicBezTo>
                    <a:cubicBezTo>
                      <a:pt x="90" y="39"/>
                      <a:pt x="91" y="40"/>
                      <a:pt x="93" y="40"/>
                    </a:cubicBezTo>
                    <a:close/>
                    <a:moveTo>
                      <a:pt x="62" y="40"/>
                    </a:moveTo>
                    <a:cubicBezTo>
                      <a:pt x="63" y="40"/>
                      <a:pt x="64" y="39"/>
                      <a:pt x="64" y="37"/>
                    </a:cubicBezTo>
                    <a:cubicBezTo>
                      <a:pt x="64" y="31"/>
                      <a:pt x="64" y="31"/>
                      <a:pt x="64" y="31"/>
                    </a:cubicBezTo>
                    <a:cubicBezTo>
                      <a:pt x="67" y="32"/>
                      <a:pt x="69" y="35"/>
                      <a:pt x="69" y="37"/>
                    </a:cubicBezTo>
                    <a:cubicBezTo>
                      <a:pt x="69" y="41"/>
                      <a:pt x="65" y="44"/>
                      <a:pt x="62" y="44"/>
                    </a:cubicBezTo>
                    <a:cubicBezTo>
                      <a:pt x="58" y="44"/>
                      <a:pt x="54" y="41"/>
                      <a:pt x="54" y="37"/>
                    </a:cubicBezTo>
                    <a:cubicBezTo>
                      <a:pt x="54" y="34"/>
                      <a:pt x="56" y="32"/>
                      <a:pt x="59" y="31"/>
                    </a:cubicBezTo>
                    <a:cubicBezTo>
                      <a:pt x="59" y="37"/>
                      <a:pt x="59" y="37"/>
                      <a:pt x="59" y="37"/>
                    </a:cubicBezTo>
                    <a:cubicBezTo>
                      <a:pt x="59" y="39"/>
                      <a:pt x="60" y="40"/>
                      <a:pt x="62" y="40"/>
                    </a:cubicBezTo>
                    <a:close/>
                    <a:moveTo>
                      <a:pt x="30" y="40"/>
                    </a:moveTo>
                    <a:cubicBezTo>
                      <a:pt x="32" y="40"/>
                      <a:pt x="33" y="39"/>
                      <a:pt x="33" y="37"/>
                    </a:cubicBezTo>
                    <a:cubicBezTo>
                      <a:pt x="33" y="31"/>
                      <a:pt x="33" y="31"/>
                      <a:pt x="33" y="31"/>
                    </a:cubicBezTo>
                    <a:cubicBezTo>
                      <a:pt x="35" y="32"/>
                      <a:pt x="37" y="35"/>
                      <a:pt x="37" y="37"/>
                    </a:cubicBezTo>
                    <a:cubicBezTo>
                      <a:pt x="37" y="41"/>
                      <a:pt x="34" y="44"/>
                      <a:pt x="30" y="44"/>
                    </a:cubicBezTo>
                    <a:cubicBezTo>
                      <a:pt x="26" y="44"/>
                      <a:pt x="23" y="41"/>
                      <a:pt x="23" y="37"/>
                    </a:cubicBezTo>
                    <a:cubicBezTo>
                      <a:pt x="23" y="34"/>
                      <a:pt x="25" y="32"/>
                      <a:pt x="27" y="31"/>
                    </a:cubicBezTo>
                    <a:cubicBezTo>
                      <a:pt x="27" y="37"/>
                      <a:pt x="27" y="37"/>
                      <a:pt x="27" y="37"/>
                    </a:cubicBezTo>
                    <a:cubicBezTo>
                      <a:pt x="27" y="39"/>
                      <a:pt x="29" y="40"/>
                      <a:pt x="30" y="40"/>
                    </a:cubicBezTo>
                    <a:close/>
                    <a:moveTo>
                      <a:pt x="141" y="175"/>
                    </a:moveTo>
                    <a:cubicBezTo>
                      <a:pt x="14" y="175"/>
                      <a:pt x="14" y="175"/>
                      <a:pt x="14" y="175"/>
                    </a:cubicBezTo>
                    <a:cubicBezTo>
                      <a:pt x="14" y="20"/>
                      <a:pt x="14" y="20"/>
                      <a:pt x="14" y="20"/>
                    </a:cubicBezTo>
                    <a:cubicBezTo>
                      <a:pt x="27" y="20"/>
                      <a:pt x="27" y="20"/>
                      <a:pt x="27" y="20"/>
                    </a:cubicBezTo>
                    <a:cubicBezTo>
                      <a:pt x="27" y="25"/>
                      <a:pt x="27" y="25"/>
                      <a:pt x="27" y="25"/>
                    </a:cubicBezTo>
                    <a:cubicBezTo>
                      <a:pt x="22" y="26"/>
                      <a:pt x="18" y="31"/>
                      <a:pt x="18" y="37"/>
                    </a:cubicBezTo>
                    <a:cubicBezTo>
                      <a:pt x="18" y="44"/>
                      <a:pt x="23" y="50"/>
                      <a:pt x="30" y="50"/>
                    </a:cubicBezTo>
                    <a:cubicBezTo>
                      <a:pt x="37" y="50"/>
                      <a:pt x="43" y="44"/>
                      <a:pt x="43" y="37"/>
                    </a:cubicBezTo>
                    <a:cubicBezTo>
                      <a:pt x="43" y="31"/>
                      <a:pt x="39" y="26"/>
                      <a:pt x="33" y="25"/>
                    </a:cubicBezTo>
                    <a:cubicBezTo>
                      <a:pt x="33" y="20"/>
                      <a:pt x="33" y="20"/>
                      <a:pt x="33" y="20"/>
                    </a:cubicBezTo>
                    <a:cubicBezTo>
                      <a:pt x="59" y="20"/>
                      <a:pt x="59" y="20"/>
                      <a:pt x="59" y="20"/>
                    </a:cubicBezTo>
                    <a:cubicBezTo>
                      <a:pt x="59" y="25"/>
                      <a:pt x="59" y="25"/>
                      <a:pt x="59" y="25"/>
                    </a:cubicBezTo>
                    <a:cubicBezTo>
                      <a:pt x="53" y="26"/>
                      <a:pt x="49" y="31"/>
                      <a:pt x="49" y="37"/>
                    </a:cubicBezTo>
                    <a:cubicBezTo>
                      <a:pt x="49" y="44"/>
                      <a:pt x="55" y="50"/>
                      <a:pt x="62" y="50"/>
                    </a:cubicBezTo>
                    <a:cubicBezTo>
                      <a:pt x="68" y="50"/>
                      <a:pt x="74" y="44"/>
                      <a:pt x="74" y="37"/>
                    </a:cubicBezTo>
                    <a:cubicBezTo>
                      <a:pt x="74" y="31"/>
                      <a:pt x="70" y="26"/>
                      <a:pt x="64" y="25"/>
                    </a:cubicBezTo>
                    <a:cubicBezTo>
                      <a:pt x="64" y="20"/>
                      <a:pt x="64" y="20"/>
                      <a:pt x="64" y="20"/>
                    </a:cubicBezTo>
                    <a:cubicBezTo>
                      <a:pt x="90" y="20"/>
                      <a:pt x="90" y="20"/>
                      <a:pt x="90" y="20"/>
                    </a:cubicBezTo>
                    <a:cubicBezTo>
                      <a:pt x="90" y="25"/>
                      <a:pt x="90" y="25"/>
                      <a:pt x="90" y="25"/>
                    </a:cubicBezTo>
                    <a:cubicBezTo>
                      <a:pt x="85" y="26"/>
                      <a:pt x="80" y="31"/>
                      <a:pt x="80" y="37"/>
                    </a:cubicBezTo>
                    <a:cubicBezTo>
                      <a:pt x="80" y="44"/>
                      <a:pt x="86" y="50"/>
                      <a:pt x="93" y="50"/>
                    </a:cubicBezTo>
                    <a:cubicBezTo>
                      <a:pt x="100" y="50"/>
                      <a:pt x="105" y="44"/>
                      <a:pt x="105" y="37"/>
                    </a:cubicBezTo>
                    <a:cubicBezTo>
                      <a:pt x="105" y="31"/>
                      <a:pt x="101" y="26"/>
                      <a:pt x="96" y="25"/>
                    </a:cubicBezTo>
                    <a:cubicBezTo>
                      <a:pt x="96" y="20"/>
                      <a:pt x="96" y="20"/>
                      <a:pt x="96" y="20"/>
                    </a:cubicBezTo>
                    <a:cubicBezTo>
                      <a:pt x="122" y="20"/>
                      <a:pt x="122" y="20"/>
                      <a:pt x="122" y="20"/>
                    </a:cubicBezTo>
                    <a:cubicBezTo>
                      <a:pt x="122" y="25"/>
                      <a:pt x="122" y="25"/>
                      <a:pt x="122" y="25"/>
                    </a:cubicBezTo>
                    <a:cubicBezTo>
                      <a:pt x="116" y="26"/>
                      <a:pt x="112" y="31"/>
                      <a:pt x="112" y="37"/>
                    </a:cubicBezTo>
                    <a:cubicBezTo>
                      <a:pt x="112" y="44"/>
                      <a:pt x="117" y="50"/>
                      <a:pt x="124" y="50"/>
                    </a:cubicBezTo>
                    <a:cubicBezTo>
                      <a:pt x="131" y="50"/>
                      <a:pt x="137" y="44"/>
                      <a:pt x="137" y="37"/>
                    </a:cubicBezTo>
                    <a:cubicBezTo>
                      <a:pt x="137" y="31"/>
                      <a:pt x="133" y="26"/>
                      <a:pt x="127" y="25"/>
                    </a:cubicBezTo>
                    <a:cubicBezTo>
                      <a:pt x="127" y="20"/>
                      <a:pt x="127" y="20"/>
                      <a:pt x="127" y="20"/>
                    </a:cubicBezTo>
                    <a:cubicBezTo>
                      <a:pt x="141" y="20"/>
                      <a:pt x="141" y="20"/>
                      <a:pt x="141" y="20"/>
                    </a:cubicBezTo>
                    <a:lnTo>
                      <a:pt x="141" y="175"/>
                    </a:ln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7" name="Freeform 6"/>
              <p:cNvSpPr/>
              <p:nvPr>
                <p:custDataLst>
                  <p:tags r:id="rId21"/>
                </p:custDataLst>
              </p:nvPr>
            </p:nvSpPr>
            <p:spPr>
              <a:xfrm>
                <a:off x="126" y="341"/>
                <a:ext cx="181" cy="12"/>
              </a:xfrm>
              <a:custGeom>
                <a:avLst/>
                <a:gdLst>
                  <a:gd name="txL" fmla="*/ 0 w 75"/>
                  <a:gd name="txT" fmla="*/ 0 h 5"/>
                  <a:gd name="txR" fmla="*/ 75 w 75"/>
                  <a:gd name="txB" fmla="*/ 5 h 5"/>
                </a:gdLst>
                <a:ahLst/>
                <a:cxnLst>
                  <a:cxn ang="0">
                    <a:pos x="73" y="0"/>
                  </a:cxn>
                  <a:cxn ang="0">
                    <a:pos x="2" y="0"/>
                  </a:cxn>
                  <a:cxn ang="0">
                    <a:pos x="0" y="3"/>
                  </a:cxn>
                  <a:cxn ang="0">
                    <a:pos x="2" y="5"/>
                  </a:cxn>
                  <a:cxn ang="0">
                    <a:pos x="73" y="5"/>
                  </a:cxn>
                  <a:cxn ang="0">
                    <a:pos x="75" y="3"/>
                  </a:cxn>
                  <a:cxn ang="0">
                    <a:pos x="73" y="0"/>
                  </a:cxn>
                </a:cxnLst>
                <a:rect l="txL" t="txT" r="txR" b="txB"/>
                <a:pathLst>
                  <a:path w="75" h="5">
                    <a:moveTo>
                      <a:pt x="73" y="0"/>
                    </a:moveTo>
                    <a:cubicBezTo>
                      <a:pt x="2" y="0"/>
                      <a:pt x="2" y="0"/>
                      <a:pt x="2" y="0"/>
                    </a:cubicBezTo>
                    <a:cubicBezTo>
                      <a:pt x="1" y="0"/>
                      <a:pt x="0" y="1"/>
                      <a:pt x="0" y="3"/>
                    </a:cubicBezTo>
                    <a:cubicBezTo>
                      <a:pt x="0" y="4"/>
                      <a:pt x="1" y="5"/>
                      <a:pt x="2" y="5"/>
                    </a:cubicBezTo>
                    <a:cubicBezTo>
                      <a:pt x="73" y="5"/>
                      <a:pt x="73" y="5"/>
                      <a:pt x="73" y="5"/>
                    </a:cubicBezTo>
                    <a:cubicBezTo>
                      <a:pt x="74" y="5"/>
                      <a:pt x="75" y="4"/>
                      <a:pt x="75" y="3"/>
                    </a:cubicBezTo>
                    <a:cubicBezTo>
                      <a:pt x="75" y="1"/>
                      <a:pt x="74" y="0"/>
                      <a:pt x="73"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8" name="Freeform 7"/>
              <p:cNvSpPr/>
              <p:nvPr>
                <p:custDataLst>
                  <p:tags r:id="rId22"/>
                </p:custDataLst>
              </p:nvPr>
            </p:nvSpPr>
            <p:spPr>
              <a:xfrm>
                <a:off x="126" y="259"/>
                <a:ext cx="181" cy="14"/>
              </a:xfrm>
              <a:custGeom>
                <a:avLst/>
                <a:gdLst>
                  <a:gd name="txL" fmla="*/ 0 w 75"/>
                  <a:gd name="txT" fmla="*/ 0 h 6"/>
                  <a:gd name="txR" fmla="*/ 75 w 75"/>
                  <a:gd name="txB" fmla="*/ 6 h 6"/>
                </a:gdLst>
                <a:ahLst/>
                <a:cxnLst>
                  <a:cxn ang="0">
                    <a:pos x="73" y="0"/>
                  </a:cxn>
                  <a:cxn ang="0">
                    <a:pos x="2" y="0"/>
                  </a:cxn>
                  <a:cxn ang="0">
                    <a:pos x="0" y="3"/>
                  </a:cxn>
                  <a:cxn ang="0">
                    <a:pos x="2" y="6"/>
                  </a:cxn>
                  <a:cxn ang="0">
                    <a:pos x="73" y="6"/>
                  </a:cxn>
                  <a:cxn ang="0">
                    <a:pos x="75" y="3"/>
                  </a:cxn>
                  <a:cxn ang="0">
                    <a:pos x="73" y="0"/>
                  </a:cxn>
                </a:cxnLst>
                <a:rect l="txL" t="txT" r="txR" b="txB"/>
                <a:pathLst>
                  <a:path w="75" h="6">
                    <a:moveTo>
                      <a:pt x="73" y="0"/>
                    </a:moveTo>
                    <a:cubicBezTo>
                      <a:pt x="2" y="0"/>
                      <a:pt x="2" y="0"/>
                      <a:pt x="2" y="0"/>
                    </a:cubicBezTo>
                    <a:cubicBezTo>
                      <a:pt x="1" y="0"/>
                      <a:pt x="0" y="2"/>
                      <a:pt x="0" y="3"/>
                    </a:cubicBezTo>
                    <a:cubicBezTo>
                      <a:pt x="0" y="5"/>
                      <a:pt x="1" y="6"/>
                      <a:pt x="2" y="6"/>
                    </a:cubicBezTo>
                    <a:cubicBezTo>
                      <a:pt x="73" y="6"/>
                      <a:pt x="73" y="6"/>
                      <a:pt x="73" y="6"/>
                    </a:cubicBezTo>
                    <a:cubicBezTo>
                      <a:pt x="74" y="6"/>
                      <a:pt x="75" y="5"/>
                      <a:pt x="75" y="3"/>
                    </a:cubicBezTo>
                    <a:cubicBezTo>
                      <a:pt x="75" y="2"/>
                      <a:pt x="74" y="0"/>
                      <a:pt x="73"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499" name="Freeform 8"/>
              <p:cNvSpPr/>
              <p:nvPr>
                <p:custDataLst>
                  <p:tags r:id="rId23"/>
                </p:custDataLst>
              </p:nvPr>
            </p:nvSpPr>
            <p:spPr>
              <a:xfrm>
                <a:off x="126" y="180"/>
                <a:ext cx="181" cy="12"/>
              </a:xfrm>
              <a:custGeom>
                <a:avLst/>
                <a:gdLst>
                  <a:gd name="txL" fmla="*/ 0 w 75"/>
                  <a:gd name="txT" fmla="*/ 0 h 5"/>
                  <a:gd name="txR" fmla="*/ 75 w 75"/>
                  <a:gd name="txB" fmla="*/ 5 h 5"/>
                </a:gdLst>
                <a:ahLst/>
                <a:cxnLst>
                  <a:cxn ang="0">
                    <a:pos x="73" y="0"/>
                  </a:cxn>
                  <a:cxn ang="0">
                    <a:pos x="2" y="0"/>
                  </a:cxn>
                  <a:cxn ang="0">
                    <a:pos x="0" y="3"/>
                  </a:cxn>
                  <a:cxn ang="0">
                    <a:pos x="2" y="5"/>
                  </a:cxn>
                  <a:cxn ang="0">
                    <a:pos x="73" y="5"/>
                  </a:cxn>
                  <a:cxn ang="0">
                    <a:pos x="75" y="3"/>
                  </a:cxn>
                  <a:cxn ang="0">
                    <a:pos x="73" y="0"/>
                  </a:cxn>
                </a:cxnLst>
                <a:rect l="txL" t="txT" r="txR" b="txB"/>
                <a:pathLst>
                  <a:path w="75" h="5">
                    <a:moveTo>
                      <a:pt x="73" y="0"/>
                    </a:moveTo>
                    <a:cubicBezTo>
                      <a:pt x="2" y="0"/>
                      <a:pt x="2" y="0"/>
                      <a:pt x="2" y="0"/>
                    </a:cubicBezTo>
                    <a:cubicBezTo>
                      <a:pt x="1" y="0"/>
                      <a:pt x="0" y="1"/>
                      <a:pt x="0" y="3"/>
                    </a:cubicBezTo>
                    <a:cubicBezTo>
                      <a:pt x="0" y="4"/>
                      <a:pt x="1" y="5"/>
                      <a:pt x="2" y="5"/>
                    </a:cubicBezTo>
                    <a:cubicBezTo>
                      <a:pt x="73" y="5"/>
                      <a:pt x="73" y="5"/>
                      <a:pt x="73" y="5"/>
                    </a:cubicBezTo>
                    <a:cubicBezTo>
                      <a:pt x="74" y="5"/>
                      <a:pt x="75" y="4"/>
                      <a:pt x="75" y="3"/>
                    </a:cubicBezTo>
                    <a:cubicBezTo>
                      <a:pt x="75" y="1"/>
                      <a:pt x="74" y="0"/>
                      <a:pt x="73"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500" name="Freeform 9"/>
              <p:cNvSpPr/>
              <p:nvPr>
                <p:custDataLst>
                  <p:tags r:id="rId24"/>
                </p:custDataLst>
              </p:nvPr>
            </p:nvSpPr>
            <p:spPr>
              <a:xfrm>
                <a:off x="61" y="165"/>
                <a:ext cx="41" cy="41"/>
              </a:xfrm>
              <a:custGeom>
                <a:avLst/>
                <a:gdLst>
                  <a:gd name="txL" fmla="*/ 0 w 17"/>
                  <a:gd name="txT" fmla="*/ 0 h 17"/>
                  <a:gd name="txR" fmla="*/ 17 w 17"/>
                  <a:gd name="txB" fmla="*/ 17 h 17"/>
                </a:gdLst>
                <a:ahLst/>
                <a:cxnLst>
                  <a:cxn ang="0">
                    <a:pos x="15" y="0"/>
                  </a:cxn>
                  <a:cxn ang="0">
                    <a:pos x="3" y="0"/>
                  </a:cxn>
                  <a:cxn ang="0">
                    <a:pos x="0" y="3"/>
                  </a:cxn>
                  <a:cxn ang="0">
                    <a:pos x="0" y="15"/>
                  </a:cxn>
                  <a:cxn ang="0">
                    <a:pos x="3" y="17"/>
                  </a:cxn>
                  <a:cxn ang="0">
                    <a:pos x="15" y="17"/>
                  </a:cxn>
                  <a:cxn ang="0">
                    <a:pos x="17" y="15"/>
                  </a:cxn>
                  <a:cxn ang="0">
                    <a:pos x="17" y="3"/>
                  </a:cxn>
                  <a:cxn ang="0">
                    <a:pos x="15" y="0"/>
                  </a:cxn>
                </a:cxnLst>
                <a:rect l="txL" t="txT" r="txR" b="txB"/>
                <a:pathLst>
                  <a:path w="17" h="17">
                    <a:moveTo>
                      <a:pt x="15" y="0"/>
                    </a:moveTo>
                    <a:cubicBezTo>
                      <a:pt x="3" y="0"/>
                      <a:pt x="3" y="0"/>
                      <a:pt x="3" y="0"/>
                    </a:cubicBezTo>
                    <a:cubicBezTo>
                      <a:pt x="1" y="0"/>
                      <a:pt x="0" y="1"/>
                      <a:pt x="0" y="3"/>
                    </a:cubicBezTo>
                    <a:cubicBezTo>
                      <a:pt x="0" y="15"/>
                      <a:pt x="0" y="15"/>
                      <a:pt x="0" y="15"/>
                    </a:cubicBezTo>
                    <a:cubicBezTo>
                      <a:pt x="0" y="16"/>
                      <a:pt x="1" y="17"/>
                      <a:pt x="3" y="17"/>
                    </a:cubicBezTo>
                    <a:cubicBezTo>
                      <a:pt x="15" y="17"/>
                      <a:pt x="15" y="17"/>
                      <a:pt x="15" y="17"/>
                    </a:cubicBezTo>
                    <a:cubicBezTo>
                      <a:pt x="16" y="17"/>
                      <a:pt x="17" y="16"/>
                      <a:pt x="17" y="15"/>
                    </a:cubicBezTo>
                    <a:cubicBezTo>
                      <a:pt x="17" y="3"/>
                      <a:pt x="17" y="3"/>
                      <a:pt x="17" y="3"/>
                    </a:cubicBezTo>
                    <a:cubicBezTo>
                      <a:pt x="17" y="1"/>
                      <a:pt x="16" y="0"/>
                      <a:pt x="15"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501" name="Freeform 10"/>
              <p:cNvSpPr/>
              <p:nvPr>
                <p:custDataLst>
                  <p:tags r:id="rId25"/>
                </p:custDataLst>
              </p:nvPr>
            </p:nvSpPr>
            <p:spPr>
              <a:xfrm>
                <a:off x="61" y="245"/>
                <a:ext cx="41" cy="43"/>
              </a:xfrm>
              <a:custGeom>
                <a:avLst/>
                <a:gdLst>
                  <a:gd name="txL" fmla="*/ 0 w 17"/>
                  <a:gd name="txT" fmla="*/ 0 h 18"/>
                  <a:gd name="txR" fmla="*/ 17 w 17"/>
                  <a:gd name="txB" fmla="*/ 18 h 18"/>
                </a:gdLst>
                <a:ahLst/>
                <a:cxnLst>
                  <a:cxn ang="0">
                    <a:pos x="15" y="0"/>
                  </a:cxn>
                  <a:cxn ang="0">
                    <a:pos x="3" y="0"/>
                  </a:cxn>
                  <a:cxn ang="0">
                    <a:pos x="0" y="3"/>
                  </a:cxn>
                  <a:cxn ang="0">
                    <a:pos x="0" y="15"/>
                  </a:cxn>
                  <a:cxn ang="0">
                    <a:pos x="3" y="18"/>
                  </a:cxn>
                  <a:cxn ang="0">
                    <a:pos x="15" y="18"/>
                  </a:cxn>
                  <a:cxn ang="0">
                    <a:pos x="17" y="15"/>
                  </a:cxn>
                  <a:cxn ang="0">
                    <a:pos x="17" y="3"/>
                  </a:cxn>
                  <a:cxn ang="0">
                    <a:pos x="15" y="0"/>
                  </a:cxn>
                </a:cxnLst>
                <a:rect l="txL" t="txT" r="txR" b="txB"/>
                <a:pathLst>
                  <a:path w="17" h="18">
                    <a:moveTo>
                      <a:pt x="15" y="0"/>
                    </a:moveTo>
                    <a:cubicBezTo>
                      <a:pt x="3" y="0"/>
                      <a:pt x="3" y="0"/>
                      <a:pt x="3" y="0"/>
                    </a:cubicBezTo>
                    <a:cubicBezTo>
                      <a:pt x="1" y="0"/>
                      <a:pt x="0" y="2"/>
                      <a:pt x="0" y="3"/>
                    </a:cubicBezTo>
                    <a:cubicBezTo>
                      <a:pt x="0" y="15"/>
                      <a:pt x="0" y="15"/>
                      <a:pt x="0" y="15"/>
                    </a:cubicBezTo>
                    <a:cubicBezTo>
                      <a:pt x="0" y="17"/>
                      <a:pt x="1" y="18"/>
                      <a:pt x="3" y="18"/>
                    </a:cubicBezTo>
                    <a:cubicBezTo>
                      <a:pt x="15" y="18"/>
                      <a:pt x="15" y="18"/>
                      <a:pt x="15" y="18"/>
                    </a:cubicBezTo>
                    <a:cubicBezTo>
                      <a:pt x="16" y="18"/>
                      <a:pt x="17" y="17"/>
                      <a:pt x="17" y="15"/>
                    </a:cubicBezTo>
                    <a:cubicBezTo>
                      <a:pt x="17" y="3"/>
                      <a:pt x="17" y="3"/>
                      <a:pt x="17" y="3"/>
                    </a:cubicBezTo>
                    <a:cubicBezTo>
                      <a:pt x="17" y="2"/>
                      <a:pt x="16" y="0"/>
                      <a:pt x="15"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sp>
            <p:nvSpPr>
              <p:cNvPr id="105502" name="Freeform 11"/>
              <p:cNvSpPr/>
              <p:nvPr>
                <p:custDataLst>
                  <p:tags r:id="rId26"/>
                </p:custDataLst>
              </p:nvPr>
            </p:nvSpPr>
            <p:spPr>
              <a:xfrm>
                <a:off x="61" y="326"/>
                <a:ext cx="41" cy="41"/>
              </a:xfrm>
              <a:custGeom>
                <a:avLst/>
                <a:gdLst>
                  <a:gd name="txL" fmla="*/ 0 w 17"/>
                  <a:gd name="txT" fmla="*/ 0 h 17"/>
                  <a:gd name="txR" fmla="*/ 17 w 17"/>
                  <a:gd name="txB" fmla="*/ 17 h 17"/>
                </a:gdLst>
                <a:ahLst/>
                <a:cxnLst>
                  <a:cxn ang="0">
                    <a:pos x="15" y="0"/>
                  </a:cxn>
                  <a:cxn ang="0">
                    <a:pos x="3" y="0"/>
                  </a:cxn>
                  <a:cxn ang="0">
                    <a:pos x="0" y="3"/>
                  </a:cxn>
                  <a:cxn ang="0">
                    <a:pos x="0" y="15"/>
                  </a:cxn>
                  <a:cxn ang="0">
                    <a:pos x="3" y="17"/>
                  </a:cxn>
                  <a:cxn ang="0">
                    <a:pos x="15" y="17"/>
                  </a:cxn>
                  <a:cxn ang="0">
                    <a:pos x="17" y="15"/>
                  </a:cxn>
                  <a:cxn ang="0">
                    <a:pos x="17" y="3"/>
                  </a:cxn>
                  <a:cxn ang="0">
                    <a:pos x="15" y="0"/>
                  </a:cxn>
                </a:cxnLst>
                <a:rect l="txL" t="txT" r="txR" b="txB"/>
                <a:pathLst>
                  <a:path w="17" h="17">
                    <a:moveTo>
                      <a:pt x="15" y="0"/>
                    </a:moveTo>
                    <a:cubicBezTo>
                      <a:pt x="3" y="0"/>
                      <a:pt x="3" y="0"/>
                      <a:pt x="3" y="0"/>
                    </a:cubicBezTo>
                    <a:cubicBezTo>
                      <a:pt x="1" y="0"/>
                      <a:pt x="0" y="1"/>
                      <a:pt x="0" y="3"/>
                    </a:cubicBezTo>
                    <a:cubicBezTo>
                      <a:pt x="0" y="15"/>
                      <a:pt x="0" y="15"/>
                      <a:pt x="0" y="15"/>
                    </a:cubicBezTo>
                    <a:cubicBezTo>
                      <a:pt x="0" y="16"/>
                      <a:pt x="1" y="17"/>
                      <a:pt x="3" y="17"/>
                    </a:cubicBezTo>
                    <a:cubicBezTo>
                      <a:pt x="15" y="17"/>
                      <a:pt x="15" y="17"/>
                      <a:pt x="15" y="17"/>
                    </a:cubicBezTo>
                    <a:cubicBezTo>
                      <a:pt x="16" y="17"/>
                      <a:pt x="17" y="16"/>
                      <a:pt x="17" y="15"/>
                    </a:cubicBezTo>
                    <a:cubicBezTo>
                      <a:pt x="17" y="3"/>
                      <a:pt x="17" y="3"/>
                      <a:pt x="17" y="3"/>
                    </a:cubicBezTo>
                    <a:cubicBezTo>
                      <a:pt x="17" y="1"/>
                      <a:pt x="16" y="0"/>
                      <a:pt x="15" y="0"/>
                    </a:cubicBezTo>
                    <a:close/>
                  </a:path>
                </a:pathLst>
              </a:custGeom>
              <a:solidFill>
                <a:schemeClr val="bg1"/>
              </a:solidFill>
              <a:ln w="9525">
                <a:noFill/>
              </a:ln>
            </p:spPr>
            <p:txBody>
              <a:bodyPr vert="horz" wrap="square" anchor="t" anchorCtr="0"/>
              <a:p>
                <a:endParaRPr sz="1000">
                  <a:solidFill>
                    <a:srgbClr val="F38E02"/>
                  </a:solidFill>
                  <a:latin typeface="Arial" panose="020B0604020202020204" pitchFamily="34" charset="0"/>
                  <a:ea typeface="微软雅黑" panose="020B0503020204020204" charset="-122"/>
                  <a:sym typeface="Arial" panose="020B0604020202020204" pitchFamily="34" charset="0"/>
                </a:endParaRPr>
              </a:p>
            </p:txBody>
          </p:sp>
        </p:grpSp>
      </p:grpSp>
      <p:sp>
        <p:nvSpPr>
          <p:cNvPr id="105503" name="矩形 26"/>
          <p:cNvSpPr/>
          <p:nvPr>
            <p:custDataLst>
              <p:tags r:id="rId27"/>
            </p:custDataLst>
          </p:nvPr>
        </p:nvSpPr>
        <p:spPr>
          <a:xfrm>
            <a:off x="568325" y="4156075"/>
            <a:ext cx="6503988" cy="493713"/>
          </a:xfrm>
          <a:prstGeom prst="rect">
            <a:avLst/>
          </a:prstGeom>
          <a:noFill/>
          <a:ln w="9525">
            <a:noFill/>
          </a:ln>
        </p:spPr>
        <p:txBody>
          <a:bodyPr lIns="68580" tIns="34290" rIns="68580" bIns="34290" anchor="ctr" anchorCtr="0"/>
          <a:p>
            <a:r>
              <a:rPr lang="en-US" altLang="zh-CN" sz="4400" b="1" dirty="0">
                <a:solidFill>
                  <a:srgbClr val="E74C2E"/>
                </a:solidFill>
                <a:latin typeface="微软雅黑" panose="020B0503020204020204" charset="-122"/>
                <a:ea typeface="微软雅黑" panose="020B0503020204020204" charset="-122"/>
                <a:sym typeface="微软雅黑" panose="020B0503020204020204" charset="-122"/>
              </a:rPr>
              <a:t>THANK YOU</a:t>
            </a:r>
            <a:endParaRPr lang="zh-CN" altLang="en-US" sz="4400" b="1" dirty="0">
              <a:solidFill>
                <a:srgbClr val="E74C2E"/>
              </a:solidFill>
              <a:latin typeface="微软雅黑" panose="020B0503020204020204" charset="-122"/>
              <a:ea typeface="微软雅黑" panose="020B0503020204020204" charset="-122"/>
              <a:sym typeface="微软雅黑" panose="020B0503020204020204" charset="-122"/>
            </a:endParaRPr>
          </a:p>
        </p:txBody>
      </p:sp>
      <p:grpSp>
        <p:nvGrpSpPr>
          <p:cNvPr id="105504" name="组合 37"/>
          <p:cNvGrpSpPr/>
          <p:nvPr/>
        </p:nvGrpSpPr>
        <p:grpSpPr>
          <a:xfrm>
            <a:off x="1905000" y="1625600"/>
            <a:ext cx="985838" cy="862013"/>
            <a:chOff x="0" y="0"/>
            <a:chExt cx="1093895" cy="955612"/>
          </a:xfrm>
        </p:grpSpPr>
        <p:sp>
          <p:nvSpPr>
            <p:cNvPr id="105505" name="Freeform 14"/>
            <p:cNvSpPr/>
            <p:nvPr>
              <p:custDataLst>
                <p:tags r:id="rId28"/>
              </p:custDataLst>
            </p:nvPr>
          </p:nvSpPr>
          <p:spPr>
            <a:xfrm>
              <a:off x="0" y="0"/>
              <a:ext cx="820672" cy="955612"/>
            </a:xfrm>
            <a:custGeom>
              <a:avLst/>
              <a:gdLst>
                <a:gd name="txL" fmla="*/ 0 w 1036"/>
                <a:gd name="txT" fmla="*/ 0 h 1206"/>
                <a:gd name="txR" fmla="*/ 1036 w 1036"/>
                <a:gd name="txB" fmla="*/ 1206 h 1206"/>
              </a:gdLst>
              <a:ahLst/>
              <a:cxnLst>
                <a:cxn ang="0">
                  <a:pos x="908" y="372"/>
                </a:cxn>
                <a:cxn ang="0">
                  <a:pos x="908" y="296"/>
                </a:cxn>
                <a:cxn ang="0">
                  <a:pos x="908" y="152"/>
                </a:cxn>
                <a:cxn ang="0">
                  <a:pos x="883" y="128"/>
                </a:cxn>
                <a:cxn ang="0">
                  <a:pos x="405" y="128"/>
                </a:cxn>
                <a:cxn ang="0">
                  <a:pos x="387" y="128"/>
                </a:cxn>
                <a:cxn ang="0">
                  <a:pos x="387" y="150"/>
                </a:cxn>
                <a:cxn ang="0">
                  <a:pos x="387" y="296"/>
                </a:cxn>
                <a:cxn ang="0">
                  <a:pos x="295" y="386"/>
                </a:cxn>
                <a:cxn ang="0">
                  <a:pos x="145" y="386"/>
                </a:cxn>
                <a:cxn ang="0">
                  <a:pos x="128" y="386"/>
                </a:cxn>
                <a:cxn ang="0">
                  <a:pos x="128" y="404"/>
                </a:cxn>
                <a:cxn ang="0">
                  <a:pos x="128" y="1052"/>
                </a:cxn>
                <a:cxn ang="0">
                  <a:pos x="153" y="1078"/>
                </a:cxn>
                <a:cxn ang="0">
                  <a:pos x="882" y="1078"/>
                </a:cxn>
                <a:cxn ang="0">
                  <a:pos x="908" y="1052"/>
                </a:cxn>
                <a:cxn ang="0">
                  <a:pos x="908" y="869"/>
                </a:cxn>
                <a:cxn ang="0">
                  <a:pos x="914" y="851"/>
                </a:cxn>
                <a:cxn ang="0">
                  <a:pos x="1028" y="729"/>
                </a:cxn>
                <a:cxn ang="0">
                  <a:pos x="1035" y="724"/>
                </a:cxn>
                <a:cxn ang="0">
                  <a:pos x="1036" y="738"/>
                </a:cxn>
                <a:cxn ang="0">
                  <a:pos x="1036" y="1069"/>
                </a:cxn>
                <a:cxn ang="0">
                  <a:pos x="899" y="1206"/>
                </a:cxn>
                <a:cxn ang="0">
                  <a:pos x="133" y="1206"/>
                </a:cxn>
                <a:cxn ang="0">
                  <a:pos x="0" y="1073"/>
                </a:cxn>
                <a:cxn ang="0">
                  <a:pos x="0" y="316"/>
                </a:cxn>
                <a:cxn ang="0">
                  <a:pos x="19" y="267"/>
                </a:cxn>
                <a:cxn ang="0">
                  <a:pos x="265" y="27"/>
                </a:cxn>
                <a:cxn ang="0">
                  <a:pos x="331" y="0"/>
                </a:cxn>
                <a:cxn ang="0">
                  <a:pos x="902" y="0"/>
                </a:cxn>
                <a:cxn ang="0">
                  <a:pos x="1036" y="129"/>
                </a:cxn>
                <a:cxn ang="0">
                  <a:pos x="1035" y="206"/>
                </a:cxn>
                <a:cxn ang="0">
                  <a:pos x="1028" y="224"/>
                </a:cxn>
                <a:cxn ang="0">
                  <a:pos x="942" y="328"/>
                </a:cxn>
                <a:cxn ang="0">
                  <a:pos x="921" y="358"/>
                </a:cxn>
                <a:cxn ang="0">
                  <a:pos x="908" y="372"/>
                </a:cxn>
              </a:cxnLst>
              <a:rect l="txL" t="txT" r="txR" b="txB"/>
              <a:pathLst>
                <a:path w="1036" h="1206">
                  <a:moveTo>
                    <a:pt x="908" y="372"/>
                  </a:moveTo>
                  <a:cubicBezTo>
                    <a:pt x="908" y="344"/>
                    <a:pt x="908" y="320"/>
                    <a:pt x="908" y="296"/>
                  </a:cubicBezTo>
                  <a:cubicBezTo>
                    <a:pt x="908" y="248"/>
                    <a:pt x="908" y="200"/>
                    <a:pt x="908" y="152"/>
                  </a:cubicBezTo>
                  <a:cubicBezTo>
                    <a:pt x="908" y="131"/>
                    <a:pt x="905" y="128"/>
                    <a:pt x="883" y="128"/>
                  </a:cubicBezTo>
                  <a:cubicBezTo>
                    <a:pt x="724" y="128"/>
                    <a:pt x="565" y="128"/>
                    <a:pt x="405" y="128"/>
                  </a:cubicBezTo>
                  <a:cubicBezTo>
                    <a:pt x="400" y="128"/>
                    <a:pt x="394" y="128"/>
                    <a:pt x="387" y="128"/>
                  </a:cubicBezTo>
                  <a:cubicBezTo>
                    <a:pt x="387" y="137"/>
                    <a:pt x="387" y="144"/>
                    <a:pt x="387" y="150"/>
                  </a:cubicBezTo>
                  <a:cubicBezTo>
                    <a:pt x="387" y="199"/>
                    <a:pt x="387" y="247"/>
                    <a:pt x="387" y="296"/>
                  </a:cubicBezTo>
                  <a:cubicBezTo>
                    <a:pt x="386" y="352"/>
                    <a:pt x="351" y="386"/>
                    <a:pt x="295" y="386"/>
                  </a:cubicBezTo>
                  <a:cubicBezTo>
                    <a:pt x="245" y="386"/>
                    <a:pt x="195" y="386"/>
                    <a:pt x="145" y="386"/>
                  </a:cubicBezTo>
                  <a:cubicBezTo>
                    <a:pt x="140" y="386"/>
                    <a:pt x="135" y="386"/>
                    <a:pt x="128" y="386"/>
                  </a:cubicBezTo>
                  <a:cubicBezTo>
                    <a:pt x="128" y="394"/>
                    <a:pt x="128" y="399"/>
                    <a:pt x="128" y="404"/>
                  </a:cubicBezTo>
                  <a:cubicBezTo>
                    <a:pt x="128" y="620"/>
                    <a:pt x="128" y="836"/>
                    <a:pt x="128" y="1052"/>
                  </a:cubicBezTo>
                  <a:cubicBezTo>
                    <a:pt x="128" y="1076"/>
                    <a:pt x="130" y="1078"/>
                    <a:pt x="153" y="1078"/>
                  </a:cubicBezTo>
                  <a:cubicBezTo>
                    <a:pt x="396" y="1078"/>
                    <a:pt x="639" y="1078"/>
                    <a:pt x="882" y="1078"/>
                  </a:cubicBezTo>
                  <a:cubicBezTo>
                    <a:pt x="906" y="1078"/>
                    <a:pt x="908" y="1076"/>
                    <a:pt x="908" y="1052"/>
                  </a:cubicBezTo>
                  <a:cubicBezTo>
                    <a:pt x="908" y="991"/>
                    <a:pt x="908" y="930"/>
                    <a:pt x="908" y="869"/>
                  </a:cubicBezTo>
                  <a:cubicBezTo>
                    <a:pt x="908" y="863"/>
                    <a:pt x="910" y="855"/>
                    <a:pt x="914" y="851"/>
                  </a:cubicBezTo>
                  <a:cubicBezTo>
                    <a:pt x="952" y="810"/>
                    <a:pt x="990" y="770"/>
                    <a:pt x="1028" y="729"/>
                  </a:cubicBezTo>
                  <a:cubicBezTo>
                    <a:pt x="1030" y="728"/>
                    <a:pt x="1031" y="727"/>
                    <a:pt x="1035" y="724"/>
                  </a:cubicBezTo>
                  <a:cubicBezTo>
                    <a:pt x="1035" y="730"/>
                    <a:pt x="1036" y="734"/>
                    <a:pt x="1036" y="738"/>
                  </a:cubicBezTo>
                  <a:cubicBezTo>
                    <a:pt x="1036" y="849"/>
                    <a:pt x="1036" y="959"/>
                    <a:pt x="1036" y="1069"/>
                  </a:cubicBezTo>
                  <a:cubicBezTo>
                    <a:pt x="1035" y="1151"/>
                    <a:pt x="981" y="1206"/>
                    <a:pt x="899" y="1206"/>
                  </a:cubicBezTo>
                  <a:cubicBezTo>
                    <a:pt x="643" y="1206"/>
                    <a:pt x="388" y="1206"/>
                    <a:pt x="133" y="1206"/>
                  </a:cubicBezTo>
                  <a:cubicBezTo>
                    <a:pt x="56" y="1206"/>
                    <a:pt x="0" y="1150"/>
                    <a:pt x="0" y="1073"/>
                  </a:cubicBezTo>
                  <a:cubicBezTo>
                    <a:pt x="0" y="821"/>
                    <a:pt x="0" y="568"/>
                    <a:pt x="0" y="316"/>
                  </a:cubicBezTo>
                  <a:cubicBezTo>
                    <a:pt x="0" y="297"/>
                    <a:pt x="6" y="281"/>
                    <a:pt x="19" y="267"/>
                  </a:cubicBezTo>
                  <a:cubicBezTo>
                    <a:pt x="101" y="187"/>
                    <a:pt x="183" y="107"/>
                    <a:pt x="265" y="27"/>
                  </a:cubicBezTo>
                  <a:cubicBezTo>
                    <a:pt x="283" y="9"/>
                    <a:pt x="305" y="0"/>
                    <a:pt x="331" y="0"/>
                  </a:cubicBezTo>
                  <a:cubicBezTo>
                    <a:pt x="521" y="0"/>
                    <a:pt x="712" y="0"/>
                    <a:pt x="902" y="0"/>
                  </a:cubicBezTo>
                  <a:cubicBezTo>
                    <a:pt x="978" y="1"/>
                    <a:pt x="1033" y="53"/>
                    <a:pt x="1036" y="129"/>
                  </a:cubicBezTo>
                  <a:cubicBezTo>
                    <a:pt x="1036" y="155"/>
                    <a:pt x="1036" y="180"/>
                    <a:pt x="1035" y="206"/>
                  </a:cubicBezTo>
                  <a:cubicBezTo>
                    <a:pt x="1035" y="212"/>
                    <a:pt x="1032" y="219"/>
                    <a:pt x="1028" y="224"/>
                  </a:cubicBezTo>
                  <a:cubicBezTo>
                    <a:pt x="999" y="259"/>
                    <a:pt x="970" y="293"/>
                    <a:pt x="942" y="328"/>
                  </a:cubicBezTo>
                  <a:cubicBezTo>
                    <a:pt x="934" y="337"/>
                    <a:pt x="928" y="348"/>
                    <a:pt x="921" y="358"/>
                  </a:cubicBezTo>
                  <a:cubicBezTo>
                    <a:pt x="918" y="362"/>
                    <a:pt x="914" y="365"/>
                    <a:pt x="908" y="372"/>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06" name="Freeform 15"/>
            <p:cNvSpPr/>
            <p:nvPr>
              <p:custDataLst>
                <p:tags r:id="rId29"/>
              </p:custDataLst>
            </p:nvPr>
          </p:nvSpPr>
          <p:spPr>
            <a:xfrm>
              <a:off x="479479" y="338181"/>
              <a:ext cx="386396" cy="443988"/>
            </a:xfrm>
            <a:custGeom>
              <a:avLst/>
              <a:gdLst>
                <a:gd name="txL" fmla="*/ 0 w 488"/>
                <a:gd name="txT" fmla="*/ 0 h 560"/>
                <a:gd name="txR" fmla="*/ 488 w 488"/>
                <a:gd name="txB" fmla="*/ 560 h 560"/>
              </a:gdLst>
              <a:ahLst/>
              <a:cxnLst>
                <a:cxn ang="0">
                  <a:pos x="351" y="0"/>
                </a:cxn>
                <a:cxn ang="0">
                  <a:pos x="488" y="114"/>
                </a:cxn>
                <a:cxn ang="0">
                  <a:pos x="431" y="180"/>
                </a:cxn>
                <a:cxn ang="0">
                  <a:pos x="127" y="490"/>
                </a:cxn>
                <a:cxn ang="0">
                  <a:pos x="39" y="554"/>
                </a:cxn>
                <a:cxn ang="0">
                  <a:pos x="5" y="560"/>
                </a:cxn>
                <a:cxn ang="0">
                  <a:pos x="4" y="526"/>
                </a:cxn>
                <a:cxn ang="0">
                  <a:pos x="64" y="404"/>
                </a:cxn>
                <a:cxn ang="0">
                  <a:pos x="347" y="7"/>
                </a:cxn>
                <a:cxn ang="0">
                  <a:pos x="351" y="0"/>
                </a:cxn>
              </a:cxnLst>
              <a:rect l="txL" t="txT" r="txR" b="txB"/>
              <a:pathLst>
                <a:path w="488" h="560">
                  <a:moveTo>
                    <a:pt x="351" y="0"/>
                  </a:moveTo>
                  <a:cubicBezTo>
                    <a:pt x="398" y="39"/>
                    <a:pt x="443" y="76"/>
                    <a:pt x="488" y="114"/>
                  </a:cubicBezTo>
                  <a:cubicBezTo>
                    <a:pt x="469" y="137"/>
                    <a:pt x="450" y="159"/>
                    <a:pt x="431" y="180"/>
                  </a:cubicBezTo>
                  <a:cubicBezTo>
                    <a:pt x="336" y="289"/>
                    <a:pt x="238" y="396"/>
                    <a:pt x="127" y="490"/>
                  </a:cubicBezTo>
                  <a:cubicBezTo>
                    <a:pt x="100" y="514"/>
                    <a:pt x="69" y="534"/>
                    <a:pt x="39" y="554"/>
                  </a:cubicBezTo>
                  <a:cubicBezTo>
                    <a:pt x="30" y="560"/>
                    <a:pt x="17" y="558"/>
                    <a:pt x="5" y="560"/>
                  </a:cubicBezTo>
                  <a:cubicBezTo>
                    <a:pt x="5" y="549"/>
                    <a:pt x="0" y="536"/>
                    <a:pt x="4" y="526"/>
                  </a:cubicBezTo>
                  <a:cubicBezTo>
                    <a:pt x="23" y="485"/>
                    <a:pt x="41" y="443"/>
                    <a:pt x="64" y="404"/>
                  </a:cubicBezTo>
                  <a:cubicBezTo>
                    <a:pt x="147" y="264"/>
                    <a:pt x="245" y="134"/>
                    <a:pt x="347" y="7"/>
                  </a:cubicBezTo>
                  <a:cubicBezTo>
                    <a:pt x="348" y="5"/>
                    <a:pt x="349" y="3"/>
                    <a:pt x="351"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07" name="Freeform 16"/>
            <p:cNvSpPr/>
            <p:nvPr>
              <p:custDataLst>
                <p:tags r:id="rId30"/>
              </p:custDataLst>
            </p:nvPr>
          </p:nvSpPr>
          <p:spPr>
            <a:xfrm>
              <a:off x="785180" y="97436"/>
              <a:ext cx="273223" cy="299340"/>
            </a:xfrm>
            <a:custGeom>
              <a:avLst/>
              <a:gdLst>
                <a:gd name="txL" fmla="*/ 0 w 345"/>
                <a:gd name="txT" fmla="*/ 0 h 378"/>
                <a:gd name="txR" fmla="*/ 345 w 345"/>
                <a:gd name="txB" fmla="*/ 378 h 378"/>
              </a:gdLst>
              <a:ahLst/>
              <a:cxnLst>
                <a:cxn ang="0">
                  <a:pos x="139" y="378"/>
                </a:cxn>
                <a:cxn ang="0">
                  <a:pos x="0" y="264"/>
                </a:cxn>
                <a:cxn ang="0">
                  <a:pos x="19" y="240"/>
                </a:cxn>
                <a:cxn ang="0">
                  <a:pos x="183" y="54"/>
                </a:cxn>
                <a:cxn ang="0">
                  <a:pos x="231" y="17"/>
                </a:cxn>
                <a:cxn ang="0">
                  <a:pos x="308" y="26"/>
                </a:cxn>
                <a:cxn ang="0">
                  <a:pos x="334" y="103"/>
                </a:cxn>
                <a:cxn ang="0">
                  <a:pos x="312" y="150"/>
                </a:cxn>
                <a:cxn ang="0">
                  <a:pos x="139" y="378"/>
                </a:cxn>
              </a:cxnLst>
              <a:rect l="txL" t="txT" r="txR" b="txB"/>
              <a:pathLst>
                <a:path w="345" h="378">
                  <a:moveTo>
                    <a:pt x="139" y="378"/>
                  </a:moveTo>
                  <a:cubicBezTo>
                    <a:pt x="90" y="338"/>
                    <a:pt x="46" y="301"/>
                    <a:pt x="0" y="264"/>
                  </a:cubicBezTo>
                  <a:cubicBezTo>
                    <a:pt x="7" y="255"/>
                    <a:pt x="13" y="247"/>
                    <a:pt x="19" y="240"/>
                  </a:cubicBezTo>
                  <a:cubicBezTo>
                    <a:pt x="74" y="178"/>
                    <a:pt x="128" y="115"/>
                    <a:pt x="183" y="54"/>
                  </a:cubicBezTo>
                  <a:cubicBezTo>
                    <a:pt x="196" y="39"/>
                    <a:pt x="214" y="27"/>
                    <a:pt x="231" y="17"/>
                  </a:cubicBezTo>
                  <a:cubicBezTo>
                    <a:pt x="259" y="0"/>
                    <a:pt x="280" y="4"/>
                    <a:pt x="308" y="26"/>
                  </a:cubicBezTo>
                  <a:cubicBezTo>
                    <a:pt x="336" y="50"/>
                    <a:pt x="345" y="73"/>
                    <a:pt x="334" y="103"/>
                  </a:cubicBezTo>
                  <a:cubicBezTo>
                    <a:pt x="328" y="119"/>
                    <a:pt x="322" y="136"/>
                    <a:pt x="312" y="150"/>
                  </a:cubicBezTo>
                  <a:cubicBezTo>
                    <a:pt x="255" y="226"/>
                    <a:pt x="197" y="301"/>
                    <a:pt x="139" y="37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08" name="Freeform 17"/>
            <p:cNvSpPr/>
            <p:nvPr>
              <p:custDataLst>
                <p:tags r:id="rId31"/>
              </p:custDataLst>
            </p:nvPr>
          </p:nvSpPr>
          <p:spPr>
            <a:xfrm>
              <a:off x="205921" y="376352"/>
              <a:ext cx="408829" cy="66632"/>
            </a:xfrm>
            <a:custGeom>
              <a:avLst/>
              <a:gdLst>
                <a:gd name="txL" fmla="*/ 0 w 516"/>
                <a:gd name="txT" fmla="*/ 0 h 84"/>
                <a:gd name="txR" fmla="*/ 516 w 516"/>
                <a:gd name="txB" fmla="*/ 84 h 84"/>
              </a:gdLst>
              <a:ahLst/>
              <a:cxnLst>
                <a:cxn ang="0">
                  <a:pos x="257" y="0"/>
                </a:cxn>
                <a:cxn ang="0">
                  <a:pos x="496" y="0"/>
                </a:cxn>
                <a:cxn ang="0">
                  <a:pos x="516" y="19"/>
                </a:cxn>
                <a:cxn ang="0">
                  <a:pos x="516" y="49"/>
                </a:cxn>
                <a:cxn ang="0">
                  <a:pos x="481" y="84"/>
                </a:cxn>
                <a:cxn ang="0">
                  <a:pos x="23" y="84"/>
                </a:cxn>
                <a:cxn ang="0">
                  <a:pos x="0" y="61"/>
                </a:cxn>
                <a:cxn ang="0">
                  <a:pos x="0" y="22"/>
                </a:cxn>
                <a:cxn ang="0">
                  <a:pos x="22" y="0"/>
                </a:cxn>
                <a:cxn ang="0">
                  <a:pos x="257" y="0"/>
                </a:cxn>
              </a:cxnLst>
              <a:rect l="txL" t="txT" r="txR" b="txB"/>
              <a:pathLst>
                <a:path w="516" h="84">
                  <a:moveTo>
                    <a:pt x="257" y="0"/>
                  </a:moveTo>
                  <a:cubicBezTo>
                    <a:pt x="337" y="0"/>
                    <a:pt x="416" y="0"/>
                    <a:pt x="496" y="0"/>
                  </a:cubicBezTo>
                  <a:cubicBezTo>
                    <a:pt x="515" y="0"/>
                    <a:pt x="516" y="1"/>
                    <a:pt x="516" y="19"/>
                  </a:cubicBezTo>
                  <a:cubicBezTo>
                    <a:pt x="516" y="29"/>
                    <a:pt x="516" y="39"/>
                    <a:pt x="516" y="49"/>
                  </a:cubicBezTo>
                  <a:cubicBezTo>
                    <a:pt x="516" y="71"/>
                    <a:pt x="503" y="84"/>
                    <a:pt x="481" y="84"/>
                  </a:cubicBezTo>
                  <a:cubicBezTo>
                    <a:pt x="329" y="84"/>
                    <a:pt x="176" y="84"/>
                    <a:pt x="23" y="84"/>
                  </a:cubicBezTo>
                  <a:cubicBezTo>
                    <a:pt x="0" y="84"/>
                    <a:pt x="0" y="83"/>
                    <a:pt x="0" y="61"/>
                  </a:cubicBezTo>
                  <a:cubicBezTo>
                    <a:pt x="0" y="48"/>
                    <a:pt x="0" y="35"/>
                    <a:pt x="0" y="22"/>
                  </a:cubicBezTo>
                  <a:cubicBezTo>
                    <a:pt x="0" y="0"/>
                    <a:pt x="0" y="0"/>
                    <a:pt x="22" y="0"/>
                  </a:cubicBezTo>
                  <a:cubicBezTo>
                    <a:pt x="100" y="0"/>
                    <a:pt x="179" y="0"/>
                    <a:pt x="257"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09" name="Freeform 18"/>
            <p:cNvSpPr/>
            <p:nvPr>
              <p:custDataLst>
                <p:tags r:id="rId32"/>
              </p:custDataLst>
            </p:nvPr>
          </p:nvSpPr>
          <p:spPr>
            <a:xfrm>
              <a:off x="205252" y="512629"/>
              <a:ext cx="344542" cy="67301"/>
            </a:xfrm>
            <a:custGeom>
              <a:avLst/>
              <a:gdLst>
                <a:gd name="txL" fmla="*/ 0 w 435"/>
                <a:gd name="txT" fmla="*/ 0 h 85"/>
                <a:gd name="txR" fmla="*/ 435 w 435"/>
                <a:gd name="txB" fmla="*/ 85 h 85"/>
              </a:gdLst>
              <a:ahLst/>
              <a:cxnLst>
                <a:cxn ang="0">
                  <a:pos x="435" y="0"/>
                </a:cxn>
                <a:cxn ang="0">
                  <a:pos x="382" y="80"/>
                </a:cxn>
                <a:cxn ang="0">
                  <a:pos x="371" y="84"/>
                </a:cxn>
                <a:cxn ang="0">
                  <a:pos x="15" y="85"/>
                </a:cxn>
                <a:cxn ang="0">
                  <a:pos x="1" y="69"/>
                </a:cxn>
                <a:cxn ang="0">
                  <a:pos x="0" y="18"/>
                </a:cxn>
                <a:cxn ang="0">
                  <a:pos x="19" y="0"/>
                </a:cxn>
                <a:cxn ang="0">
                  <a:pos x="190" y="0"/>
                </a:cxn>
                <a:cxn ang="0">
                  <a:pos x="415" y="0"/>
                </a:cxn>
                <a:cxn ang="0">
                  <a:pos x="435" y="0"/>
                </a:cxn>
              </a:cxnLst>
              <a:rect l="txL" t="txT" r="txR" b="txB"/>
              <a:pathLst>
                <a:path w="435" h="85">
                  <a:moveTo>
                    <a:pt x="435" y="0"/>
                  </a:moveTo>
                  <a:cubicBezTo>
                    <a:pt x="417" y="29"/>
                    <a:pt x="400" y="55"/>
                    <a:pt x="382" y="80"/>
                  </a:cubicBezTo>
                  <a:cubicBezTo>
                    <a:pt x="380" y="83"/>
                    <a:pt x="375" y="84"/>
                    <a:pt x="371" y="84"/>
                  </a:cubicBezTo>
                  <a:cubicBezTo>
                    <a:pt x="252" y="85"/>
                    <a:pt x="134" y="84"/>
                    <a:pt x="15" y="85"/>
                  </a:cubicBezTo>
                  <a:cubicBezTo>
                    <a:pt x="4" y="85"/>
                    <a:pt x="0" y="80"/>
                    <a:pt x="1" y="69"/>
                  </a:cubicBezTo>
                  <a:cubicBezTo>
                    <a:pt x="1" y="52"/>
                    <a:pt x="1" y="35"/>
                    <a:pt x="0" y="18"/>
                  </a:cubicBezTo>
                  <a:cubicBezTo>
                    <a:pt x="0" y="4"/>
                    <a:pt x="6" y="0"/>
                    <a:pt x="19" y="0"/>
                  </a:cubicBezTo>
                  <a:cubicBezTo>
                    <a:pt x="76" y="0"/>
                    <a:pt x="133" y="0"/>
                    <a:pt x="190" y="0"/>
                  </a:cubicBezTo>
                  <a:cubicBezTo>
                    <a:pt x="265" y="0"/>
                    <a:pt x="340" y="0"/>
                    <a:pt x="415" y="0"/>
                  </a:cubicBezTo>
                  <a:cubicBezTo>
                    <a:pt x="421" y="0"/>
                    <a:pt x="426" y="0"/>
                    <a:pt x="435"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0" name="Freeform 19"/>
            <p:cNvSpPr/>
            <p:nvPr>
              <p:custDataLst>
                <p:tags r:id="rId33"/>
              </p:custDataLst>
            </p:nvPr>
          </p:nvSpPr>
          <p:spPr>
            <a:xfrm>
              <a:off x="199894" y="642544"/>
              <a:ext cx="244427" cy="146657"/>
            </a:xfrm>
            <a:custGeom>
              <a:avLst/>
              <a:gdLst>
                <a:gd name="txL" fmla="*/ 0 w 309"/>
                <a:gd name="txT" fmla="*/ 0 h 185"/>
                <a:gd name="txR" fmla="*/ 309 w 309"/>
                <a:gd name="txB" fmla="*/ 185 h 185"/>
              </a:gdLst>
              <a:ahLst/>
              <a:cxnLst>
                <a:cxn ang="0">
                  <a:pos x="286" y="148"/>
                </a:cxn>
                <a:cxn ang="0">
                  <a:pos x="283" y="148"/>
                </a:cxn>
                <a:cxn ang="0">
                  <a:pos x="234" y="153"/>
                </a:cxn>
                <a:cxn ang="0">
                  <a:pos x="214" y="169"/>
                </a:cxn>
                <a:cxn ang="0">
                  <a:pos x="156" y="164"/>
                </a:cxn>
                <a:cxn ang="0">
                  <a:pos x="105" y="110"/>
                </a:cxn>
                <a:cxn ang="0">
                  <a:pos x="80" y="157"/>
                </a:cxn>
                <a:cxn ang="0">
                  <a:pos x="38" y="178"/>
                </a:cxn>
                <a:cxn ang="0">
                  <a:pos x="11" y="126"/>
                </a:cxn>
                <a:cxn ang="0">
                  <a:pos x="64" y="24"/>
                </a:cxn>
                <a:cxn ang="0">
                  <a:pos x="126" y="21"/>
                </a:cxn>
                <a:cxn ang="0">
                  <a:pos x="191" y="90"/>
                </a:cxn>
                <a:cxn ang="0">
                  <a:pos x="230" y="60"/>
                </a:cxn>
                <a:cxn ang="0">
                  <a:pos x="281" y="58"/>
                </a:cxn>
                <a:cxn ang="0">
                  <a:pos x="309" y="76"/>
                </a:cxn>
                <a:cxn ang="0">
                  <a:pos x="286" y="148"/>
                </a:cxn>
              </a:cxnLst>
              <a:rect l="txL" t="txT" r="txR" b="txB"/>
              <a:pathLst>
                <a:path w="309" h="185">
                  <a:moveTo>
                    <a:pt x="286" y="148"/>
                  </a:moveTo>
                  <a:cubicBezTo>
                    <a:pt x="284" y="148"/>
                    <a:pt x="284" y="148"/>
                    <a:pt x="283" y="148"/>
                  </a:cubicBezTo>
                  <a:cubicBezTo>
                    <a:pt x="265" y="131"/>
                    <a:pt x="249" y="137"/>
                    <a:pt x="234" y="153"/>
                  </a:cubicBezTo>
                  <a:cubicBezTo>
                    <a:pt x="228" y="159"/>
                    <a:pt x="221" y="164"/>
                    <a:pt x="214" y="169"/>
                  </a:cubicBezTo>
                  <a:cubicBezTo>
                    <a:pt x="193" y="185"/>
                    <a:pt x="174" y="183"/>
                    <a:pt x="156" y="164"/>
                  </a:cubicBezTo>
                  <a:cubicBezTo>
                    <a:pt x="139" y="147"/>
                    <a:pt x="123" y="129"/>
                    <a:pt x="105" y="110"/>
                  </a:cubicBezTo>
                  <a:cubicBezTo>
                    <a:pt x="96" y="126"/>
                    <a:pt x="88" y="142"/>
                    <a:pt x="80" y="157"/>
                  </a:cubicBezTo>
                  <a:cubicBezTo>
                    <a:pt x="71" y="174"/>
                    <a:pt x="55" y="181"/>
                    <a:pt x="38" y="178"/>
                  </a:cubicBezTo>
                  <a:cubicBezTo>
                    <a:pt x="14" y="174"/>
                    <a:pt x="0" y="149"/>
                    <a:pt x="11" y="126"/>
                  </a:cubicBezTo>
                  <a:cubicBezTo>
                    <a:pt x="28" y="92"/>
                    <a:pt x="45" y="57"/>
                    <a:pt x="64" y="24"/>
                  </a:cubicBezTo>
                  <a:cubicBezTo>
                    <a:pt x="77" y="0"/>
                    <a:pt x="107" y="0"/>
                    <a:pt x="126" y="21"/>
                  </a:cubicBezTo>
                  <a:cubicBezTo>
                    <a:pt x="148" y="43"/>
                    <a:pt x="169" y="66"/>
                    <a:pt x="191" y="90"/>
                  </a:cubicBezTo>
                  <a:cubicBezTo>
                    <a:pt x="204" y="80"/>
                    <a:pt x="217" y="70"/>
                    <a:pt x="230" y="60"/>
                  </a:cubicBezTo>
                  <a:cubicBezTo>
                    <a:pt x="247" y="47"/>
                    <a:pt x="262" y="46"/>
                    <a:pt x="281" y="58"/>
                  </a:cubicBezTo>
                  <a:cubicBezTo>
                    <a:pt x="291" y="64"/>
                    <a:pt x="300" y="70"/>
                    <a:pt x="309" y="76"/>
                  </a:cubicBezTo>
                  <a:cubicBezTo>
                    <a:pt x="301" y="100"/>
                    <a:pt x="294" y="124"/>
                    <a:pt x="286" y="14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1" name="Freeform 20"/>
            <p:cNvSpPr/>
            <p:nvPr>
              <p:custDataLst>
                <p:tags r:id="rId34"/>
              </p:custDataLst>
            </p:nvPr>
          </p:nvSpPr>
          <p:spPr>
            <a:xfrm>
              <a:off x="865875" y="237731"/>
              <a:ext cx="228020" cy="273223"/>
            </a:xfrm>
            <a:custGeom>
              <a:avLst/>
              <a:gdLst>
                <a:gd name="txL" fmla="*/ 0 w 288"/>
                <a:gd name="txT" fmla="*/ 0 h 345"/>
                <a:gd name="txR" fmla="*/ 288 w 288"/>
                <a:gd name="txB" fmla="*/ 345 h 345"/>
              </a:gdLst>
              <a:ahLst/>
              <a:cxnLst>
                <a:cxn ang="0">
                  <a:pos x="288" y="37"/>
                </a:cxn>
                <a:cxn ang="0">
                  <a:pos x="280" y="52"/>
                </a:cxn>
                <a:cxn ang="0">
                  <a:pos x="118" y="260"/>
                </a:cxn>
                <a:cxn ang="0">
                  <a:pos x="57" y="326"/>
                </a:cxn>
                <a:cxn ang="0">
                  <a:pos x="24" y="343"/>
                </a:cxn>
                <a:cxn ang="0">
                  <a:pos x="3" y="338"/>
                </a:cxn>
                <a:cxn ang="0">
                  <a:pos x="3" y="314"/>
                </a:cxn>
                <a:cxn ang="0">
                  <a:pos x="44" y="262"/>
                </a:cxn>
                <a:cxn ang="0">
                  <a:pos x="210" y="53"/>
                </a:cxn>
                <a:cxn ang="0">
                  <a:pos x="236" y="15"/>
                </a:cxn>
                <a:cxn ang="0">
                  <a:pos x="263" y="4"/>
                </a:cxn>
                <a:cxn ang="0">
                  <a:pos x="288" y="37"/>
                </a:cxn>
              </a:cxnLst>
              <a:rect l="txL" t="txT" r="txR" b="txB"/>
              <a:pathLst>
                <a:path w="288" h="345">
                  <a:moveTo>
                    <a:pt x="288" y="37"/>
                  </a:moveTo>
                  <a:cubicBezTo>
                    <a:pt x="286" y="40"/>
                    <a:pt x="284" y="46"/>
                    <a:pt x="280" y="52"/>
                  </a:cubicBezTo>
                  <a:cubicBezTo>
                    <a:pt x="226" y="121"/>
                    <a:pt x="172" y="191"/>
                    <a:pt x="118" y="260"/>
                  </a:cubicBezTo>
                  <a:cubicBezTo>
                    <a:pt x="99" y="283"/>
                    <a:pt x="78" y="305"/>
                    <a:pt x="57" y="326"/>
                  </a:cubicBezTo>
                  <a:cubicBezTo>
                    <a:pt x="48" y="334"/>
                    <a:pt x="36" y="339"/>
                    <a:pt x="24" y="343"/>
                  </a:cubicBezTo>
                  <a:cubicBezTo>
                    <a:pt x="18" y="345"/>
                    <a:pt x="6" y="343"/>
                    <a:pt x="3" y="338"/>
                  </a:cubicBezTo>
                  <a:cubicBezTo>
                    <a:pt x="0" y="332"/>
                    <a:pt x="0" y="320"/>
                    <a:pt x="3" y="314"/>
                  </a:cubicBezTo>
                  <a:cubicBezTo>
                    <a:pt x="15" y="296"/>
                    <a:pt x="30" y="279"/>
                    <a:pt x="44" y="262"/>
                  </a:cubicBezTo>
                  <a:cubicBezTo>
                    <a:pt x="99" y="192"/>
                    <a:pt x="154" y="123"/>
                    <a:pt x="210" y="53"/>
                  </a:cubicBezTo>
                  <a:cubicBezTo>
                    <a:pt x="219" y="41"/>
                    <a:pt x="228" y="28"/>
                    <a:pt x="236" y="15"/>
                  </a:cubicBezTo>
                  <a:cubicBezTo>
                    <a:pt x="243" y="5"/>
                    <a:pt x="251" y="0"/>
                    <a:pt x="263" y="4"/>
                  </a:cubicBezTo>
                  <a:cubicBezTo>
                    <a:pt x="275" y="7"/>
                    <a:pt x="288" y="23"/>
                    <a:pt x="288" y="3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2" name="Freeform 21"/>
            <p:cNvSpPr/>
            <p:nvPr>
              <p:custDataLst>
                <p:tags r:id="rId35"/>
              </p:custDataLst>
            </p:nvPr>
          </p:nvSpPr>
          <p:spPr>
            <a:xfrm>
              <a:off x="410504" y="171099"/>
              <a:ext cx="204247" cy="66632"/>
            </a:xfrm>
            <a:custGeom>
              <a:avLst/>
              <a:gdLst>
                <a:gd name="txL" fmla="*/ 0 w 258"/>
                <a:gd name="txT" fmla="*/ 0 h 84"/>
                <a:gd name="txR" fmla="*/ 258 w 258"/>
                <a:gd name="txB" fmla="*/ 84 h 84"/>
              </a:gdLst>
              <a:ahLst/>
              <a:cxnLst>
                <a:cxn ang="0">
                  <a:pos x="129" y="84"/>
                </a:cxn>
                <a:cxn ang="0">
                  <a:pos x="18" y="84"/>
                </a:cxn>
                <a:cxn ang="0">
                  <a:pos x="0" y="66"/>
                </a:cxn>
                <a:cxn ang="0">
                  <a:pos x="0" y="16"/>
                </a:cxn>
                <a:cxn ang="0">
                  <a:pos x="15" y="0"/>
                </a:cxn>
                <a:cxn ang="0">
                  <a:pos x="243" y="0"/>
                </a:cxn>
                <a:cxn ang="0">
                  <a:pos x="258" y="15"/>
                </a:cxn>
                <a:cxn ang="0">
                  <a:pos x="258" y="68"/>
                </a:cxn>
                <a:cxn ang="0">
                  <a:pos x="241" y="84"/>
                </a:cxn>
                <a:cxn ang="0">
                  <a:pos x="129" y="84"/>
                </a:cxn>
              </a:cxnLst>
              <a:rect l="txL" t="txT" r="txR" b="txB"/>
              <a:pathLst>
                <a:path w="258" h="84">
                  <a:moveTo>
                    <a:pt x="129" y="84"/>
                  </a:moveTo>
                  <a:cubicBezTo>
                    <a:pt x="92" y="84"/>
                    <a:pt x="55" y="83"/>
                    <a:pt x="18" y="84"/>
                  </a:cubicBezTo>
                  <a:cubicBezTo>
                    <a:pt x="5" y="84"/>
                    <a:pt x="0" y="79"/>
                    <a:pt x="0" y="66"/>
                  </a:cubicBezTo>
                  <a:cubicBezTo>
                    <a:pt x="1" y="50"/>
                    <a:pt x="1" y="33"/>
                    <a:pt x="0" y="16"/>
                  </a:cubicBezTo>
                  <a:cubicBezTo>
                    <a:pt x="0" y="5"/>
                    <a:pt x="4" y="0"/>
                    <a:pt x="15" y="0"/>
                  </a:cubicBezTo>
                  <a:cubicBezTo>
                    <a:pt x="91" y="0"/>
                    <a:pt x="167" y="0"/>
                    <a:pt x="243" y="0"/>
                  </a:cubicBezTo>
                  <a:cubicBezTo>
                    <a:pt x="254" y="0"/>
                    <a:pt x="258" y="4"/>
                    <a:pt x="258" y="15"/>
                  </a:cubicBezTo>
                  <a:cubicBezTo>
                    <a:pt x="257" y="33"/>
                    <a:pt x="257" y="50"/>
                    <a:pt x="258" y="68"/>
                  </a:cubicBezTo>
                  <a:cubicBezTo>
                    <a:pt x="258" y="80"/>
                    <a:pt x="253" y="84"/>
                    <a:pt x="241" y="84"/>
                  </a:cubicBezTo>
                  <a:cubicBezTo>
                    <a:pt x="203" y="84"/>
                    <a:pt x="166" y="84"/>
                    <a:pt x="129" y="84"/>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nvGrpSpPr>
          <p:cNvPr id="105513" name="组合 46"/>
          <p:cNvGrpSpPr/>
          <p:nvPr/>
        </p:nvGrpSpPr>
        <p:grpSpPr>
          <a:xfrm>
            <a:off x="5747385" y="786130"/>
            <a:ext cx="1108075" cy="863600"/>
            <a:chOff x="0" y="0"/>
            <a:chExt cx="1229112" cy="958730"/>
          </a:xfrm>
        </p:grpSpPr>
        <p:sp>
          <p:nvSpPr>
            <p:cNvPr id="105514" name="Freeform 26"/>
            <p:cNvSpPr/>
            <p:nvPr>
              <p:custDataLst>
                <p:tags r:id="rId36"/>
              </p:custDataLst>
            </p:nvPr>
          </p:nvSpPr>
          <p:spPr>
            <a:xfrm>
              <a:off x="0" y="230200"/>
              <a:ext cx="807015" cy="728530"/>
            </a:xfrm>
            <a:custGeom>
              <a:avLst/>
              <a:gdLst>
                <a:gd name="txL" fmla="*/ 0 w 908"/>
                <a:gd name="txT" fmla="*/ 0 h 819"/>
                <a:gd name="txR" fmla="*/ 908 w 908"/>
                <a:gd name="txB" fmla="*/ 819 h 819"/>
              </a:gdLst>
              <a:ahLst/>
              <a:cxnLst>
                <a:cxn ang="0">
                  <a:pos x="129" y="646"/>
                </a:cxn>
                <a:cxn ang="0">
                  <a:pos x="86" y="646"/>
                </a:cxn>
                <a:cxn ang="0">
                  <a:pos x="0" y="560"/>
                </a:cxn>
                <a:cxn ang="0">
                  <a:pos x="0" y="87"/>
                </a:cxn>
                <a:cxn ang="0">
                  <a:pos x="87" y="0"/>
                </a:cxn>
                <a:cxn ang="0">
                  <a:pos x="822" y="0"/>
                </a:cxn>
                <a:cxn ang="0">
                  <a:pos x="908" y="90"/>
                </a:cxn>
                <a:cxn ang="0">
                  <a:pos x="908" y="470"/>
                </a:cxn>
                <a:cxn ang="0">
                  <a:pos x="908" y="557"/>
                </a:cxn>
                <a:cxn ang="0">
                  <a:pos x="818" y="646"/>
                </a:cxn>
                <a:cxn ang="0">
                  <a:pos x="338" y="646"/>
                </a:cxn>
                <a:cxn ang="0">
                  <a:pos x="313" y="656"/>
                </a:cxn>
                <a:cxn ang="0">
                  <a:pos x="166" y="804"/>
                </a:cxn>
                <a:cxn ang="0">
                  <a:pos x="156" y="813"/>
                </a:cxn>
                <a:cxn ang="0">
                  <a:pos x="139" y="817"/>
                </a:cxn>
                <a:cxn ang="0">
                  <a:pos x="130" y="802"/>
                </a:cxn>
                <a:cxn ang="0">
                  <a:pos x="129" y="770"/>
                </a:cxn>
                <a:cxn ang="0">
                  <a:pos x="129" y="646"/>
                </a:cxn>
              </a:cxnLst>
              <a:rect l="txL" t="txT" r="txR" b="txB"/>
              <a:pathLst>
                <a:path w="908" h="819">
                  <a:moveTo>
                    <a:pt x="129" y="646"/>
                  </a:moveTo>
                  <a:cubicBezTo>
                    <a:pt x="114" y="646"/>
                    <a:pt x="100" y="646"/>
                    <a:pt x="86" y="646"/>
                  </a:cubicBezTo>
                  <a:cubicBezTo>
                    <a:pt x="38" y="646"/>
                    <a:pt x="0" y="608"/>
                    <a:pt x="0" y="560"/>
                  </a:cubicBezTo>
                  <a:cubicBezTo>
                    <a:pt x="0" y="402"/>
                    <a:pt x="0" y="245"/>
                    <a:pt x="0" y="87"/>
                  </a:cubicBezTo>
                  <a:cubicBezTo>
                    <a:pt x="0" y="38"/>
                    <a:pt x="38" y="0"/>
                    <a:pt x="87" y="0"/>
                  </a:cubicBezTo>
                  <a:cubicBezTo>
                    <a:pt x="332" y="0"/>
                    <a:pt x="577" y="0"/>
                    <a:pt x="822" y="0"/>
                  </a:cubicBezTo>
                  <a:cubicBezTo>
                    <a:pt x="872" y="0"/>
                    <a:pt x="908" y="38"/>
                    <a:pt x="908" y="90"/>
                  </a:cubicBezTo>
                  <a:cubicBezTo>
                    <a:pt x="908" y="217"/>
                    <a:pt x="908" y="343"/>
                    <a:pt x="908" y="470"/>
                  </a:cubicBezTo>
                  <a:cubicBezTo>
                    <a:pt x="908" y="499"/>
                    <a:pt x="908" y="528"/>
                    <a:pt x="908" y="557"/>
                  </a:cubicBezTo>
                  <a:cubicBezTo>
                    <a:pt x="908" y="609"/>
                    <a:pt x="871" y="646"/>
                    <a:pt x="818" y="646"/>
                  </a:cubicBezTo>
                  <a:cubicBezTo>
                    <a:pt x="658" y="646"/>
                    <a:pt x="498" y="646"/>
                    <a:pt x="338" y="646"/>
                  </a:cubicBezTo>
                  <a:cubicBezTo>
                    <a:pt x="328" y="646"/>
                    <a:pt x="321" y="649"/>
                    <a:pt x="313" y="656"/>
                  </a:cubicBezTo>
                  <a:cubicBezTo>
                    <a:pt x="265" y="706"/>
                    <a:pt x="215" y="755"/>
                    <a:pt x="166" y="804"/>
                  </a:cubicBezTo>
                  <a:cubicBezTo>
                    <a:pt x="163" y="807"/>
                    <a:pt x="160" y="811"/>
                    <a:pt x="156" y="813"/>
                  </a:cubicBezTo>
                  <a:cubicBezTo>
                    <a:pt x="151" y="815"/>
                    <a:pt x="143" y="819"/>
                    <a:pt x="139" y="817"/>
                  </a:cubicBezTo>
                  <a:cubicBezTo>
                    <a:pt x="134" y="815"/>
                    <a:pt x="131" y="807"/>
                    <a:pt x="130" y="802"/>
                  </a:cubicBezTo>
                  <a:cubicBezTo>
                    <a:pt x="129" y="791"/>
                    <a:pt x="130" y="781"/>
                    <a:pt x="129" y="770"/>
                  </a:cubicBezTo>
                  <a:cubicBezTo>
                    <a:pt x="129" y="730"/>
                    <a:pt x="129" y="689"/>
                    <a:pt x="129" y="646"/>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5" name="Freeform 27"/>
            <p:cNvSpPr/>
            <p:nvPr>
              <p:custDataLst>
                <p:tags r:id="rId37"/>
              </p:custDataLst>
            </p:nvPr>
          </p:nvSpPr>
          <p:spPr>
            <a:xfrm>
              <a:off x="382290" y="0"/>
              <a:ext cx="846822" cy="731909"/>
            </a:xfrm>
            <a:custGeom>
              <a:avLst/>
              <a:gdLst>
                <a:gd name="txL" fmla="*/ 0 w 953"/>
                <a:gd name="txT" fmla="*/ 0 h 823"/>
                <a:gd name="txR" fmla="*/ 953 w 953"/>
                <a:gd name="txB" fmla="*/ 823 h 823"/>
              </a:gdLst>
              <a:ahLst/>
              <a:cxnLst>
                <a:cxn ang="0">
                  <a:pos x="824" y="647"/>
                </a:cxn>
                <a:cxn ang="0">
                  <a:pos x="824" y="785"/>
                </a:cxn>
                <a:cxn ang="0">
                  <a:pos x="814" y="817"/>
                </a:cxn>
                <a:cxn ang="0">
                  <a:pos x="785" y="802"/>
                </a:cxn>
                <a:cxn ang="0">
                  <a:pos x="638" y="656"/>
                </a:cxn>
                <a:cxn ang="0">
                  <a:pos x="618" y="647"/>
                </a:cxn>
                <a:cxn ang="0">
                  <a:pos x="542" y="647"/>
                </a:cxn>
                <a:cxn ang="0">
                  <a:pos x="542" y="630"/>
                </a:cxn>
                <a:cxn ang="0">
                  <a:pos x="542" y="351"/>
                </a:cxn>
                <a:cxn ang="0">
                  <a:pos x="385" y="194"/>
                </a:cxn>
                <a:cxn ang="0">
                  <a:pos x="20" y="194"/>
                </a:cxn>
                <a:cxn ang="0">
                  <a:pos x="4" y="194"/>
                </a:cxn>
                <a:cxn ang="0">
                  <a:pos x="5" y="71"/>
                </a:cxn>
                <a:cxn ang="0">
                  <a:pos x="93" y="0"/>
                </a:cxn>
                <a:cxn ang="0">
                  <a:pos x="393" y="0"/>
                </a:cxn>
                <a:cxn ang="0">
                  <a:pos x="857" y="0"/>
                </a:cxn>
                <a:cxn ang="0">
                  <a:pos x="953" y="97"/>
                </a:cxn>
                <a:cxn ang="0">
                  <a:pos x="953" y="552"/>
                </a:cxn>
                <a:cxn ang="0">
                  <a:pos x="859" y="647"/>
                </a:cxn>
                <a:cxn ang="0">
                  <a:pos x="824" y="647"/>
                </a:cxn>
              </a:cxnLst>
              <a:rect l="txL" t="txT" r="txR" b="txB"/>
              <a:pathLst>
                <a:path w="953" h="823">
                  <a:moveTo>
                    <a:pt x="824" y="647"/>
                  </a:moveTo>
                  <a:cubicBezTo>
                    <a:pt x="824" y="694"/>
                    <a:pt x="824" y="740"/>
                    <a:pt x="824" y="785"/>
                  </a:cubicBezTo>
                  <a:cubicBezTo>
                    <a:pt x="823" y="796"/>
                    <a:pt x="828" y="811"/>
                    <a:pt x="814" y="817"/>
                  </a:cubicBezTo>
                  <a:cubicBezTo>
                    <a:pt x="801" y="823"/>
                    <a:pt x="793" y="810"/>
                    <a:pt x="785" y="802"/>
                  </a:cubicBezTo>
                  <a:cubicBezTo>
                    <a:pt x="736" y="753"/>
                    <a:pt x="687" y="704"/>
                    <a:pt x="638" y="656"/>
                  </a:cubicBezTo>
                  <a:cubicBezTo>
                    <a:pt x="633" y="651"/>
                    <a:pt x="625" y="648"/>
                    <a:pt x="618" y="647"/>
                  </a:cubicBezTo>
                  <a:cubicBezTo>
                    <a:pt x="593" y="646"/>
                    <a:pt x="569" y="647"/>
                    <a:pt x="542" y="647"/>
                  </a:cubicBezTo>
                  <a:cubicBezTo>
                    <a:pt x="542" y="641"/>
                    <a:pt x="542" y="636"/>
                    <a:pt x="542" y="630"/>
                  </a:cubicBezTo>
                  <a:cubicBezTo>
                    <a:pt x="542" y="537"/>
                    <a:pt x="542" y="444"/>
                    <a:pt x="542" y="351"/>
                  </a:cubicBezTo>
                  <a:cubicBezTo>
                    <a:pt x="542" y="258"/>
                    <a:pt x="478" y="194"/>
                    <a:pt x="385" y="194"/>
                  </a:cubicBezTo>
                  <a:cubicBezTo>
                    <a:pt x="263" y="194"/>
                    <a:pt x="142" y="194"/>
                    <a:pt x="20" y="194"/>
                  </a:cubicBezTo>
                  <a:cubicBezTo>
                    <a:pt x="15" y="194"/>
                    <a:pt x="9" y="194"/>
                    <a:pt x="4" y="194"/>
                  </a:cubicBezTo>
                  <a:cubicBezTo>
                    <a:pt x="4" y="152"/>
                    <a:pt x="0" y="111"/>
                    <a:pt x="5" y="71"/>
                  </a:cubicBezTo>
                  <a:cubicBezTo>
                    <a:pt x="9" y="27"/>
                    <a:pt x="47" y="0"/>
                    <a:pt x="93" y="0"/>
                  </a:cubicBezTo>
                  <a:cubicBezTo>
                    <a:pt x="193" y="0"/>
                    <a:pt x="293" y="0"/>
                    <a:pt x="393" y="0"/>
                  </a:cubicBezTo>
                  <a:cubicBezTo>
                    <a:pt x="548" y="0"/>
                    <a:pt x="702" y="0"/>
                    <a:pt x="857" y="0"/>
                  </a:cubicBezTo>
                  <a:cubicBezTo>
                    <a:pt x="918" y="0"/>
                    <a:pt x="953" y="35"/>
                    <a:pt x="953" y="97"/>
                  </a:cubicBezTo>
                  <a:cubicBezTo>
                    <a:pt x="953" y="249"/>
                    <a:pt x="953" y="401"/>
                    <a:pt x="953" y="552"/>
                  </a:cubicBezTo>
                  <a:cubicBezTo>
                    <a:pt x="953" y="611"/>
                    <a:pt x="917" y="647"/>
                    <a:pt x="859" y="647"/>
                  </a:cubicBezTo>
                  <a:cubicBezTo>
                    <a:pt x="848" y="647"/>
                    <a:pt x="837" y="647"/>
                    <a:pt x="824" y="64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grpSp>
        <p:nvGrpSpPr>
          <p:cNvPr id="105516" name="组合 49"/>
          <p:cNvGrpSpPr/>
          <p:nvPr/>
        </p:nvGrpSpPr>
        <p:grpSpPr>
          <a:xfrm>
            <a:off x="10337800" y="1649413"/>
            <a:ext cx="903288" cy="895350"/>
            <a:chOff x="0" y="0"/>
            <a:chExt cx="1001878" cy="994714"/>
          </a:xfrm>
        </p:grpSpPr>
        <p:sp>
          <p:nvSpPr>
            <p:cNvPr id="105517" name="Freeform 32"/>
            <p:cNvSpPr/>
            <p:nvPr>
              <p:custDataLst>
                <p:tags r:id="rId38"/>
              </p:custDataLst>
            </p:nvPr>
          </p:nvSpPr>
          <p:spPr>
            <a:xfrm>
              <a:off x="266809" y="206225"/>
              <a:ext cx="473930" cy="596888"/>
            </a:xfrm>
            <a:custGeom>
              <a:avLst/>
              <a:gdLst>
                <a:gd name="txL" fmla="*/ 0 w 671"/>
                <a:gd name="txT" fmla="*/ 0 h 845"/>
                <a:gd name="txR" fmla="*/ 671 w 671"/>
                <a:gd name="txB" fmla="*/ 845 h 845"/>
              </a:gdLst>
              <a:ahLst/>
              <a:cxnLst>
                <a:cxn ang="0">
                  <a:pos x="659" y="351"/>
                </a:cxn>
                <a:cxn ang="0">
                  <a:pos x="643" y="429"/>
                </a:cxn>
                <a:cxn ang="0">
                  <a:pos x="659" y="458"/>
                </a:cxn>
                <a:cxn ang="0">
                  <a:pos x="664" y="493"/>
                </a:cxn>
                <a:cxn ang="0">
                  <a:pos x="378" y="838"/>
                </a:cxn>
                <a:cxn ang="0">
                  <a:pos x="357" y="840"/>
                </a:cxn>
                <a:cxn ang="0">
                  <a:pos x="286" y="838"/>
                </a:cxn>
                <a:cxn ang="0">
                  <a:pos x="267" y="834"/>
                </a:cxn>
                <a:cxn ang="0">
                  <a:pos x="15" y="366"/>
                </a:cxn>
                <a:cxn ang="0">
                  <a:pos x="41" y="49"/>
                </a:cxn>
                <a:cxn ang="0">
                  <a:pos x="45" y="39"/>
                </a:cxn>
                <a:cxn ang="0">
                  <a:pos x="58" y="39"/>
                </a:cxn>
                <a:cxn ang="0">
                  <a:pos x="130" y="7"/>
                </a:cxn>
                <a:cxn ang="0">
                  <a:pos x="145" y="1"/>
                </a:cxn>
                <a:cxn ang="0">
                  <a:pos x="658" y="349"/>
                </a:cxn>
                <a:cxn ang="0">
                  <a:pos x="659" y="351"/>
                </a:cxn>
              </a:cxnLst>
              <a:rect l="txL" t="txT" r="txR" b="txB"/>
              <a:pathLst>
                <a:path w="671" h="845">
                  <a:moveTo>
                    <a:pt x="659" y="351"/>
                  </a:moveTo>
                  <a:cubicBezTo>
                    <a:pt x="641" y="374"/>
                    <a:pt x="634" y="401"/>
                    <a:pt x="643" y="429"/>
                  </a:cubicBezTo>
                  <a:cubicBezTo>
                    <a:pt x="647" y="440"/>
                    <a:pt x="651" y="451"/>
                    <a:pt x="659" y="458"/>
                  </a:cubicBezTo>
                  <a:cubicBezTo>
                    <a:pt x="671" y="469"/>
                    <a:pt x="670" y="479"/>
                    <a:pt x="664" y="493"/>
                  </a:cubicBezTo>
                  <a:cubicBezTo>
                    <a:pt x="602" y="635"/>
                    <a:pt x="505" y="749"/>
                    <a:pt x="378" y="838"/>
                  </a:cubicBezTo>
                  <a:cubicBezTo>
                    <a:pt x="371" y="844"/>
                    <a:pt x="366" y="845"/>
                    <a:pt x="357" y="840"/>
                  </a:cubicBezTo>
                  <a:cubicBezTo>
                    <a:pt x="334" y="828"/>
                    <a:pt x="310" y="827"/>
                    <a:pt x="286" y="838"/>
                  </a:cubicBezTo>
                  <a:cubicBezTo>
                    <a:pt x="278" y="842"/>
                    <a:pt x="273" y="840"/>
                    <a:pt x="267" y="834"/>
                  </a:cubicBezTo>
                  <a:cubicBezTo>
                    <a:pt x="129" y="707"/>
                    <a:pt x="41" y="553"/>
                    <a:pt x="15" y="366"/>
                  </a:cubicBezTo>
                  <a:cubicBezTo>
                    <a:pt x="0" y="259"/>
                    <a:pt x="9" y="153"/>
                    <a:pt x="41" y="49"/>
                  </a:cubicBezTo>
                  <a:cubicBezTo>
                    <a:pt x="42" y="46"/>
                    <a:pt x="44" y="43"/>
                    <a:pt x="45" y="39"/>
                  </a:cubicBezTo>
                  <a:cubicBezTo>
                    <a:pt x="50" y="39"/>
                    <a:pt x="54" y="39"/>
                    <a:pt x="58" y="39"/>
                  </a:cubicBezTo>
                  <a:cubicBezTo>
                    <a:pt x="87" y="40"/>
                    <a:pt x="110" y="29"/>
                    <a:pt x="130" y="7"/>
                  </a:cubicBezTo>
                  <a:cubicBezTo>
                    <a:pt x="133" y="3"/>
                    <a:pt x="141" y="0"/>
                    <a:pt x="145" y="1"/>
                  </a:cubicBezTo>
                  <a:cubicBezTo>
                    <a:pt x="359" y="54"/>
                    <a:pt x="532" y="167"/>
                    <a:pt x="658" y="349"/>
                  </a:cubicBezTo>
                  <a:cubicBezTo>
                    <a:pt x="658" y="349"/>
                    <a:pt x="658" y="350"/>
                    <a:pt x="659" y="351"/>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8" name="Freeform 33"/>
            <p:cNvSpPr/>
            <p:nvPr>
              <p:custDataLst>
                <p:tags r:id="rId39"/>
              </p:custDataLst>
            </p:nvPr>
          </p:nvSpPr>
          <p:spPr>
            <a:xfrm>
              <a:off x="0" y="210403"/>
              <a:ext cx="439907" cy="697464"/>
            </a:xfrm>
            <a:custGeom>
              <a:avLst/>
              <a:gdLst>
                <a:gd name="txL" fmla="*/ 0 w 623"/>
                <a:gd name="txT" fmla="*/ 0 h 987"/>
                <a:gd name="txR" fmla="*/ 623 w 623"/>
                <a:gd name="txB" fmla="*/ 987 h 987"/>
              </a:gdLst>
              <a:ahLst/>
              <a:cxnLst>
                <a:cxn ang="0">
                  <a:pos x="338" y="987"/>
                </a:cxn>
                <a:cxn ang="0">
                  <a:pos x="328" y="982"/>
                </a:cxn>
                <a:cxn ang="0">
                  <a:pos x="13" y="504"/>
                </a:cxn>
                <a:cxn ang="0">
                  <a:pos x="20" y="260"/>
                </a:cxn>
                <a:cxn ang="0">
                  <a:pos x="38" y="223"/>
                </a:cxn>
                <a:cxn ang="0">
                  <a:pos x="362" y="1"/>
                </a:cxn>
                <a:cxn ang="0">
                  <a:pos x="375" y="3"/>
                </a:cxn>
                <a:cxn ang="0">
                  <a:pos x="380" y="21"/>
                </a:cxn>
                <a:cxn ang="0">
                  <a:pos x="344" y="309"/>
                </a:cxn>
                <a:cxn ang="0">
                  <a:pos x="567" y="812"/>
                </a:cxn>
                <a:cxn ang="0">
                  <a:pos x="615" y="859"/>
                </a:cxn>
                <a:cxn ang="0">
                  <a:pos x="618" y="875"/>
                </a:cxn>
                <a:cxn ang="0">
                  <a:pos x="612" y="895"/>
                </a:cxn>
                <a:cxn ang="0">
                  <a:pos x="588" y="924"/>
                </a:cxn>
                <a:cxn ang="0">
                  <a:pos x="345" y="986"/>
                </a:cxn>
                <a:cxn ang="0">
                  <a:pos x="338" y="987"/>
                </a:cxn>
              </a:cxnLst>
              <a:rect l="txL" t="txT" r="txR" b="txB"/>
              <a:pathLst>
                <a:path w="623" h="987">
                  <a:moveTo>
                    <a:pt x="338" y="987"/>
                  </a:moveTo>
                  <a:cubicBezTo>
                    <a:pt x="336" y="986"/>
                    <a:pt x="332" y="984"/>
                    <a:pt x="328" y="982"/>
                  </a:cubicBezTo>
                  <a:cubicBezTo>
                    <a:pt x="154" y="868"/>
                    <a:pt x="47" y="710"/>
                    <a:pt x="13" y="504"/>
                  </a:cubicBezTo>
                  <a:cubicBezTo>
                    <a:pt x="0" y="422"/>
                    <a:pt x="3" y="341"/>
                    <a:pt x="20" y="260"/>
                  </a:cubicBezTo>
                  <a:cubicBezTo>
                    <a:pt x="23" y="245"/>
                    <a:pt x="28" y="234"/>
                    <a:pt x="38" y="223"/>
                  </a:cubicBezTo>
                  <a:cubicBezTo>
                    <a:pt x="129" y="124"/>
                    <a:pt x="237" y="51"/>
                    <a:pt x="362" y="1"/>
                  </a:cubicBezTo>
                  <a:cubicBezTo>
                    <a:pt x="365" y="0"/>
                    <a:pt x="373" y="1"/>
                    <a:pt x="375" y="3"/>
                  </a:cubicBezTo>
                  <a:cubicBezTo>
                    <a:pt x="379" y="8"/>
                    <a:pt x="382" y="16"/>
                    <a:pt x="380" y="21"/>
                  </a:cubicBezTo>
                  <a:cubicBezTo>
                    <a:pt x="351" y="115"/>
                    <a:pt x="338" y="211"/>
                    <a:pt x="344" y="309"/>
                  </a:cubicBezTo>
                  <a:cubicBezTo>
                    <a:pt x="358" y="504"/>
                    <a:pt x="435" y="670"/>
                    <a:pt x="567" y="812"/>
                  </a:cubicBezTo>
                  <a:cubicBezTo>
                    <a:pt x="582" y="828"/>
                    <a:pt x="598" y="844"/>
                    <a:pt x="615" y="859"/>
                  </a:cubicBezTo>
                  <a:cubicBezTo>
                    <a:pt x="620" y="864"/>
                    <a:pt x="623" y="868"/>
                    <a:pt x="618" y="875"/>
                  </a:cubicBezTo>
                  <a:cubicBezTo>
                    <a:pt x="615" y="881"/>
                    <a:pt x="612" y="889"/>
                    <a:pt x="612" y="895"/>
                  </a:cubicBezTo>
                  <a:cubicBezTo>
                    <a:pt x="614" y="914"/>
                    <a:pt x="601" y="918"/>
                    <a:pt x="588" y="924"/>
                  </a:cubicBezTo>
                  <a:cubicBezTo>
                    <a:pt x="510" y="956"/>
                    <a:pt x="429" y="976"/>
                    <a:pt x="345" y="986"/>
                  </a:cubicBezTo>
                  <a:cubicBezTo>
                    <a:pt x="344" y="986"/>
                    <a:pt x="342" y="986"/>
                    <a:pt x="338" y="987"/>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19" name="Freeform 34"/>
            <p:cNvSpPr/>
            <p:nvPr>
              <p:custDataLst>
                <p:tags r:id="rId40"/>
              </p:custDataLst>
            </p:nvPr>
          </p:nvSpPr>
          <p:spPr>
            <a:xfrm>
              <a:off x="801323" y="260542"/>
              <a:ext cx="200555" cy="558090"/>
            </a:xfrm>
            <a:custGeom>
              <a:avLst/>
              <a:gdLst>
                <a:gd name="txL" fmla="*/ 0 w 284"/>
                <a:gd name="txT" fmla="*/ 0 h 790"/>
                <a:gd name="txR" fmla="*/ 284 w 284"/>
                <a:gd name="txB" fmla="*/ 790 h 790"/>
              </a:gdLst>
              <a:ahLst/>
              <a:cxnLst>
                <a:cxn ang="0">
                  <a:pos x="39" y="0"/>
                </a:cxn>
                <a:cxn ang="0">
                  <a:pos x="229" y="159"/>
                </a:cxn>
                <a:cxn ang="0">
                  <a:pos x="235" y="173"/>
                </a:cxn>
                <a:cxn ang="0">
                  <a:pos x="78" y="785"/>
                </a:cxn>
                <a:cxn ang="0">
                  <a:pos x="74" y="790"/>
                </a:cxn>
                <a:cxn ang="0">
                  <a:pos x="71" y="790"/>
                </a:cxn>
                <a:cxn ang="0">
                  <a:pos x="73" y="770"/>
                </a:cxn>
                <a:cxn ang="0">
                  <a:pos x="23" y="412"/>
                </a:cxn>
                <a:cxn ang="0">
                  <a:pos x="28" y="390"/>
                </a:cxn>
                <a:cxn ang="0">
                  <a:pos x="12" y="254"/>
                </a:cxn>
                <a:cxn ang="0">
                  <a:pos x="2" y="231"/>
                </a:cxn>
                <a:cxn ang="0">
                  <a:pos x="5" y="37"/>
                </a:cxn>
                <a:cxn ang="0">
                  <a:pos x="13" y="20"/>
                </a:cxn>
                <a:cxn ang="0">
                  <a:pos x="39" y="0"/>
                </a:cxn>
              </a:cxnLst>
              <a:rect l="txL" t="txT" r="txR" b="txB"/>
              <a:pathLst>
                <a:path w="284" h="790">
                  <a:moveTo>
                    <a:pt x="39" y="0"/>
                  </a:moveTo>
                  <a:cubicBezTo>
                    <a:pt x="110" y="44"/>
                    <a:pt x="173" y="97"/>
                    <a:pt x="229" y="159"/>
                  </a:cubicBezTo>
                  <a:cubicBezTo>
                    <a:pt x="232" y="163"/>
                    <a:pt x="234" y="168"/>
                    <a:pt x="235" y="173"/>
                  </a:cubicBezTo>
                  <a:cubicBezTo>
                    <a:pt x="284" y="403"/>
                    <a:pt x="231" y="607"/>
                    <a:pt x="78" y="785"/>
                  </a:cubicBezTo>
                  <a:cubicBezTo>
                    <a:pt x="77" y="787"/>
                    <a:pt x="75" y="788"/>
                    <a:pt x="74" y="790"/>
                  </a:cubicBezTo>
                  <a:cubicBezTo>
                    <a:pt x="73" y="790"/>
                    <a:pt x="73" y="790"/>
                    <a:pt x="71" y="790"/>
                  </a:cubicBezTo>
                  <a:cubicBezTo>
                    <a:pt x="71" y="784"/>
                    <a:pt x="72" y="777"/>
                    <a:pt x="73" y="770"/>
                  </a:cubicBezTo>
                  <a:cubicBezTo>
                    <a:pt x="86" y="647"/>
                    <a:pt x="68" y="527"/>
                    <a:pt x="23" y="412"/>
                  </a:cubicBezTo>
                  <a:cubicBezTo>
                    <a:pt x="20" y="403"/>
                    <a:pt x="20" y="398"/>
                    <a:pt x="28" y="390"/>
                  </a:cubicBezTo>
                  <a:cubicBezTo>
                    <a:pt x="70" y="351"/>
                    <a:pt x="63" y="283"/>
                    <a:pt x="12" y="254"/>
                  </a:cubicBezTo>
                  <a:cubicBezTo>
                    <a:pt x="1" y="248"/>
                    <a:pt x="0" y="242"/>
                    <a:pt x="2" y="231"/>
                  </a:cubicBezTo>
                  <a:cubicBezTo>
                    <a:pt x="12" y="167"/>
                    <a:pt x="13" y="102"/>
                    <a:pt x="5" y="37"/>
                  </a:cubicBezTo>
                  <a:cubicBezTo>
                    <a:pt x="4" y="30"/>
                    <a:pt x="5" y="25"/>
                    <a:pt x="13" y="20"/>
                  </a:cubicBezTo>
                  <a:cubicBezTo>
                    <a:pt x="21" y="15"/>
                    <a:pt x="29" y="8"/>
                    <a:pt x="39"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0" name="Freeform 35"/>
            <p:cNvSpPr/>
            <p:nvPr>
              <p:custDataLst>
                <p:tags r:id="rId41"/>
              </p:custDataLst>
            </p:nvPr>
          </p:nvSpPr>
          <p:spPr>
            <a:xfrm>
              <a:off x="545855" y="552420"/>
              <a:ext cx="280239" cy="378725"/>
            </a:xfrm>
            <a:custGeom>
              <a:avLst/>
              <a:gdLst>
                <a:gd name="txL" fmla="*/ 0 w 397"/>
                <a:gd name="txT" fmla="*/ 0 h 536"/>
                <a:gd name="txR" fmla="*/ 397 w 397"/>
                <a:gd name="txB" fmla="*/ 536 h 536"/>
              </a:gdLst>
              <a:ahLst/>
              <a:cxnLst>
                <a:cxn ang="0">
                  <a:pos x="395" y="316"/>
                </a:cxn>
                <a:cxn ang="0">
                  <a:pos x="381" y="422"/>
                </a:cxn>
                <a:cxn ang="0">
                  <a:pos x="371" y="440"/>
                </a:cxn>
                <a:cxn ang="0">
                  <a:pos x="230" y="533"/>
                </a:cxn>
                <a:cxn ang="0">
                  <a:pos x="211" y="535"/>
                </a:cxn>
                <a:cxn ang="0">
                  <a:pos x="17" y="450"/>
                </a:cxn>
                <a:cxn ang="0">
                  <a:pos x="10" y="436"/>
                </a:cxn>
                <a:cxn ang="0">
                  <a:pos x="6" y="405"/>
                </a:cxn>
                <a:cxn ang="0">
                  <a:pos x="17" y="377"/>
                </a:cxn>
                <a:cxn ang="0">
                  <a:pos x="311" y="12"/>
                </a:cxn>
                <a:cxn ang="0">
                  <a:pos x="325" y="1"/>
                </a:cxn>
                <a:cxn ang="0">
                  <a:pos x="345" y="14"/>
                </a:cxn>
                <a:cxn ang="0">
                  <a:pos x="395" y="316"/>
                </a:cxn>
              </a:cxnLst>
              <a:rect l="txL" t="txT" r="txR" b="txB"/>
              <a:pathLst>
                <a:path w="397" h="536">
                  <a:moveTo>
                    <a:pt x="395" y="316"/>
                  </a:moveTo>
                  <a:cubicBezTo>
                    <a:pt x="393" y="337"/>
                    <a:pt x="388" y="380"/>
                    <a:pt x="381" y="422"/>
                  </a:cubicBezTo>
                  <a:cubicBezTo>
                    <a:pt x="380" y="428"/>
                    <a:pt x="376" y="435"/>
                    <a:pt x="371" y="440"/>
                  </a:cubicBezTo>
                  <a:cubicBezTo>
                    <a:pt x="328" y="477"/>
                    <a:pt x="281" y="508"/>
                    <a:pt x="230" y="533"/>
                  </a:cubicBezTo>
                  <a:cubicBezTo>
                    <a:pt x="224" y="535"/>
                    <a:pt x="217" y="536"/>
                    <a:pt x="211" y="535"/>
                  </a:cubicBezTo>
                  <a:cubicBezTo>
                    <a:pt x="143" y="515"/>
                    <a:pt x="78" y="486"/>
                    <a:pt x="17" y="450"/>
                  </a:cubicBezTo>
                  <a:cubicBezTo>
                    <a:pt x="13" y="448"/>
                    <a:pt x="10" y="441"/>
                    <a:pt x="10" y="436"/>
                  </a:cubicBezTo>
                  <a:cubicBezTo>
                    <a:pt x="8" y="426"/>
                    <a:pt x="10" y="414"/>
                    <a:pt x="6" y="405"/>
                  </a:cubicBezTo>
                  <a:cubicBezTo>
                    <a:pt x="0" y="391"/>
                    <a:pt x="6" y="385"/>
                    <a:pt x="17" y="377"/>
                  </a:cubicBezTo>
                  <a:cubicBezTo>
                    <a:pt x="149" y="283"/>
                    <a:pt x="248" y="162"/>
                    <a:pt x="311" y="12"/>
                  </a:cubicBezTo>
                  <a:cubicBezTo>
                    <a:pt x="314" y="6"/>
                    <a:pt x="315" y="0"/>
                    <a:pt x="325" y="1"/>
                  </a:cubicBezTo>
                  <a:cubicBezTo>
                    <a:pt x="335" y="2"/>
                    <a:pt x="341" y="3"/>
                    <a:pt x="345" y="14"/>
                  </a:cubicBezTo>
                  <a:cubicBezTo>
                    <a:pt x="380" y="104"/>
                    <a:pt x="397" y="198"/>
                    <a:pt x="395" y="316"/>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1" name="Freeform 36"/>
            <p:cNvSpPr/>
            <p:nvPr>
              <p:custDataLst>
                <p:tags r:id="rId42"/>
              </p:custDataLst>
            </p:nvPr>
          </p:nvSpPr>
          <p:spPr>
            <a:xfrm>
              <a:off x="347986" y="0"/>
              <a:ext cx="396036" cy="180857"/>
            </a:xfrm>
            <a:custGeom>
              <a:avLst/>
              <a:gdLst>
                <a:gd name="txL" fmla="*/ 0 w 561"/>
                <a:gd name="txT" fmla="*/ 0 h 256"/>
                <a:gd name="txR" fmla="*/ 561 w 561"/>
                <a:gd name="txB" fmla="*/ 256 h 256"/>
              </a:gdLst>
              <a:ahLst/>
              <a:cxnLst>
                <a:cxn ang="0">
                  <a:pos x="0" y="175"/>
                </a:cxn>
                <a:cxn ang="0">
                  <a:pos x="127" y="15"/>
                </a:cxn>
                <a:cxn ang="0">
                  <a:pos x="140" y="10"/>
                </a:cxn>
                <a:cxn ang="0">
                  <a:pos x="455" y="54"/>
                </a:cxn>
                <a:cxn ang="0">
                  <a:pos x="477" y="72"/>
                </a:cxn>
                <a:cxn ang="0">
                  <a:pos x="560" y="230"/>
                </a:cxn>
                <a:cxn ang="0">
                  <a:pos x="559" y="246"/>
                </a:cxn>
                <a:cxn ang="0">
                  <a:pos x="538" y="253"/>
                </a:cxn>
                <a:cxn ang="0">
                  <a:pos x="184" y="193"/>
                </a:cxn>
                <a:cxn ang="0">
                  <a:pos x="43" y="206"/>
                </a:cxn>
                <a:cxn ang="0">
                  <a:pos x="19" y="197"/>
                </a:cxn>
                <a:cxn ang="0">
                  <a:pos x="0" y="175"/>
                </a:cxn>
              </a:cxnLst>
              <a:rect l="txL" t="txT" r="txR" b="txB"/>
              <a:pathLst>
                <a:path w="561" h="256">
                  <a:moveTo>
                    <a:pt x="0" y="175"/>
                  </a:moveTo>
                  <a:cubicBezTo>
                    <a:pt x="36" y="116"/>
                    <a:pt x="78" y="63"/>
                    <a:pt x="127" y="15"/>
                  </a:cubicBezTo>
                  <a:cubicBezTo>
                    <a:pt x="130" y="12"/>
                    <a:pt x="136" y="11"/>
                    <a:pt x="140" y="10"/>
                  </a:cubicBezTo>
                  <a:cubicBezTo>
                    <a:pt x="249" y="0"/>
                    <a:pt x="354" y="15"/>
                    <a:pt x="455" y="54"/>
                  </a:cubicBezTo>
                  <a:cubicBezTo>
                    <a:pt x="463" y="58"/>
                    <a:pt x="472" y="65"/>
                    <a:pt x="477" y="72"/>
                  </a:cubicBezTo>
                  <a:cubicBezTo>
                    <a:pt x="511" y="121"/>
                    <a:pt x="539" y="174"/>
                    <a:pt x="560" y="230"/>
                  </a:cubicBezTo>
                  <a:cubicBezTo>
                    <a:pt x="561" y="235"/>
                    <a:pt x="561" y="242"/>
                    <a:pt x="559" y="246"/>
                  </a:cubicBezTo>
                  <a:cubicBezTo>
                    <a:pt x="554" y="253"/>
                    <a:pt x="548" y="256"/>
                    <a:pt x="538" y="253"/>
                  </a:cubicBezTo>
                  <a:cubicBezTo>
                    <a:pt x="424" y="210"/>
                    <a:pt x="306" y="189"/>
                    <a:pt x="184" y="193"/>
                  </a:cubicBezTo>
                  <a:cubicBezTo>
                    <a:pt x="137" y="195"/>
                    <a:pt x="90" y="201"/>
                    <a:pt x="43" y="206"/>
                  </a:cubicBezTo>
                  <a:cubicBezTo>
                    <a:pt x="32" y="208"/>
                    <a:pt x="24" y="208"/>
                    <a:pt x="19" y="197"/>
                  </a:cubicBezTo>
                  <a:cubicBezTo>
                    <a:pt x="15" y="189"/>
                    <a:pt x="7" y="183"/>
                    <a:pt x="0" y="175"/>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2" name="Freeform 37"/>
            <p:cNvSpPr/>
            <p:nvPr>
              <p:custDataLst>
                <p:tags r:id="rId43"/>
              </p:custDataLst>
            </p:nvPr>
          </p:nvSpPr>
          <p:spPr>
            <a:xfrm>
              <a:off x="379920" y="152505"/>
              <a:ext cx="400214" cy="282627"/>
            </a:xfrm>
            <a:custGeom>
              <a:avLst/>
              <a:gdLst>
                <a:gd name="txL" fmla="*/ 0 w 567"/>
                <a:gd name="txT" fmla="*/ 0 h 400"/>
                <a:gd name="txR" fmla="*/ 567 w 567"/>
                <a:gd name="txB" fmla="*/ 400 h 400"/>
              </a:gdLst>
              <a:ahLst/>
              <a:cxnLst>
                <a:cxn ang="0">
                  <a:pos x="0" y="35"/>
                </a:cxn>
                <a:cxn ang="0">
                  <a:pos x="480" y="79"/>
                </a:cxn>
                <a:cxn ang="0">
                  <a:pos x="558" y="186"/>
                </a:cxn>
                <a:cxn ang="0">
                  <a:pos x="560" y="349"/>
                </a:cxn>
                <a:cxn ang="0">
                  <a:pos x="557" y="377"/>
                </a:cxn>
                <a:cxn ang="0">
                  <a:pos x="534" y="400"/>
                </a:cxn>
                <a:cxn ang="0">
                  <a:pos x="0" y="35"/>
                </a:cxn>
              </a:cxnLst>
              <a:rect l="txL" t="txT" r="txR" b="txB"/>
              <a:pathLst>
                <a:path w="567" h="400">
                  <a:moveTo>
                    <a:pt x="0" y="35"/>
                  </a:moveTo>
                  <a:cubicBezTo>
                    <a:pt x="97" y="0"/>
                    <a:pt x="371" y="25"/>
                    <a:pt x="480" y="79"/>
                  </a:cubicBezTo>
                  <a:cubicBezTo>
                    <a:pt x="481" y="147"/>
                    <a:pt x="497" y="169"/>
                    <a:pt x="558" y="186"/>
                  </a:cubicBezTo>
                  <a:cubicBezTo>
                    <a:pt x="566" y="240"/>
                    <a:pt x="567" y="294"/>
                    <a:pt x="560" y="349"/>
                  </a:cubicBezTo>
                  <a:cubicBezTo>
                    <a:pt x="559" y="358"/>
                    <a:pt x="558" y="368"/>
                    <a:pt x="557" y="377"/>
                  </a:cubicBezTo>
                  <a:cubicBezTo>
                    <a:pt x="554" y="397"/>
                    <a:pt x="558" y="395"/>
                    <a:pt x="534" y="400"/>
                  </a:cubicBezTo>
                  <a:cubicBezTo>
                    <a:pt x="402" y="212"/>
                    <a:pt x="222" y="93"/>
                    <a:pt x="0" y="35"/>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3" name="Freeform 38"/>
            <p:cNvSpPr/>
            <p:nvPr>
              <p:custDataLst>
                <p:tags r:id="rId44"/>
              </p:custDataLst>
            </p:nvPr>
          </p:nvSpPr>
          <p:spPr>
            <a:xfrm>
              <a:off x="287999" y="888766"/>
              <a:ext cx="366490" cy="105948"/>
            </a:xfrm>
            <a:custGeom>
              <a:avLst/>
              <a:gdLst>
                <a:gd name="txL" fmla="*/ 0 w 519"/>
                <a:gd name="txT" fmla="*/ 0 h 150"/>
                <a:gd name="txR" fmla="*/ 519 w 519"/>
                <a:gd name="txB" fmla="*/ 150 h 150"/>
              </a:gdLst>
              <a:ahLst/>
              <a:cxnLst>
                <a:cxn ang="0">
                  <a:pos x="519" y="88"/>
                </a:cxn>
                <a:cxn ang="0">
                  <a:pos x="0" y="64"/>
                </a:cxn>
                <a:cxn ang="0">
                  <a:pos x="216" y="0"/>
                </a:cxn>
                <a:cxn ang="0">
                  <a:pos x="352" y="10"/>
                </a:cxn>
                <a:cxn ang="0">
                  <a:pos x="519" y="88"/>
                </a:cxn>
              </a:cxnLst>
              <a:rect l="txL" t="txT" r="txR" b="txB"/>
              <a:pathLst>
                <a:path w="519" h="150">
                  <a:moveTo>
                    <a:pt x="519" y="88"/>
                  </a:moveTo>
                  <a:cubicBezTo>
                    <a:pt x="376" y="150"/>
                    <a:pt x="104" y="137"/>
                    <a:pt x="0" y="64"/>
                  </a:cubicBezTo>
                  <a:cubicBezTo>
                    <a:pt x="70" y="43"/>
                    <a:pt x="143" y="22"/>
                    <a:pt x="216" y="0"/>
                  </a:cubicBezTo>
                  <a:cubicBezTo>
                    <a:pt x="256" y="51"/>
                    <a:pt x="316" y="46"/>
                    <a:pt x="352" y="10"/>
                  </a:cubicBezTo>
                  <a:cubicBezTo>
                    <a:pt x="408" y="36"/>
                    <a:pt x="463" y="62"/>
                    <a:pt x="519" y="88"/>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4" name="Freeform 39"/>
            <p:cNvSpPr/>
            <p:nvPr>
              <p:custDataLst>
                <p:tags r:id="rId45"/>
              </p:custDataLst>
            </p:nvPr>
          </p:nvSpPr>
          <p:spPr>
            <a:xfrm>
              <a:off x="134300" y="16116"/>
              <a:ext cx="251887" cy="145044"/>
            </a:xfrm>
            <a:custGeom>
              <a:avLst/>
              <a:gdLst>
                <a:gd name="txL" fmla="*/ 0 w 357"/>
                <a:gd name="txT" fmla="*/ 0 h 205"/>
                <a:gd name="txR" fmla="*/ 357 w 357"/>
                <a:gd name="txB" fmla="*/ 205 h 205"/>
              </a:gdLst>
              <a:ahLst/>
              <a:cxnLst>
                <a:cxn ang="0">
                  <a:pos x="357" y="0"/>
                </a:cxn>
                <a:cxn ang="0">
                  <a:pos x="266" y="129"/>
                </a:cxn>
                <a:cxn ang="0">
                  <a:pos x="256" y="136"/>
                </a:cxn>
                <a:cxn ang="0">
                  <a:pos x="168" y="198"/>
                </a:cxn>
                <a:cxn ang="0">
                  <a:pos x="167" y="199"/>
                </a:cxn>
                <a:cxn ang="0">
                  <a:pos x="0" y="205"/>
                </a:cxn>
                <a:cxn ang="0">
                  <a:pos x="357" y="0"/>
                </a:cxn>
              </a:cxnLst>
              <a:rect l="txL" t="txT" r="txR" b="txB"/>
              <a:pathLst>
                <a:path w="357" h="205">
                  <a:moveTo>
                    <a:pt x="357" y="0"/>
                  </a:moveTo>
                  <a:cubicBezTo>
                    <a:pt x="326" y="44"/>
                    <a:pt x="296" y="87"/>
                    <a:pt x="266" y="129"/>
                  </a:cubicBezTo>
                  <a:cubicBezTo>
                    <a:pt x="264" y="132"/>
                    <a:pt x="259" y="136"/>
                    <a:pt x="256" y="136"/>
                  </a:cubicBezTo>
                  <a:cubicBezTo>
                    <a:pt x="211" y="135"/>
                    <a:pt x="182" y="157"/>
                    <a:pt x="168" y="198"/>
                  </a:cubicBezTo>
                  <a:cubicBezTo>
                    <a:pt x="167" y="200"/>
                    <a:pt x="166" y="201"/>
                    <a:pt x="167" y="199"/>
                  </a:cubicBezTo>
                  <a:cubicBezTo>
                    <a:pt x="110" y="201"/>
                    <a:pt x="56" y="203"/>
                    <a:pt x="0" y="205"/>
                  </a:cubicBezTo>
                  <a:cubicBezTo>
                    <a:pt x="99" y="101"/>
                    <a:pt x="218" y="32"/>
                    <a:pt x="357" y="0"/>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5" name="Freeform 40"/>
            <p:cNvSpPr/>
            <p:nvPr>
              <p:custDataLst>
                <p:tags r:id="rId46"/>
              </p:custDataLst>
            </p:nvPr>
          </p:nvSpPr>
          <p:spPr>
            <a:xfrm>
              <a:off x="737158" y="72820"/>
              <a:ext cx="204733" cy="234577"/>
            </a:xfrm>
            <a:custGeom>
              <a:avLst/>
              <a:gdLst>
                <a:gd name="txL" fmla="*/ 0 w 290"/>
                <a:gd name="txT" fmla="*/ 0 h 332"/>
                <a:gd name="txR" fmla="*/ 290 w 290"/>
                <a:gd name="txB" fmla="*/ 332 h 332"/>
              </a:gdLst>
              <a:ahLst/>
              <a:cxnLst>
                <a:cxn ang="0">
                  <a:pos x="290" y="332"/>
                </a:cxn>
                <a:cxn ang="0">
                  <a:pos x="281" y="325"/>
                </a:cxn>
                <a:cxn ang="0">
                  <a:pos x="155" y="231"/>
                </a:cxn>
                <a:cxn ang="0">
                  <a:pos x="147" y="215"/>
                </a:cxn>
                <a:cxn ang="0">
                  <a:pos x="66" y="126"/>
                </a:cxn>
                <a:cxn ang="0">
                  <a:pos x="53" y="119"/>
                </a:cxn>
                <a:cxn ang="0">
                  <a:pos x="0" y="0"/>
                </a:cxn>
                <a:cxn ang="0">
                  <a:pos x="290" y="332"/>
                </a:cxn>
              </a:cxnLst>
              <a:rect l="txL" t="txT" r="txR" b="txB"/>
              <a:pathLst>
                <a:path w="290" h="332">
                  <a:moveTo>
                    <a:pt x="290" y="332"/>
                  </a:moveTo>
                  <a:cubicBezTo>
                    <a:pt x="286" y="329"/>
                    <a:pt x="284" y="327"/>
                    <a:pt x="281" y="325"/>
                  </a:cubicBezTo>
                  <a:cubicBezTo>
                    <a:pt x="239" y="294"/>
                    <a:pt x="197" y="263"/>
                    <a:pt x="155" y="231"/>
                  </a:cubicBezTo>
                  <a:cubicBezTo>
                    <a:pt x="151" y="228"/>
                    <a:pt x="147" y="221"/>
                    <a:pt x="147" y="215"/>
                  </a:cubicBezTo>
                  <a:cubicBezTo>
                    <a:pt x="146" y="168"/>
                    <a:pt x="114" y="132"/>
                    <a:pt x="66" y="126"/>
                  </a:cubicBezTo>
                  <a:cubicBezTo>
                    <a:pt x="61" y="126"/>
                    <a:pt x="54" y="123"/>
                    <a:pt x="53" y="119"/>
                  </a:cubicBezTo>
                  <a:cubicBezTo>
                    <a:pt x="34" y="79"/>
                    <a:pt x="17" y="39"/>
                    <a:pt x="0" y="0"/>
                  </a:cubicBezTo>
                  <a:cubicBezTo>
                    <a:pt x="84" y="22"/>
                    <a:pt x="264" y="226"/>
                    <a:pt x="290" y="332"/>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sp>
          <p:nvSpPr>
            <p:cNvPr id="105526" name="Freeform 41"/>
            <p:cNvSpPr/>
            <p:nvPr>
              <p:custDataLst>
                <p:tags r:id="rId47"/>
              </p:custDataLst>
            </p:nvPr>
          </p:nvSpPr>
          <p:spPr>
            <a:xfrm>
              <a:off x="39693" y="188020"/>
              <a:ext cx="185632" cy="123556"/>
            </a:xfrm>
            <a:custGeom>
              <a:avLst/>
              <a:gdLst>
                <a:gd name="txL" fmla="*/ 0 w 263"/>
                <a:gd name="txT" fmla="*/ 0 h 175"/>
                <a:gd name="txR" fmla="*/ 263 w 263"/>
                <a:gd name="txB" fmla="*/ 175 h 175"/>
              </a:gdLst>
              <a:ahLst/>
              <a:cxnLst>
                <a:cxn ang="0">
                  <a:pos x="263" y="1"/>
                </a:cxn>
                <a:cxn ang="0">
                  <a:pos x="0" y="175"/>
                </a:cxn>
                <a:cxn ang="0">
                  <a:pos x="4" y="162"/>
                </a:cxn>
                <a:cxn ang="0">
                  <a:pos x="80" y="28"/>
                </a:cxn>
                <a:cxn ang="0">
                  <a:pos x="104" y="12"/>
                </a:cxn>
                <a:cxn ang="0">
                  <a:pos x="250" y="0"/>
                </a:cxn>
                <a:cxn ang="0">
                  <a:pos x="263" y="1"/>
                </a:cxn>
              </a:cxnLst>
              <a:rect l="txL" t="txT" r="txR" b="txB"/>
              <a:pathLst>
                <a:path w="263" h="175">
                  <a:moveTo>
                    <a:pt x="263" y="1"/>
                  </a:moveTo>
                  <a:cubicBezTo>
                    <a:pt x="167" y="46"/>
                    <a:pt x="80" y="101"/>
                    <a:pt x="0" y="175"/>
                  </a:cubicBezTo>
                  <a:cubicBezTo>
                    <a:pt x="2" y="168"/>
                    <a:pt x="3" y="165"/>
                    <a:pt x="4" y="162"/>
                  </a:cubicBezTo>
                  <a:cubicBezTo>
                    <a:pt x="30" y="117"/>
                    <a:pt x="55" y="72"/>
                    <a:pt x="80" y="28"/>
                  </a:cubicBezTo>
                  <a:cubicBezTo>
                    <a:pt x="85" y="19"/>
                    <a:pt x="93" y="13"/>
                    <a:pt x="104" y="12"/>
                  </a:cubicBezTo>
                  <a:cubicBezTo>
                    <a:pt x="153" y="9"/>
                    <a:pt x="201" y="4"/>
                    <a:pt x="250" y="0"/>
                  </a:cubicBezTo>
                  <a:cubicBezTo>
                    <a:pt x="254" y="0"/>
                    <a:pt x="258" y="1"/>
                    <a:pt x="263" y="1"/>
                  </a:cubicBezTo>
                  <a:close/>
                </a:path>
              </a:pathLst>
            </a:custGeom>
            <a:solidFill>
              <a:schemeClr val="bg1"/>
            </a:solidFill>
            <a:ln w="9525">
              <a:noFill/>
            </a:ln>
          </p:spPr>
          <p:txBody>
            <a:bodyPr vert="horz" wrap="square" anchor="t" anchorCtr="0"/>
            <a:p>
              <a:endParaRPr>
                <a:solidFill>
                  <a:srgbClr val="000000"/>
                </a:solidFill>
                <a:latin typeface="Calibri" panose="020F0502020204030204" charset="0"/>
                <a:ea typeface="Calibri" panose="020F0502020204030204" charset="0"/>
                <a:sym typeface="Calibri" panose="020F0502020204030204" charset="0"/>
              </a:endParaRPr>
            </a:p>
          </p:txBody>
        </p:sp>
      </p:grpSp>
    </p:spTree>
    <p:custDataLst>
      <p:tags r:id="rId4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5479"/>
                                        </p:tgtEl>
                                        <p:attrNameLst>
                                          <p:attrName>style.visibility</p:attrName>
                                        </p:attrNameLst>
                                      </p:cBhvr>
                                      <p:to>
                                        <p:strVal val="visible"/>
                                      </p:to>
                                    </p:set>
                                    <p:anim calcmode="lin" valueType="num">
                                      <p:cBhvr>
                                        <p:cTn id="7" dur="500" fill="hold"/>
                                        <p:tgtEl>
                                          <p:spTgt spid="105479"/>
                                        </p:tgtEl>
                                        <p:attrNameLst>
                                          <p:attrName>ppt_x</p:attrName>
                                        </p:attrNameLst>
                                      </p:cBhvr>
                                      <p:tavLst>
                                        <p:tav tm="0">
                                          <p:val>
                                            <p:strVal val="0-#ppt_w/2"/>
                                          </p:val>
                                        </p:tav>
                                        <p:tav tm="100000">
                                          <p:val>
                                            <p:strVal val="#ppt_x"/>
                                          </p:val>
                                        </p:tav>
                                      </p:tavLst>
                                    </p:anim>
                                    <p:anim calcmode="lin" valueType="num">
                                      <p:cBhvr>
                                        <p:cTn id="8" dur="500" fill="hold"/>
                                        <p:tgtEl>
                                          <p:spTgt spid="10547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5475"/>
                                        </p:tgtEl>
                                        <p:attrNameLst>
                                          <p:attrName>style.visibility</p:attrName>
                                        </p:attrNameLst>
                                      </p:cBhvr>
                                      <p:to>
                                        <p:strVal val="visible"/>
                                      </p:to>
                                    </p:set>
                                    <p:animEffect filter="wipe(left)">
                                      <p:cBhvr>
                                        <p:cTn id="12" dur="500"/>
                                        <p:tgtEl>
                                          <p:spTgt spid="105475"/>
                                        </p:tgtEl>
                                      </p:cBhvr>
                                    </p:animEffect>
                                  </p:childTnLst>
                                </p:cTn>
                              </p:par>
                            </p:childTnLst>
                          </p:cTn>
                        </p:par>
                        <p:par>
                          <p:cTn id="13" fill="hold">
                            <p:stCondLst>
                              <p:cond delay="1000"/>
                            </p:stCondLst>
                            <p:childTnLst>
                              <p:par>
                                <p:cTn id="14" presetID="56" presetClass="entr" presetSubtype="0" fill="hold" grpId="0" nodeType="afterEffect">
                                  <p:stCondLst>
                                    <p:cond delay="0"/>
                                  </p:stCondLst>
                                  <p:iterate type="lt">
                                    <p:tmPct val="10000"/>
                                  </p:iterate>
                                  <p:childTnLst>
                                    <p:set>
                                      <p:cBhvr>
                                        <p:cTn id="15" dur="1" fill="hold">
                                          <p:stCondLst>
                                            <p:cond delay="0"/>
                                          </p:stCondLst>
                                        </p:cTn>
                                        <p:tgtEl>
                                          <p:spTgt spid="105478"/>
                                        </p:tgtEl>
                                        <p:attrNameLst>
                                          <p:attrName>style.visibility</p:attrName>
                                        </p:attrNameLst>
                                      </p:cBhvr>
                                      <p:to>
                                        <p:strVal val="visible"/>
                                      </p:to>
                                    </p:set>
                                    <p:anim by="(-#ppt_w*2)" calcmode="lin" valueType="num">
                                      <p:cBhvr rctx="PPT">
                                        <p:cTn id="16" dur="500" autoRev="1" fill="hold">
                                          <p:stCondLst>
                                            <p:cond delay="0"/>
                                          </p:stCondLst>
                                        </p:cTn>
                                        <p:tgtEl>
                                          <p:spTgt spid="105478"/>
                                        </p:tgtEl>
                                        <p:attrNameLst>
                                          <p:attrName>ppt_w</p:attrName>
                                        </p:attrNameLst>
                                      </p:cBhvr>
                                    </p:anim>
                                    <p:anim by="(#ppt_w*0.50)" calcmode="lin" valueType="num">
                                      <p:cBhvr>
                                        <p:cTn id="17" dur="500" decel="50000" autoRev="1" fill="hold">
                                          <p:stCondLst>
                                            <p:cond delay="0"/>
                                          </p:stCondLst>
                                        </p:cTn>
                                        <p:tgtEl>
                                          <p:spTgt spid="105478"/>
                                        </p:tgtEl>
                                        <p:attrNameLst>
                                          <p:attrName>ppt_x</p:attrName>
                                        </p:attrNameLst>
                                      </p:cBhvr>
                                    </p:anim>
                                    <p:anim from="(-#ppt_h/2)" to="(#ppt_y)" calcmode="lin" valueType="num">
                                      <p:cBhvr>
                                        <p:cTn id="18" dur="1000" fill="hold">
                                          <p:stCondLst>
                                            <p:cond delay="0"/>
                                          </p:stCondLst>
                                        </p:cTn>
                                        <p:tgtEl>
                                          <p:spTgt spid="105478"/>
                                        </p:tgtEl>
                                        <p:attrNameLst>
                                          <p:attrName>ppt_y</p:attrName>
                                        </p:attrNameLst>
                                      </p:cBhvr>
                                    </p:anim>
                                    <p:animRot by="21600000">
                                      <p:cBhvr>
                                        <p:cTn id="19" dur="1000" fill="hold">
                                          <p:stCondLst>
                                            <p:cond delay="0"/>
                                          </p:stCondLst>
                                        </p:cTn>
                                        <p:tgtEl>
                                          <p:spTgt spid="105478"/>
                                        </p:tgtEl>
                                        <p:attrNameLst>
                                          <p:attrName>r</p:attrName>
                                        </p:attrNameLst>
                                      </p:cBhvr>
                                    </p:animRot>
                                  </p:childTnLst>
                                </p:cTn>
                              </p:par>
                            </p:childTnLst>
                          </p:cTn>
                        </p:par>
                        <p:par>
                          <p:cTn id="20" fill="hold">
                            <p:stCondLst>
                              <p:cond delay="200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105503"/>
                                        </p:tgtEl>
                                        <p:attrNameLst>
                                          <p:attrName>style.visibility</p:attrName>
                                        </p:attrNameLst>
                                      </p:cBhvr>
                                      <p:to>
                                        <p:strVal val="visible"/>
                                      </p:to>
                                    </p:set>
                                    <p:anim calcmode="fmla" valueType="clr">
                                      <p:cBhvr override="childStyle">
                                        <p:cTn id="23" dur="200"/>
                                        <p:tgtEl>
                                          <p:spTgt spid="105503"/>
                                        </p:tgtEl>
                                        <p:attrNameLst>
                                          <p:attrName>style.color</p:attrName>
                                        </p:attrNameLst>
                                      </p:cBhvr>
                                      <p:tavLst>
                                        <p:tav tm="0">
                                          <p:val>
                                            <p:clrVal>
                                              <a:schemeClr val="accent1"/>
                                            </p:clrVal>
                                          </p:val>
                                        </p:tav>
                                        <p:tav tm="50000">
                                          <p:val>
                                            <p:clrVal>
                                              <a:schemeClr val="accent1"/>
                                            </p:clrVal>
                                          </p:val>
                                        </p:tav>
                                      </p:tavLst>
                                    </p:anim>
                                    <p:anim calcmode="fmla" valueType="clr">
                                      <p:cBhvr>
                                        <p:cTn id="24" dur="200"/>
                                        <p:tgtEl>
                                          <p:spTgt spid="105503"/>
                                        </p:tgtEl>
                                        <p:attrNameLst>
                                          <p:attrName>fill.color</p:attrName>
                                        </p:attrNameLst>
                                      </p:cBhvr>
                                      <p:tavLst>
                                        <p:tav tm="0">
                                          <p:val>
                                            <p:clrVal>
                                              <a:schemeClr val="accent1"/>
                                            </p:clrVal>
                                          </p:val>
                                        </p:tav>
                                        <p:tav tm="50000">
                                          <p:val>
                                            <p:clrVal>
                                              <a:schemeClr val="accent1"/>
                                            </p:clrVal>
                                          </p:val>
                                        </p:tav>
                                      </p:tavLst>
                                    </p:anim>
                                    <p:set>
                                      <p:cBhvr>
                                        <p:cTn id="25" dur="200"/>
                                        <p:tgtEl>
                                          <p:spTgt spid="105503"/>
                                        </p:tgtEl>
                                        <p:attrNameLst>
                                          <p:attrName>fill.type</p:attrName>
                                        </p:attrNameLst>
                                      </p:cBhvr>
                                      <p:to>
                                        <p:strVal val="solid"/>
                                      </p:to>
                                    </p:set>
                                  </p:childTnLst>
                                </p:cTn>
                              </p:par>
                            </p:childTnLst>
                          </p:cTn>
                        </p:par>
                        <p:par>
                          <p:cTn id="26" fill="hold">
                            <p:stCondLst>
                              <p:cond delay="3000"/>
                            </p:stCondLst>
                            <p:childTnLst>
                              <p:par>
                                <p:cTn id="27" presetID="10" presetClass="entr" presetSubtype="0" fill="hold" nodeType="afterEffect">
                                  <p:stCondLst>
                                    <p:cond delay="0"/>
                                  </p:stCondLst>
                                  <p:childTnLst>
                                    <p:set>
                                      <p:cBhvr>
                                        <p:cTn id="28" dur="1" fill="hold">
                                          <p:stCondLst>
                                            <p:cond delay="0"/>
                                          </p:stCondLst>
                                        </p:cTn>
                                        <p:tgtEl>
                                          <p:spTgt spid="105482"/>
                                        </p:tgtEl>
                                        <p:attrNameLst>
                                          <p:attrName>style.visibility</p:attrName>
                                        </p:attrNameLst>
                                      </p:cBhvr>
                                      <p:to>
                                        <p:strVal val="visible"/>
                                      </p:to>
                                    </p:set>
                                    <p:anim calcmode="lin" valueType="num">
                                      <p:cBhvr>
                                        <p:cTn id="29" dur="500" fill="hold"/>
                                        <p:tgtEl>
                                          <p:spTgt spid="105482"/>
                                        </p:tgtEl>
                                        <p:attrNameLst>
                                          <p:attrName>ppt_w</p:attrName>
                                        </p:attrNameLst>
                                      </p:cBhvr>
                                      <p:tavLst>
                                        <p:tav tm="0">
                                          <p:val>
                                            <p:fltVal val="0.000000"/>
                                          </p:val>
                                        </p:tav>
                                        <p:tav tm="100000">
                                          <p:val>
                                            <p:strVal val="#ppt_w"/>
                                          </p:val>
                                        </p:tav>
                                      </p:tavLst>
                                    </p:anim>
                                    <p:anim calcmode="lin" valueType="num">
                                      <p:cBhvr>
                                        <p:cTn id="30" dur="500" fill="hold"/>
                                        <p:tgtEl>
                                          <p:spTgt spid="105482"/>
                                        </p:tgtEl>
                                        <p:attrNameLst>
                                          <p:attrName>ppt_h</p:attrName>
                                        </p:attrNameLst>
                                      </p:cBhvr>
                                      <p:tavLst>
                                        <p:tav tm="0">
                                          <p:val>
                                            <p:fltVal val="0.000000"/>
                                          </p:val>
                                        </p:tav>
                                        <p:tav tm="100000">
                                          <p:val>
                                            <p:strVal val="#ppt_h"/>
                                          </p:val>
                                        </p:tav>
                                      </p:tavLst>
                                    </p:anim>
                                    <p:animEffect filter="fade">
                                      <p:cBhvr>
                                        <p:cTn id="31" dur="500"/>
                                        <p:tgtEl>
                                          <p:spTgt spid="10548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105493"/>
                                        </p:tgtEl>
                                        <p:attrNameLst>
                                          <p:attrName>style.visibility</p:attrName>
                                        </p:attrNameLst>
                                      </p:cBhvr>
                                      <p:to>
                                        <p:strVal val="visible"/>
                                      </p:to>
                                    </p:set>
                                    <p:anim calcmode="lin" valueType="num">
                                      <p:cBhvr>
                                        <p:cTn id="35" dur="500" fill="hold"/>
                                        <p:tgtEl>
                                          <p:spTgt spid="105493"/>
                                        </p:tgtEl>
                                        <p:attrNameLst>
                                          <p:attrName>ppt_w</p:attrName>
                                        </p:attrNameLst>
                                      </p:cBhvr>
                                      <p:tavLst>
                                        <p:tav tm="0">
                                          <p:val>
                                            <p:fltVal val="0.000000"/>
                                          </p:val>
                                        </p:tav>
                                        <p:tav tm="100000">
                                          <p:val>
                                            <p:strVal val="#ppt_w"/>
                                          </p:val>
                                        </p:tav>
                                      </p:tavLst>
                                    </p:anim>
                                    <p:anim calcmode="lin" valueType="num">
                                      <p:cBhvr>
                                        <p:cTn id="36" dur="500" fill="hold"/>
                                        <p:tgtEl>
                                          <p:spTgt spid="105493"/>
                                        </p:tgtEl>
                                        <p:attrNameLst>
                                          <p:attrName>ppt_h</p:attrName>
                                        </p:attrNameLst>
                                      </p:cBhvr>
                                      <p:tavLst>
                                        <p:tav tm="0">
                                          <p:val>
                                            <p:fltVal val="0.000000"/>
                                          </p:val>
                                        </p:tav>
                                        <p:tav tm="100000">
                                          <p:val>
                                            <p:strVal val="#ppt_h"/>
                                          </p:val>
                                        </p:tav>
                                      </p:tavLst>
                                    </p:anim>
                                    <p:animEffect filter="fade">
                                      <p:cBhvr>
                                        <p:cTn id="37" dur="500"/>
                                        <p:tgtEl>
                                          <p:spTgt spid="105493"/>
                                        </p:tgtEl>
                                      </p:cBhvr>
                                    </p:animEffect>
                                  </p:childTnLst>
                                </p:cTn>
                              </p:par>
                            </p:childTnLst>
                          </p:cTn>
                        </p:par>
                        <p:par>
                          <p:cTn id="38" fill="hold">
                            <p:stCondLst>
                              <p:cond delay="4000"/>
                            </p:stCondLst>
                            <p:childTnLst>
                              <p:par>
                                <p:cTn id="39" presetID="10" presetClass="entr" presetSubtype="0" fill="hold" nodeType="afterEffect">
                                  <p:stCondLst>
                                    <p:cond delay="0"/>
                                  </p:stCondLst>
                                  <p:childTnLst>
                                    <p:set>
                                      <p:cBhvr>
                                        <p:cTn id="40" dur="1" fill="hold">
                                          <p:stCondLst>
                                            <p:cond delay="0"/>
                                          </p:stCondLst>
                                        </p:cTn>
                                        <p:tgtEl>
                                          <p:spTgt spid="105485"/>
                                        </p:tgtEl>
                                        <p:attrNameLst>
                                          <p:attrName>style.visibility</p:attrName>
                                        </p:attrNameLst>
                                      </p:cBhvr>
                                      <p:to>
                                        <p:strVal val="visible"/>
                                      </p:to>
                                    </p:set>
                                    <p:anim calcmode="lin" valueType="num">
                                      <p:cBhvr>
                                        <p:cTn id="41" dur="500" fill="hold"/>
                                        <p:tgtEl>
                                          <p:spTgt spid="105485"/>
                                        </p:tgtEl>
                                        <p:attrNameLst>
                                          <p:attrName>ppt_w</p:attrName>
                                        </p:attrNameLst>
                                      </p:cBhvr>
                                      <p:tavLst>
                                        <p:tav tm="0">
                                          <p:val>
                                            <p:fltVal val="0.000000"/>
                                          </p:val>
                                        </p:tav>
                                        <p:tav tm="100000">
                                          <p:val>
                                            <p:strVal val="#ppt_w"/>
                                          </p:val>
                                        </p:tav>
                                      </p:tavLst>
                                    </p:anim>
                                    <p:anim calcmode="lin" valueType="num">
                                      <p:cBhvr>
                                        <p:cTn id="42" dur="500" fill="hold"/>
                                        <p:tgtEl>
                                          <p:spTgt spid="105485"/>
                                        </p:tgtEl>
                                        <p:attrNameLst>
                                          <p:attrName>ppt_h</p:attrName>
                                        </p:attrNameLst>
                                      </p:cBhvr>
                                      <p:tavLst>
                                        <p:tav tm="0">
                                          <p:val>
                                            <p:fltVal val="0.000000"/>
                                          </p:val>
                                        </p:tav>
                                        <p:tav tm="100000">
                                          <p:val>
                                            <p:strVal val="#ppt_h"/>
                                          </p:val>
                                        </p:tav>
                                      </p:tavLst>
                                    </p:anim>
                                    <p:animEffect filter="fade">
                                      <p:cBhvr>
                                        <p:cTn id="43" dur="500"/>
                                        <p:tgtEl>
                                          <p:spTgt spid="105485"/>
                                        </p:tgtEl>
                                      </p:cBhvr>
                                    </p:animEffect>
                                  </p:childTnLst>
                                </p:cTn>
                              </p:par>
                              <p:par>
                                <p:cTn id="44" presetID="2" presetClass="entr" presetSubtype="1" fill="hold" nodeType="withEffect">
                                  <p:stCondLst>
                                    <p:cond delay="0"/>
                                  </p:stCondLst>
                                  <p:childTnLst>
                                    <p:set>
                                      <p:cBhvr>
                                        <p:cTn id="45" dur="1" fill="hold">
                                          <p:stCondLst>
                                            <p:cond delay="0"/>
                                          </p:stCondLst>
                                        </p:cTn>
                                        <p:tgtEl>
                                          <p:spTgt spid="105504"/>
                                        </p:tgtEl>
                                        <p:attrNameLst>
                                          <p:attrName>style.visibility</p:attrName>
                                        </p:attrNameLst>
                                      </p:cBhvr>
                                      <p:to>
                                        <p:strVal val="visible"/>
                                      </p:to>
                                    </p:set>
                                    <p:anim calcmode="lin" valueType="num">
                                      <p:cBhvr>
                                        <p:cTn id="46" dur="500" fill="hold"/>
                                        <p:tgtEl>
                                          <p:spTgt spid="105504"/>
                                        </p:tgtEl>
                                        <p:attrNameLst>
                                          <p:attrName>ppt_x</p:attrName>
                                        </p:attrNameLst>
                                      </p:cBhvr>
                                      <p:tavLst>
                                        <p:tav tm="0">
                                          <p:val>
                                            <p:strVal val="#ppt_x"/>
                                          </p:val>
                                        </p:tav>
                                        <p:tav tm="100000">
                                          <p:val>
                                            <p:strVal val="#ppt_x"/>
                                          </p:val>
                                        </p:tav>
                                      </p:tavLst>
                                    </p:anim>
                                    <p:anim calcmode="lin" valueType="num">
                                      <p:cBhvr>
                                        <p:cTn id="47" dur="500" fill="hold"/>
                                        <p:tgtEl>
                                          <p:spTgt spid="105504"/>
                                        </p:tgtEl>
                                        <p:attrNameLst>
                                          <p:attrName>ppt_y</p:attrName>
                                        </p:attrNameLst>
                                      </p:cBhvr>
                                      <p:tavLst>
                                        <p:tav tm="0">
                                          <p:val>
                                            <p:strVal val="0-#ppt_h/2"/>
                                          </p:val>
                                        </p:tav>
                                        <p:tav tm="100000">
                                          <p:val>
                                            <p:strVal val="#ppt_y"/>
                                          </p:val>
                                        </p:tav>
                                      </p:tavLst>
                                    </p:anim>
                                  </p:childTnLst>
                                </p:cTn>
                              </p:par>
                            </p:childTnLst>
                          </p:cTn>
                        </p:par>
                        <p:par>
                          <p:cTn id="48" fill="hold">
                            <p:stCondLst>
                              <p:cond delay="4500"/>
                            </p:stCondLst>
                            <p:childTnLst>
                              <p:par>
                                <p:cTn id="49" presetID="2" presetClass="entr" presetSubtype="1" fill="hold" nodeType="afterEffect">
                                  <p:stCondLst>
                                    <p:cond delay="0"/>
                                  </p:stCondLst>
                                  <p:childTnLst>
                                    <p:set>
                                      <p:cBhvr>
                                        <p:cTn id="50" dur="1" fill="hold">
                                          <p:stCondLst>
                                            <p:cond delay="0"/>
                                          </p:stCondLst>
                                        </p:cTn>
                                        <p:tgtEl>
                                          <p:spTgt spid="105513"/>
                                        </p:tgtEl>
                                        <p:attrNameLst>
                                          <p:attrName>style.visibility</p:attrName>
                                        </p:attrNameLst>
                                      </p:cBhvr>
                                      <p:to>
                                        <p:strVal val="visible"/>
                                      </p:to>
                                    </p:set>
                                    <p:anim calcmode="lin" valueType="num">
                                      <p:cBhvr>
                                        <p:cTn id="51" dur="500" fill="hold"/>
                                        <p:tgtEl>
                                          <p:spTgt spid="105513"/>
                                        </p:tgtEl>
                                        <p:attrNameLst>
                                          <p:attrName>ppt_x</p:attrName>
                                        </p:attrNameLst>
                                      </p:cBhvr>
                                      <p:tavLst>
                                        <p:tav tm="0">
                                          <p:val>
                                            <p:strVal val="#ppt_x"/>
                                          </p:val>
                                        </p:tav>
                                        <p:tav tm="100000">
                                          <p:val>
                                            <p:strVal val="#ppt_x"/>
                                          </p:val>
                                        </p:tav>
                                      </p:tavLst>
                                    </p:anim>
                                    <p:anim calcmode="lin" valueType="num">
                                      <p:cBhvr>
                                        <p:cTn id="52" dur="500" fill="hold"/>
                                        <p:tgtEl>
                                          <p:spTgt spid="105513"/>
                                        </p:tgtEl>
                                        <p:attrNameLst>
                                          <p:attrName>ppt_y</p:attrName>
                                        </p:attrNameLst>
                                      </p:cBhvr>
                                      <p:tavLst>
                                        <p:tav tm="0">
                                          <p:val>
                                            <p:strVal val="0-#ppt_h/2"/>
                                          </p:val>
                                        </p:tav>
                                        <p:tav tm="100000">
                                          <p:val>
                                            <p:strVal val="#ppt_y"/>
                                          </p:val>
                                        </p:tav>
                                      </p:tavLst>
                                    </p:anim>
                                  </p:childTnLst>
                                </p:cTn>
                              </p:par>
                            </p:childTnLst>
                          </p:cTn>
                        </p:par>
                        <p:par>
                          <p:cTn id="53" fill="hold">
                            <p:stCondLst>
                              <p:cond delay="5000"/>
                            </p:stCondLst>
                            <p:childTnLst>
                              <p:par>
                                <p:cTn id="54" presetID="2" presetClass="entr" presetSubtype="1" fill="hold" nodeType="afterEffect">
                                  <p:stCondLst>
                                    <p:cond delay="0"/>
                                  </p:stCondLst>
                                  <p:childTnLst>
                                    <p:set>
                                      <p:cBhvr>
                                        <p:cTn id="55" dur="1" fill="hold">
                                          <p:stCondLst>
                                            <p:cond delay="0"/>
                                          </p:stCondLst>
                                        </p:cTn>
                                        <p:tgtEl>
                                          <p:spTgt spid="105516"/>
                                        </p:tgtEl>
                                        <p:attrNameLst>
                                          <p:attrName>style.visibility</p:attrName>
                                        </p:attrNameLst>
                                      </p:cBhvr>
                                      <p:to>
                                        <p:strVal val="visible"/>
                                      </p:to>
                                    </p:set>
                                    <p:anim calcmode="lin" valueType="num">
                                      <p:cBhvr>
                                        <p:cTn id="56" dur="500" fill="hold"/>
                                        <p:tgtEl>
                                          <p:spTgt spid="105516"/>
                                        </p:tgtEl>
                                        <p:attrNameLst>
                                          <p:attrName>ppt_x</p:attrName>
                                        </p:attrNameLst>
                                      </p:cBhvr>
                                      <p:tavLst>
                                        <p:tav tm="0">
                                          <p:val>
                                            <p:strVal val="#ppt_x"/>
                                          </p:val>
                                        </p:tav>
                                        <p:tav tm="100000">
                                          <p:val>
                                            <p:strVal val="#ppt_x"/>
                                          </p:val>
                                        </p:tav>
                                      </p:tavLst>
                                    </p:anim>
                                    <p:anim calcmode="lin" valueType="num">
                                      <p:cBhvr>
                                        <p:cTn id="57" dur="500" fill="hold"/>
                                        <p:tgtEl>
                                          <p:spTgt spid="10551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bldLvl="0"/>
      <p:bldP spid="105503" grpId="0" bldLvl="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
</p:tagLst>
</file>

<file path=ppt/tags/tag1000.xml><?xml version="1.0" encoding="utf-8"?>
<p:tagLst xmlns:p="http://schemas.openxmlformats.org/presentationml/2006/main">
  <p:tag name="KSO_WM_BEAUTIFY_FLAG" val=""/>
</p:tagLst>
</file>

<file path=ppt/tags/tag1001.xml><?xml version="1.0" encoding="utf-8"?>
<p:tagLst xmlns:p="http://schemas.openxmlformats.org/presentationml/2006/main">
  <p:tag name="KSO_WM_BEAUTIFY_FLAG" val=""/>
</p:tagLst>
</file>

<file path=ppt/tags/tag1002.xml><?xml version="1.0" encoding="utf-8"?>
<p:tagLst xmlns:p="http://schemas.openxmlformats.org/presentationml/2006/main">
  <p:tag name="KSO_WM_BEAUTIFY_FLAG" val=""/>
</p:tagLst>
</file>

<file path=ppt/tags/tag100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04.xml><?xml version="1.0" encoding="utf-8"?>
<p:tagLst xmlns:p="http://schemas.openxmlformats.org/presentationml/2006/main">
  <p:tag name="KSO_WM_BEAUTIFY_FLAG" val=""/>
</p:tagLst>
</file>

<file path=ppt/tags/tag1005.xml><?xml version="1.0" encoding="utf-8"?>
<p:tagLst xmlns:p="http://schemas.openxmlformats.org/presentationml/2006/main">
  <p:tag name="KSO_WM_BEAUTIFY_FLAG" val=""/>
</p:tagLst>
</file>

<file path=ppt/tags/tag1006.xml><?xml version="1.0" encoding="utf-8"?>
<p:tagLst xmlns:p="http://schemas.openxmlformats.org/presentationml/2006/main">
  <p:tag name="KSO_WM_BEAUTIFY_FLAG" val=""/>
</p:tagLst>
</file>

<file path=ppt/tags/tag1007.xml><?xml version="1.0" encoding="utf-8"?>
<p:tagLst xmlns:p="http://schemas.openxmlformats.org/presentationml/2006/main">
  <p:tag name="KSO_WM_BEAUTIFY_FLAG" val=""/>
</p:tagLst>
</file>

<file path=ppt/tags/tag1008.xml><?xml version="1.0" encoding="utf-8"?>
<p:tagLst xmlns:p="http://schemas.openxmlformats.org/presentationml/2006/main">
  <p:tag name="KSO_WM_BEAUTIFY_FLAG" val=""/>
</p:tagLst>
</file>

<file path=ppt/tags/tag1009.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10.xml><?xml version="1.0" encoding="utf-8"?>
<p:tagLst xmlns:p="http://schemas.openxmlformats.org/presentationml/2006/main">
  <p:tag name="KSO_WM_BEAUTIFY_FLAG" val=""/>
</p:tagLst>
</file>

<file path=ppt/tags/tag1011.xml><?xml version="1.0" encoding="utf-8"?>
<p:tagLst xmlns:p="http://schemas.openxmlformats.org/presentationml/2006/main">
  <p:tag name="KSO_WM_BEAUTIFY_FLAG" val=""/>
</p:tagLst>
</file>

<file path=ppt/tags/tag1012.xml><?xml version="1.0" encoding="utf-8"?>
<p:tagLst xmlns:p="http://schemas.openxmlformats.org/presentationml/2006/main">
  <p:tag name="KSO_WM_BEAUTIFY_FLAG" val=""/>
</p:tagLst>
</file>

<file path=ppt/tags/tag1013.xml><?xml version="1.0" encoding="utf-8"?>
<p:tagLst xmlns:p="http://schemas.openxmlformats.org/presentationml/2006/main">
  <p:tag name="KSO_WM_BEAUTIFY_FLAG" val=""/>
</p:tagLst>
</file>

<file path=ppt/tags/tag1014.xml><?xml version="1.0" encoding="utf-8"?>
<p:tagLst xmlns:p="http://schemas.openxmlformats.org/presentationml/2006/main">
  <p:tag name="KSO_WM_BEAUTIFY_FLAG" val=""/>
</p:tagLst>
</file>

<file path=ppt/tags/tag1015.xml><?xml version="1.0" encoding="utf-8"?>
<p:tagLst xmlns:p="http://schemas.openxmlformats.org/presentationml/2006/main">
  <p:tag name="KSO_WM_BEAUTIFY_FLAG" val=""/>
</p:tagLst>
</file>

<file path=ppt/tags/tag1016.xml><?xml version="1.0" encoding="utf-8"?>
<p:tagLst xmlns:p="http://schemas.openxmlformats.org/presentationml/2006/main">
  <p:tag name="KSO_WM_BEAUTIFY_FLAG" val=""/>
</p:tagLst>
</file>

<file path=ppt/tags/tag1017.xml><?xml version="1.0" encoding="utf-8"?>
<p:tagLst xmlns:p="http://schemas.openxmlformats.org/presentationml/2006/main">
  <p:tag name="KSO_WM_BEAUTIFY_FLAG" val=""/>
</p:tagLst>
</file>

<file path=ppt/tags/tag1018.xml><?xml version="1.0" encoding="utf-8"?>
<p:tagLst xmlns:p="http://schemas.openxmlformats.org/presentationml/2006/main">
  <p:tag name="KSO_WM_BEAUTIFY_FLAG" val=""/>
</p:tagLst>
</file>

<file path=ppt/tags/tag1019.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20.xml><?xml version="1.0" encoding="utf-8"?>
<p:tagLst xmlns:p="http://schemas.openxmlformats.org/presentationml/2006/main">
  <p:tag name="KSO_WM_BEAUTIFY_FLAG" val=""/>
</p:tagLst>
</file>

<file path=ppt/tags/tag1021.xml><?xml version="1.0" encoding="utf-8"?>
<p:tagLst xmlns:p="http://schemas.openxmlformats.org/presentationml/2006/main">
  <p:tag name="KSO_WM_BEAUTIFY_FLAG" val=""/>
</p:tagLst>
</file>

<file path=ppt/tags/tag1022.xml><?xml version="1.0" encoding="utf-8"?>
<p:tagLst xmlns:p="http://schemas.openxmlformats.org/presentationml/2006/main">
  <p:tag name="KSO_WM_BEAUTIFY_FLAG" val=""/>
</p:tagLst>
</file>

<file path=ppt/tags/tag1023.xml><?xml version="1.0" encoding="utf-8"?>
<p:tagLst xmlns:p="http://schemas.openxmlformats.org/presentationml/2006/main">
  <p:tag name="KSO_WM_BEAUTIFY_FLAG" val=""/>
</p:tagLst>
</file>

<file path=ppt/tags/tag1024.xml><?xml version="1.0" encoding="utf-8"?>
<p:tagLst xmlns:p="http://schemas.openxmlformats.org/presentationml/2006/main">
  <p:tag name="KSO_WM_BEAUTIFY_FLAG" val=""/>
</p:tagLst>
</file>

<file path=ppt/tags/tag1025.xml><?xml version="1.0" encoding="utf-8"?>
<p:tagLst xmlns:p="http://schemas.openxmlformats.org/presentationml/2006/main">
  <p:tag name="KSO_WM_BEAUTIFY_FLAG" val=""/>
</p:tagLst>
</file>

<file path=ppt/tags/tag1026.xml><?xml version="1.0" encoding="utf-8"?>
<p:tagLst xmlns:p="http://schemas.openxmlformats.org/presentationml/2006/main">
  <p:tag name="KSO_WM_BEAUTIFY_FLAG" val=""/>
</p:tagLst>
</file>

<file path=ppt/tags/tag1027.xml><?xml version="1.0" encoding="utf-8"?>
<p:tagLst xmlns:p="http://schemas.openxmlformats.org/presentationml/2006/main">
  <p:tag name="KSO_WM_BEAUTIFY_FLAG" val=""/>
</p:tagLst>
</file>

<file path=ppt/tags/tag1028.xml><?xml version="1.0" encoding="utf-8"?>
<p:tagLst xmlns:p="http://schemas.openxmlformats.org/presentationml/2006/main">
  <p:tag name="KSO_WM_BEAUTIFY_FLAG" val=""/>
</p:tagLst>
</file>

<file path=ppt/tags/tag1029.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3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31.xml><?xml version="1.0" encoding="utf-8"?>
<p:tagLst xmlns:p="http://schemas.openxmlformats.org/presentationml/2006/main">
  <p:tag name="KSO_WM_BEAUTIFY_FLAG" val=""/>
</p:tagLst>
</file>

<file path=ppt/tags/tag1032.xml><?xml version="1.0" encoding="utf-8"?>
<p:tagLst xmlns:p="http://schemas.openxmlformats.org/presentationml/2006/main">
  <p:tag name="KSO_WM_BEAUTIFY_FLAG" val=""/>
</p:tagLst>
</file>

<file path=ppt/tags/tag1033.xml><?xml version="1.0" encoding="utf-8"?>
<p:tagLst xmlns:p="http://schemas.openxmlformats.org/presentationml/2006/main">
  <p:tag name="KSO_WM_BEAUTIFY_FLAG" val=""/>
</p:tagLst>
</file>

<file path=ppt/tags/tag1034.xml><?xml version="1.0" encoding="utf-8"?>
<p:tagLst xmlns:p="http://schemas.openxmlformats.org/presentationml/2006/main">
  <p:tag name="KSO_WM_BEAUTIFY_FLAG" val=""/>
</p:tagLst>
</file>

<file path=ppt/tags/tag1035.xml><?xml version="1.0" encoding="utf-8"?>
<p:tagLst xmlns:p="http://schemas.openxmlformats.org/presentationml/2006/main">
  <p:tag name="KSO_WM_BEAUTIFY_FLAG" val=""/>
</p:tagLst>
</file>

<file path=ppt/tags/tag1036.xml><?xml version="1.0" encoding="utf-8"?>
<p:tagLst xmlns:p="http://schemas.openxmlformats.org/presentationml/2006/main">
  <p:tag name="KSO_WM_BEAUTIFY_FLAG" val=""/>
</p:tagLst>
</file>

<file path=ppt/tags/tag1037.xml><?xml version="1.0" encoding="utf-8"?>
<p:tagLst xmlns:p="http://schemas.openxmlformats.org/presentationml/2006/main">
  <p:tag name="KSO_WM_BEAUTIFY_FLAG" val=""/>
</p:tagLst>
</file>

<file path=ppt/tags/tag1038.xml><?xml version="1.0" encoding="utf-8"?>
<p:tagLst xmlns:p="http://schemas.openxmlformats.org/presentationml/2006/main">
  <p:tag name="KSO_WM_BEAUTIFY_FLAG" val=""/>
</p:tagLst>
</file>

<file path=ppt/tags/tag1039.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40.xml><?xml version="1.0" encoding="utf-8"?>
<p:tagLst xmlns:p="http://schemas.openxmlformats.org/presentationml/2006/main">
  <p:tag name="KSO_WM_BEAUTIFY_FLAG" val=""/>
</p:tagLst>
</file>

<file path=ppt/tags/tag1041.xml><?xml version="1.0" encoding="utf-8"?>
<p:tagLst xmlns:p="http://schemas.openxmlformats.org/presentationml/2006/main">
  <p:tag name="KSO_WM_BEAUTIFY_FLAG" val=""/>
</p:tagLst>
</file>

<file path=ppt/tags/tag1042.xml><?xml version="1.0" encoding="utf-8"?>
<p:tagLst xmlns:p="http://schemas.openxmlformats.org/presentationml/2006/main">
  <p:tag name="KSO_WM_BEAUTIFY_FLAG" val=""/>
</p:tagLst>
</file>

<file path=ppt/tags/tag1043.xml><?xml version="1.0" encoding="utf-8"?>
<p:tagLst xmlns:p="http://schemas.openxmlformats.org/presentationml/2006/main">
  <p:tag name="KSO_WM_BEAUTIFY_FLAG" val=""/>
</p:tagLst>
</file>

<file path=ppt/tags/tag1044.xml><?xml version="1.0" encoding="utf-8"?>
<p:tagLst xmlns:p="http://schemas.openxmlformats.org/presentationml/2006/main">
  <p:tag name="KSO_WM_BEAUTIFY_FLAG" val=""/>
</p:tagLst>
</file>

<file path=ppt/tags/tag1045.xml><?xml version="1.0" encoding="utf-8"?>
<p:tagLst xmlns:p="http://schemas.openxmlformats.org/presentationml/2006/main">
  <p:tag name="KSO_WM_BEAUTIFY_FLAG" val=""/>
</p:tagLst>
</file>

<file path=ppt/tags/tag1046.xml><?xml version="1.0" encoding="utf-8"?>
<p:tagLst xmlns:p="http://schemas.openxmlformats.org/presentationml/2006/main">
  <p:tag name="KSO_WM_BEAUTIFY_FLAG" val=""/>
</p:tagLst>
</file>

<file path=ppt/tags/tag1047.xml><?xml version="1.0" encoding="utf-8"?>
<p:tagLst xmlns:p="http://schemas.openxmlformats.org/presentationml/2006/main">
  <p:tag name="KSO_WM_BEAUTIFY_FLAG" val=""/>
</p:tagLst>
</file>

<file path=ppt/tags/tag1048.xml><?xml version="1.0" encoding="utf-8"?>
<p:tagLst xmlns:p="http://schemas.openxmlformats.org/presentationml/2006/main">
  <p:tag name="KSO_WM_BEAUTIFY_FLAG" val=""/>
</p:tagLst>
</file>

<file path=ppt/tags/tag1049.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50.xml><?xml version="1.0" encoding="utf-8"?>
<p:tagLst xmlns:p="http://schemas.openxmlformats.org/presentationml/2006/main">
  <p:tag name="KSO_WM_BEAUTIFY_FLAG" val=""/>
</p:tagLst>
</file>

<file path=ppt/tags/tag1051.xml><?xml version="1.0" encoding="utf-8"?>
<p:tagLst xmlns:p="http://schemas.openxmlformats.org/presentationml/2006/main">
  <p:tag name="KSO_WM_BEAUTIFY_FLAG" val=""/>
</p:tagLst>
</file>

<file path=ppt/tags/tag1052.xml><?xml version="1.0" encoding="utf-8"?>
<p:tagLst xmlns:p="http://schemas.openxmlformats.org/presentationml/2006/main">
  <p:tag name="KSO_WM_BEAUTIFY_FLAG" val=""/>
</p:tagLst>
</file>

<file path=ppt/tags/tag1053.xml><?xml version="1.0" encoding="utf-8"?>
<p:tagLst xmlns:p="http://schemas.openxmlformats.org/presentationml/2006/main">
  <p:tag name="KSO_WM_BEAUTIFY_FLAG" val=""/>
</p:tagLst>
</file>

<file path=ppt/tags/tag1054.xml><?xml version="1.0" encoding="utf-8"?>
<p:tagLst xmlns:p="http://schemas.openxmlformats.org/presentationml/2006/main">
  <p:tag name="KSO_WM_BEAUTIFY_FLAG" val=""/>
</p:tagLst>
</file>

<file path=ppt/tags/tag105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56.xml><?xml version="1.0" encoding="utf-8"?>
<p:tagLst xmlns:p="http://schemas.openxmlformats.org/presentationml/2006/main">
  <p:tag name="KSO_WM_BEAUTIFY_FLAG" val=""/>
</p:tagLst>
</file>

<file path=ppt/tags/tag1057.xml><?xml version="1.0" encoding="utf-8"?>
<p:tagLst xmlns:p="http://schemas.openxmlformats.org/presentationml/2006/main">
  <p:tag name="KSO_WM_BEAUTIFY_FLAG" val=""/>
</p:tagLst>
</file>

<file path=ppt/tags/tag1058.xml><?xml version="1.0" encoding="utf-8"?>
<p:tagLst xmlns:p="http://schemas.openxmlformats.org/presentationml/2006/main">
  <p:tag name="KSO_WM_BEAUTIFY_FLAG" val=""/>
</p:tagLst>
</file>

<file path=ppt/tags/tag1059.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60.xml><?xml version="1.0" encoding="utf-8"?>
<p:tagLst xmlns:p="http://schemas.openxmlformats.org/presentationml/2006/main">
  <p:tag name="KSO_WM_BEAUTIFY_FLAG" val=""/>
</p:tagLst>
</file>

<file path=ppt/tags/tag1061.xml><?xml version="1.0" encoding="utf-8"?>
<p:tagLst xmlns:p="http://schemas.openxmlformats.org/presentationml/2006/main">
  <p:tag name="KSO_WM_BEAUTIFY_FLAG" val=""/>
</p:tagLst>
</file>

<file path=ppt/tags/tag1062.xml><?xml version="1.0" encoding="utf-8"?>
<p:tagLst xmlns:p="http://schemas.openxmlformats.org/presentationml/2006/main">
  <p:tag name="KSO_WM_BEAUTIFY_FLAG" val=""/>
</p:tagLst>
</file>

<file path=ppt/tags/tag1063.xml><?xml version="1.0" encoding="utf-8"?>
<p:tagLst xmlns:p="http://schemas.openxmlformats.org/presentationml/2006/main">
  <p:tag name="KSO_WM_BEAUTIFY_FLAG" val=""/>
</p:tagLst>
</file>

<file path=ppt/tags/tag1064.xml><?xml version="1.0" encoding="utf-8"?>
<p:tagLst xmlns:p="http://schemas.openxmlformats.org/presentationml/2006/main">
  <p:tag name="KSO_WM_BEAUTIFY_FLAG" val=""/>
</p:tagLst>
</file>

<file path=ppt/tags/tag1065.xml><?xml version="1.0" encoding="utf-8"?>
<p:tagLst xmlns:p="http://schemas.openxmlformats.org/presentationml/2006/main">
  <p:tag name="KSO_WM_BEAUTIFY_FLAG" val=""/>
</p:tagLst>
</file>

<file path=ppt/tags/tag1066.xml><?xml version="1.0" encoding="utf-8"?>
<p:tagLst xmlns:p="http://schemas.openxmlformats.org/presentationml/2006/main">
  <p:tag name="KSO_WM_BEAUTIFY_FLAG" val=""/>
</p:tagLst>
</file>

<file path=ppt/tags/tag1067.xml><?xml version="1.0" encoding="utf-8"?>
<p:tagLst xmlns:p="http://schemas.openxmlformats.org/presentationml/2006/main">
  <p:tag name="KSO_WM_BEAUTIFY_FLAG" val=""/>
</p:tagLst>
</file>

<file path=ppt/tags/tag1068.xml><?xml version="1.0" encoding="utf-8"?>
<p:tagLst xmlns:p="http://schemas.openxmlformats.org/presentationml/2006/main">
  <p:tag name="KSO_WM_BEAUTIFY_FLAG" val=""/>
</p:tagLst>
</file>

<file path=ppt/tags/tag1069.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70.xml><?xml version="1.0" encoding="utf-8"?>
<p:tagLst xmlns:p="http://schemas.openxmlformats.org/presentationml/2006/main">
  <p:tag name="KSO_WM_BEAUTIFY_FLAG" val=""/>
</p:tagLst>
</file>

<file path=ppt/tags/tag1071.xml><?xml version="1.0" encoding="utf-8"?>
<p:tagLst xmlns:p="http://schemas.openxmlformats.org/presentationml/2006/main">
  <p:tag name="KSO_WM_BEAUTIFY_FLAG" val=""/>
</p:tagLst>
</file>

<file path=ppt/tags/tag1072.xml><?xml version="1.0" encoding="utf-8"?>
<p:tagLst xmlns:p="http://schemas.openxmlformats.org/presentationml/2006/main">
  <p:tag name="KSO_WM_BEAUTIFY_FLAG" val=""/>
</p:tagLst>
</file>

<file path=ppt/tags/tag107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74.xml><?xml version="1.0" encoding="utf-8"?>
<p:tagLst xmlns:p="http://schemas.openxmlformats.org/presentationml/2006/main">
  <p:tag name="KSO_WM_BEAUTIFY_FLAG" val=""/>
</p:tagLst>
</file>

<file path=ppt/tags/tag1075.xml><?xml version="1.0" encoding="utf-8"?>
<p:tagLst xmlns:p="http://schemas.openxmlformats.org/presentationml/2006/main">
  <p:tag name="KSO_WM_BEAUTIFY_FLAG" val=""/>
</p:tagLst>
</file>

<file path=ppt/tags/tag1076.xml><?xml version="1.0" encoding="utf-8"?>
<p:tagLst xmlns:p="http://schemas.openxmlformats.org/presentationml/2006/main">
  <p:tag name="KSO_WM_BEAUTIFY_FLAG" val=""/>
</p:tagLst>
</file>

<file path=ppt/tags/tag1077.xml><?xml version="1.0" encoding="utf-8"?>
<p:tagLst xmlns:p="http://schemas.openxmlformats.org/presentationml/2006/main">
  <p:tag name="KSO_WM_BEAUTIFY_FLAG" val=""/>
</p:tagLst>
</file>

<file path=ppt/tags/tag1078.xml><?xml version="1.0" encoding="utf-8"?>
<p:tagLst xmlns:p="http://schemas.openxmlformats.org/presentationml/2006/main">
  <p:tag name="KSO_WM_BEAUTIFY_FLAG" val=""/>
</p:tagLst>
</file>

<file path=ppt/tags/tag1079.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80.xml><?xml version="1.0" encoding="utf-8"?>
<p:tagLst xmlns:p="http://schemas.openxmlformats.org/presentationml/2006/main">
  <p:tag name="KSO_WM_BEAUTIFY_FLAG" val=""/>
</p:tagLst>
</file>

<file path=ppt/tags/tag1081.xml><?xml version="1.0" encoding="utf-8"?>
<p:tagLst xmlns:p="http://schemas.openxmlformats.org/presentationml/2006/main">
  <p:tag name="KSO_WM_BEAUTIFY_FLAG" val=""/>
</p:tagLst>
</file>

<file path=ppt/tags/tag1082.xml><?xml version="1.0" encoding="utf-8"?>
<p:tagLst xmlns:p="http://schemas.openxmlformats.org/presentationml/2006/main">
  <p:tag name="KSO_WM_BEAUTIFY_FLAG" val=""/>
</p:tagLst>
</file>

<file path=ppt/tags/tag1083.xml><?xml version="1.0" encoding="utf-8"?>
<p:tagLst xmlns:p="http://schemas.openxmlformats.org/presentationml/2006/main">
  <p:tag name="KSO_WM_BEAUTIFY_FLAG" val=""/>
</p:tagLst>
</file>

<file path=ppt/tags/tag1084.xml><?xml version="1.0" encoding="utf-8"?>
<p:tagLst xmlns:p="http://schemas.openxmlformats.org/presentationml/2006/main">
  <p:tag name="KSO_WM_BEAUTIFY_FLAG" val=""/>
</p:tagLst>
</file>

<file path=ppt/tags/tag1085.xml><?xml version="1.0" encoding="utf-8"?>
<p:tagLst xmlns:p="http://schemas.openxmlformats.org/presentationml/2006/main">
  <p:tag name="KSO_WM_BEAUTIFY_FLAG" val=""/>
</p:tagLst>
</file>

<file path=ppt/tags/tag1086.xml><?xml version="1.0" encoding="utf-8"?>
<p:tagLst xmlns:p="http://schemas.openxmlformats.org/presentationml/2006/main">
  <p:tag name="KSO_WM_BEAUTIFY_FLAG" val=""/>
</p:tagLst>
</file>

<file path=ppt/tags/tag1087.xml><?xml version="1.0" encoding="utf-8"?>
<p:tagLst xmlns:p="http://schemas.openxmlformats.org/presentationml/2006/main">
  <p:tag name="KSO_WM_BEAUTIFY_FLAG" val=""/>
</p:tagLst>
</file>

<file path=ppt/tags/tag1088.xml><?xml version="1.0" encoding="utf-8"?>
<p:tagLst xmlns:p="http://schemas.openxmlformats.org/presentationml/2006/main">
  <p:tag name="KSO_WM_BEAUTIFY_FLAG" val=""/>
</p:tagLst>
</file>

<file path=ppt/tags/tag10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9.xml><?xml version="1.0" encoding="utf-8"?>
<p:tagLst xmlns:p="http://schemas.openxmlformats.org/presentationml/2006/main">
  <p:tag name="KSO_WM_BEAUTIFY_FLAG" val=""/>
</p:tagLst>
</file>

<file path=ppt/tags/tag1090.xml><?xml version="1.0" encoding="utf-8"?>
<p:tagLst xmlns:p="http://schemas.openxmlformats.org/presentationml/2006/main">
  <p:tag name="KSO_WM_BEAUTIFY_FLAG" val=""/>
</p:tagLst>
</file>

<file path=ppt/tags/tag1091.xml><?xml version="1.0" encoding="utf-8"?>
<p:tagLst xmlns:p="http://schemas.openxmlformats.org/presentationml/2006/main">
  <p:tag name="KSO_WM_BEAUTIFY_FLAG" val=""/>
</p:tagLst>
</file>

<file path=ppt/tags/tag1092.xml><?xml version="1.0" encoding="utf-8"?>
<p:tagLst xmlns:p="http://schemas.openxmlformats.org/presentationml/2006/main">
  <p:tag name="KSO_WM_BEAUTIFY_FLAG" val=""/>
</p:tagLst>
</file>

<file path=ppt/tags/tag1093.xml><?xml version="1.0" encoding="utf-8"?>
<p:tagLst xmlns:p="http://schemas.openxmlformats.org/presentationml/2006/main">
  <p:tag name="KSO_WM_BEAUTIFY_FLAG" val=""/>
</p:tagLst>
</file>

<file path=ppt/tags/tag1094.xml><?xml version="1.0" encoding="utf-8"?>
<p:tagLst xmlns:p="http://schemas.openxmlformats.org/presentationml/2006/main">
  <p:tag name="KSO_WM_BEAUTIFY_FLAG" val=""/>
</p:tagLst>
</file>

<file path=ppt/tags/tag109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96.xml><?xml version="1.0" encoding="utf-8"?>
<p:tagLst xmlns:p="http://schemas.openxmlformats.org/presentationml/2006/main">
  <p:tag name="KSO_WM_BEAUTIFY_FLAG" val=""/>
</p:tagLst>
</file>

<file path=ppt/tags/tag1097.xml><?xml version="1.0" encoding="utf-8"?>
<p:tagLst xmlns:p="http://schemas.openxmlformats.org/presentationml/2006/main">
  <p:tag name="KSO_WM_BEAUTIFY_FLAG" val=""/>
</p:tagLst>
</file>

<file path=ppt/tags/tag1098.xml><?xml version="1.0" encoding="utf-8"?>
<p:tagLst xmlns:p="http://schemas.openxmlformats.org/presentationml/2006/main">
  <p:tag name="KSO_WM_BEAUTIFY_FLAG" val=""/>
</p:tagLst>
</file>

<file path=ppt/tags/tag109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00.xml><?xml version="1.0" encoding="utf-8"?>
<p:tagLst xmlns:p="http://schemas.openxmlformats.org/presentationml/2006/main">
  <p:tag name="KSO_WM_BEAUTIFY_FLAG" val=""/>
</p:tagLst>
</file>

<file path=ppt/tags/tag1101.xml><?xml version="1.0" encoding="utf-8"?>
<p:tagLst xmlns:p="http://schemas.openxmlformats.org/presentationml/2006/main">
  <p:tag name="KSO_WM_BEAUTIFY_FLAG" val=""/>
</p:tagLst>
</file>

<file path=ppt/tags/tag1102.xml><?xml version="1.0" encoding="utf-8"?>
<p:tagLst xmlns:p="http://schemas.openxmlformats.org/presentationml/2006/main">
  <p:tag name="KSO_WM_BEAUTIFY_FLAG" val=""/>
</p:tagLst>
</file>

<file path=ppt/tags/tag1103.xml><?xml version="1.0" encoding="utf-8"?>
<p:tagLst xmlns:p="http://schemas.openxmlformats.org/presentationml/2006/main">
  <p:tag name="KSO_WM_BEAUTIFY_FLAG" val=""/>
</p:tagLst>
</file>

<file path=ppt/tags/tag1104.xml><?xml version="1.0" encoding="utf-8"?>
<p:tagLst xmlns:p="http://schemas.openxmlformats.org/presentationml/2006/main">
  <p:tag name="KSO_WM_BEAUTIFY_FLAG" val=""/>
</p:tagLst>
</file>

<file path=ppt/tags/tag1105.xml><?xml version="1.0" encoding="utf-8"?>
<p:tagLst xmlns:p="http://schemas.openxmlformats.org/presentationml/2006/main">
  <p:tag name="KSO_WM_BEAUTIFY_FLAG" val=""/>
</p:tagLst>
</file>

<file path=ppt/tags/tag1106.xml><?xml version="1.0" encoding="utf-8"?>
<p:tagLst xmlns:p="http://schemas.openxmlformats.org/presentationml/2006/main">
  <p:tag name="KSO_WM_BEAUTIFY_FLAG" val=""/>
</p:tagLst>
</file>

<file path=ppt/tags/tag1107.xml><?xml version="1.0" encoding="utf-8"?>
<p:tagLst xmlns:p="http://schemas.openxmlformats.org/presentationml/2006/main">
  <p:tag name="KSO_WM_BEAUTIFY_FLAG" val=""/>
</p:tagLst>
</file>

<file path=ppt/tags/tag1108.xml><?xml version="1.0" encoding="utf-8"?>
<p:tagLst xmlns:p="http://schemas.openxmlformats.org/presentationml/2006/main">
  <p:tag name="KSO_WM_BEAUTIFY_FLAG" val=""/>
</p:tagLst>
</file>

<file path=ppt/tags/tag1109.xml><?xml version="1.0" encoding="utf-8"?>
<p:tagLst xmlns:p="http://schemas.openxmlformats.org/presentationml/2006/main">
  <p:tag name="KSO_WM_BEAUTIFY_FLAG" val=""/>
</p:tagLst>
</file>

<file path=ppt/tags/tag11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10.xml><?xml version="1.0" encoding="utf-8"?>
<p:tagLst xmlns:p="http://schemas.openxmlformats.org/presentationml/2006/main">
  <p:tag name="KSO_WM_BEAUTIFY_FLAG" val=""/>
</p:tagLst>
</file>

<file path=ppt/tags/tag1111.xml><?xml version="1.0" encoding="utf-8"?>
<p:tagLst xmlns:p="http://schemas.openxmlformats.org/presentationml/2006/main">
  <p:tag name="KSO_WM_BEAUTIFY_FLAG" val=""/>
</p:tagLst>
</file>

<file path=ppt/tags/tag1112.xml><?xml version="1.0" encoding="utf-8"?>
<p:tagLst xmlns:p="http://schemas.openxmlformats.org/presentationml/2006/main">
  <p:tag name="KSO_WM_BEAUTIFY_FLAG" val=""/>
</p:tagLst>
</file>

<file path=ppt/tags/tag1113.xml><?xml version="1.0" encoding="utf-8"?>
<p:tagLst xmlns:p="http://schemas.openxmlformats.org/presentationml/2006/main">
  <p:tag name="KSO_WM_BEAUTIFY_FLAG" val=""/>
</p:tagLst>
</file>

<file path=ppt/tags/tag1114.xml><?xml version="1.0" encoding="utf-8"?>
<p:tagLst xmlns:p="http://schemas.openxmlformats.org/presentationml/2006/main">
  <p:tag name="KSO_WM_BEAUTIFY_FLAG" val=""/>
</p:tagLst>
</file>

<file path=ppt/tags/tag1115.xml><?xml version="1.0" encoding="utf-8"?>
<p:tagLst xmlns:p="http://schemas.openxmlformats.org/presentationml/2006/main">
  <p:tag name="KSO_WM_BEAUTIFY_FLAG" val=""/>
</p:tagLst>
</file>

<file path=ppt/tags/tag1116.xml><?xml version="1.0" encoding="utf-8"?>
<p:tagLst xmlns:p="http://schemas.openxmlformats.org/presentationml/2006/main">
  <p:tag name="KSO_WM_BEAUTIFY_FLAG" val=""/>
</p:tagLst>
</file>

<file path=ppt/tags/tag1117.xml><?xml version="1.0" encoding="utf-8"?>
<p:tagLst xmlns:p="http://schemas.openxmlformats.org/presentationml/2006/main">
  <p:tag name="KSO_WM_BEAUTIFY_FLAG" val=""/>
</p:tagLst>
</file>

<file path=ppt/tags/tag1118.xml><?xml version="1.0" encoding="utf-8"?>
<p:tagLst xmlns:p="http://schemas.openxmlformats.org/presentationml/2006/main">
  <p:tag name="KSO_WM_BEAUTIFY_FLAG" val=""/>
</p:tagLst>
</file>

<file path=ppt/tags/tag1119.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20.xml><?xml version="1.0" encoding="utf-8"?>
<p:tagLst xmlns:p="http://schemas.openxmlformats.org/presentationml/2006/main">
  <p:tag name="KSO_WM_BEAUTIFY_FLAG" val=""/>
</p:tagLst>
</file>

<file path=ppt/tags/tag1121.xml><?xml version="1.0" encoding="utf-8"?>
<p:tagLst xmlns:p="http://schemas.openxmlformats.org/presentationml/2006/main">
  <p:tag name="KSO_WM_BEAUTIFY_FLAG" val=""/>
</p:tagLst>
</file>

<file path=ppt/tags/tag1122.xml><?xml version="1.0" encoding="utf-8"?>
<p:tagLst xmlns:p="http://schemas.openxmlformats.org/presentationml/2006/main">
  <p:tag name="KSO_WM_BEAUTIFY_FLAG" val=""/>
</p:tagLst>
</file>

<file path=ppt/tags/tag1123.xml><?xml version="1.0" encoding="utf-8"?>
<p:tagLst xmlns:p="http://schemas.openxmlformats.org/presentationml/2006/main">
  <p:tag name="KSO_WM_BEAUTIFY_FLAG" val=""/>
</p:tagLst>
</file>

<file path=ppt/tags/tag1124.xml><?xml version="1.0" encoding="utf-8"?>
<p:tagLst xmlns:p="http://schemas.openxmlformats.org/presentationml/2006/main">
  <p:tag name="KSO_WM_BEAUTIFY_FLAG" val=""/>
</p:tagLst>
</file>

<file path=ppt/tags/tag1125.xml><?xml version="1.0" encoding="utf-8"?>
<p:tagLst xmlns:p="http://schemas.openxmlformats.org/presentationml/2006/main">
  <p:tag name="KSO_WM_BEAUTIFY_FLAG" val=""/>
</p:tagLst>
</file>

<file path=ppt/tags/tag1126.xml><?xml version="1.0" encoding="utf-8"?>
<p:tagLst xmlns:p="http://schemas.openxmlformats.org/presentationml/2006/main">
  <p:tag name="KSO_WM_BEAUTIFY_FLAG" val=""/>
</p:tagLst>
</file>

<file path=ppt/tags/tag1127.xml><?xml version="1.0" encoding="utf-8"?>
<p:tagLst xmlns:p="http://schemas.openxmlformats.org/presentationml/2006/main">
  <p:tag name="KSO_WM_BEAUTIFY_FLAG" val=""/>
</p:tagLst>
</file>

<file path=ppt/tags/tag1128.xml><?xml version="1.0" encoding="utf-8"?>
<p:tagLst xmlns:p="http://schemas.openxmlformats.org/presentationml/2006/main">
  <p:tag name="KSO_WM_BEAUTIFY_FLAG" val=""/>
</p:tagLst>
</file>

<file path=ppt/tags/tag1129.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30.xml><?xml version="1.0" encoding="utf-8"?>
<p:tagLst xmlns:p="http://schemas.openxmlformats.org/presentationml/2006/main">
  <p:tag name="KSO_WM_BEAUTIFY_FLAG" val=""/>
</p:tagLst>
</file>

<file path=ppt/tags/tag1131.xml><?xml version="1.0" encoding="utf-8"?>
<p:tagLst xmlns:p="http://schemas.openxmlformats.org/presentationml/2006/main">
  <p:tag name="KSO_WM_BEAUTIFY_FLAG" val=""/>
</p:tagLst>
</file>

<file path=ppt/tags/tag1132.xml><?xml version="1.0" encoding="utf-8"?>
<p:tagLst xmlns:p="http://schemas.openxmlformats.org/presentationml/2006/main">
  <p:tag name="KSO_WM_BEAUTIFY_FLAG" val=""/>
</p:tagLst>
</file>

<file path=ppt/tags/tag1133.xml><?xml version="1.0" encoding="utf-8"?>
<p:tagLst xmlns:p="http://schemas.openxmlformats.org/presentationml/2006/main">
  <p:tag name="KSO_WM_BEAUTIFY_FLAG" val=""/>
</p:tagLst>
</file>

<file path=ppt/tags/tag1134.xml><?xml version="1.0" encoding="utf-8"?>
<p:tagLst xmlns:p="http://schemas.openxmlformats.org/presentationml/2006/main">
  <p:tag name="KSO_WM_BEAUTIFY_FLAG" val=""/>
</p:tagLst>
</file>

<file path=ppt/tags/tag1135.xml><?xml version="1.0" encoding="utf-8"?>
<p:tagLst xmlns:p="http://schemas.openxmlformats.org/presentationml/2006/main">
  <p:tag name="KSO_WM_BEAUTIFY_FLAG" val=""/>
</p:tagLst>
</file>

<file path=ppt/tags/tag1136.xml><?xml version="1.0" encoding="utf-8"?>
<p:tagLst xmlns:p="http://schemas.openxmlformats.org/presentationml/2006/main">
  <p:tag name="KSO_WM_BEAUTIFY_FLAG" val=""/>
</p:tagLst>
</file>

<file path=ppt/tags/tag1137.xml><?xml version="1.0" encoding="utf-8"?>
<p:tagLst xmlns:p="http://schemas.openxmlformats.org/presentationml/2006/main">
  <p:tag name="KSO_WM_BEAUTIFY_FLAG" val=""/>
</p:tagLst>
</file>

<file path=ppt/tags/tag1138.xml><?xml version="1.0" encoding="utf-8"?>
<p:tagLst xmlns:p="http://schemas.openxmlformats.org/presentationml/2006/main">
  <p:tag name="KSO_WM_BEAUTIFY_FLAG" val=""/>
</p:tagLst>
</file>

<file path=ppt/tags/tag1139.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40.xml><?xml version="1.0" encoding="utf-8"?>
<p:tagLst xmlns:p="http://schemas.openxmlformats.org/presentationml/2006/main">
  <p:tag name="KSO_WM_BEAUTIFY_FLAG" val=""/>
</p:tagLst>
</file>

<file path=ppt/tags/tag1141.xml><?xml version="1.0" encoding="utf-8"?>
<p:tagLst xmlns:p="http://schemas.openxmlformats.org/presentationml/2006/main">
  <p:tag name="KSO_WM_BEAUTIFY_FLAG" val=""/>
</p:tagLst>
</file>

<file path=ppt/tags/tag1142.xml><?xml version="1.0" encoding="utf-8"?>
<p:tagLst xmlns:p="http://schemas.openxmlformats.org/presentationml/2006/main">
  <p:tag name="KSO_WM_BEAUTIFY_FLAG" val=""/>
</p:tagLst>
</file>

<file path=ppt/tags/tag1143.xml><?xml version="1.0" encoding="utf-8"?>
<p:tagLst xmlns:p="http://schemas.openxmlformats.org/presentationml/2006/main">
  <p:tag name="KSO_WM_BEAUTIFY_FLAG" val=""/>
</p:tagLst>
</file>

<file path=ppt/tags/tag1144.xml><?xml version="1.0" encoding="utf-8"?>
<p:tagLst xmlns:p="http://schemas.openxmlformats.org/presentationml/2006/main">
  <p:tag name="KSO_WM_BEAUTIFY_FLAG" val=""/>
</p:tagLst>
</file>

<file path=ppt/tags/tag1145.xml><?xml version="1.0" encoding="utf-8"?>
<p:tagLst xmlns:p="http://schemas.openxmlformats.org/presentationml/2006/main">
  <p:tag name="KSO_WM_BEAUTIFY_FLAG" val=""/>
</p:tagLst>
</file>

<file path=ppt/tags/tag1146.xml><?xml version="1.0" encoding="utf-8"?>
<p:tagLst xmlns:p="http://schemas.openxmlformats.org/presentationml/2006/main">
  <p:tag name="KSO_WM_BEAUTIFY_FLAG" val=""/>
</p:tagLst>
</file>

<file path=ppt/tags/tag1147.xml><?xml version="1.0" encoding="utf-8"?>
<p:tagLst xmlns:p="http://schemas.openxmlformats.org/presentationml/2006/main">
  <p:tag name="KSO_WM_BEAUTIFY_FLAG" val=""/>
</p:tagLst>
</file>

<file path=ppt/tags/tag1148.xml><?xml version="1.0" encoding="utf-8"?>
<p:tagLst xmlns:p="http://schemas.openxmlformats.org/presentationml/2006/main">
  <p:tag name="KSO_WM_BEAUTIFY_FLAG" val=""/>
</p:tagLst>
</file>

<file path=ppt/tags/tag1149.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50.xml><?xml version="1.0" encoding="utf-8"?>
<p:tagLst xmlns:p="http://schemas.openxmlformats.org/presentationml/2006/main">
  <p:tag name="KSO_WM_BEAUTIFY_FLAG" val=""/>
</p:tagLst>
</file>

<file path=ppt/tags/tag1151.xml><?xml version="1.0" encoding="utf-8"?>
<p:tagLst xmlns:p="http://schemas.openxmlformats.org/presentationml/2006/main">
  <p:tag name="KSO_WM_BEAUTIFY_FLAG" val=""/>
</p:tagLst>
</file>

<file path=ppt/tags/tag1152.xml><?xml version="1.0" encoding="utf-8"?>
<p:tagLst xmlns:p="http://schemas.openxmlformats.org/presentationml/2006/main">
  <p:tag name="KSO_WM_BEAUTIFY_FLAG" val=""/>
</p:tagLst>
</file>

<file path=ppt/tags/tag1153.xml><?xml version="1.0" encoding="utf-8"?>
<p:tagLst xmlns:p="http://schemas.openxmlformats.org/presentationml/2006/main">
  <p:tag name="KSO_WM_BEAUTIFY_FLAG" val=""/>
</p:tagLst>
</file>

<file path=ppt/tags/tag1154.xml><?xml version="1.0" encoding="utf-8"?>
<p:tagLst xmlns:p="http://schemas.openxmlformats.org/presentationml/2006/main">
  <p:tag name="KSO_WM_BEAUTIFY_FLAG" val=""/>
</p:tagLst>
</file>

<file path=ppt/tags/tag1155.xml><?xml version="1.0" encoding="utf-8"?>
<p:tagLst xmlns:p="http://schemas.openxmlformats.org/presentationml/2006/main">
  <p:tag name="KSO_WM_BEAUTIFY_FLAG" val=""/>
</p:tagLst>
</file>

<file path=ppt/tags/tag1156.xml><?xml version="1.0" encoding="utf-8"?>
<p:tagLst xmlns:p="http://schemas.openxmlformats.org/presentationml/2006/main">
  <p:tag name="KSO_WM_BEAUTIFY_FLAG" val=""/>
</p:tagLst>
</file>

<file path=ppt/tags/tag1157.xml><?xml version="1.0" encoding="utf-8"?>
<p:tagLst xmlns:p="http://schemas.openxmlformats.org/presentationml/2006/main">
  <p:tag name="KSO_WM_BEAUTIFY_FLAG" val=""/>
</p:tagLst>
</file>

<file path=ppt/tags/tag1158.xml><?xml version="1.0" encoding="utf-8"?>
<p:tagLst xmlns:p="http://schemas.openxmlformats.org/presentationml/2006/main">
  <p:tag name="KSO_WM_BEAUTIFY_FLAG" val=""/>
</p:tagLst>
</file>

<file path=ppt/tags/tag1159.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60.xml><?xml version="1.0" encoding="utf-8"?>
<p:tagLst xmlns:p="http://schemas.openxmlformats.org/presentationml/2006/main">
  <p:tag name="KSO_WM_BEAUTIFY_FLAG" val=""/>
</p:tagLst>
</file>

<file path=ppt/tags/tag1161.xml><?xml version="1.0" encoding="utf-8"?>
<p:tagLst xmlns:p="http://schemas.openxmlformats.org/presentationml/2006/main">
  <p:tag name="KSO_WM_BEAUTIFY_FLAG" val=""/>
</p:tagLst>
</file>

<file path=ppt/tags/tag1162.xml><?xml version="1.0" encoding="utf-8"?>
<p:tagLst xmlns:p="http://schemas.openxmlformats.org/presentationml/2006/main">
  <p:tag name="KSO_WM_BEAUTIFY_FLAG" val=""/>
</p:tagLst>
</file>

<file path=ppt/tags/tag1163.xml><?xml version="1.0" encoding="utf-8"?>
<p:tagLst xmlns:p="http://schemas.openxmlformats.org/presentationml/2006/main">
  <p:tag name="KSO_WM_BEAUTIFY_FLAG" val=""/>
</p:tagLst>
</file>

<file path=ppt/tags/tag1164.xml><?xml version="1.0" encoding="utf-8"?>
<p:tagLst xmlns:p="http://schemas.openxmlformats.org/presentationml/2006/main">
  <p:tag name="KSO_WM_BEAUTIFY_FLAG" val=""/>
</p:tagLst>
</file>

<file path=ppt/tags/tag1165.xml><?xml version="1.0" encoding="utf-8"?>
<p:tagLst xmlns:p="http://schemas.openxmlformats.org/presentationml/2006/main">
  <p:tag name="KSO_WM_BEAUTIFY_FLAG" val=""/>
</p:tagLst>
</file>

<file path=ppt/tags/tag1166.xml><?xml version="1.0" encoding="utf-8"?>
<p:tagLst xmlns:p="http://schemas.openxmlformats.org/presentationml/2006/main">
  <p:tag name="KSO_WM_BEAUTIFY_FLAG" val=""/>
</p:tagLst>
</file>

<file path=ppt/tags/tag1167.xml><?xml version="1.0" encoding="utf-8"?>
<p:tagLst xmlns:p="http://schemas.openxmlformats.org/presentationml/2006/main">
  <p:tag name="KSO_WM_BEAUTIFY_FLAG" val=""/>
</p:tagLst>
</file>

<file path=ppt/tags/tag1168.xml><?xml version="1.0" encoding="utf-8"?>
<p:tagLst xmlns:p="http://schemas.openxmlformats.org/presentationml/2006/main">
  <p:tag name="KSO_WM_BEAUTIFY_FLAG" val=""/>
</p:tagLst>
</file>

<file path=ppt/tags/tag1169.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70.xml><?xml version="1.0" encoding="utf-8"?>
<p:tagLst xmlns:p="http://schemas.openxmlformats.org/presentationml/2006/main">
  <p:tag name="KSO_WM_BEAUTIFY_FLAG" val=""/>
</p:tagLst>
</file>

<file path=ppt/tags/tag117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7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173.xml><?xml version="1.0" encoding="utf-8"?>
<p:tagLst xmlns:p="http://schemas.openxmlformats.org/presentationml/2006/main">
  <p:tag name="KSO_WM_BEAUTIFY_FLAG" val=""/>
</p:tagLst>
</file>

<file path=ppt/tags/tag1174.xml><?xml version="1.0" encoding="utf-8"?>
<p:tagLst xmlns:p="http://schemas.openxmlformats.org/presentationml/2006/main">
  <p:tag name="KSO_WM_BEAUTIFY_FLAG" val=""/>
</p:tagLst>
</file>

<file path=ppt/tags/tag1175.xml><?xml version="1.0" encoding="utf-8"?>
<p:tagLst xmlns:p="http://schemas.openxmlformats.org/presentationml/2006/main">
  <p:tag name="KSO_WM_BEAUTIFY_FLAG" val=""/>
</p:tagLst>
</file>

<file path=ppt/tags/tag1176.xml><?xml version="1.0" encoding="utf-8"?>
<p:tagLst xmlns:p="http://schemas.openxmlformats.org/presentationml/2006/main">
  <p:tag name="KSO_WM_BEAUTIFY_FLAG" val=""/>
</p:tagLst>
</file>

<file path=ppt/tags/tag1177.xml><?xml version="1.0" encoding="utf-8"?>
<p:tagLst xmlns:p="http://schemas.openxmlformats.org/presentationml/2006/main">
  <p:tag name="KSO_WM_BEAUTIFY_FLAG" val=""/>
</p:tagLst>
</file>

<file path=ppt/tags/tag1178.xml><?xml version="1.0" encoding="utf-8"?>
<p:tagLst xmlns:p="http://schemas.openxmlformats.org/presentationml/2006/main">
  <p:tag name="KSO_WM_BEAUTIFY_FLAG" val=""/>
</p:tagLst>
</file>

<file path=ppt/tags/tag1179.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80.xml><?xml version="1.0" encoding="utf-8"?>
<p:tagLst xmlns:p="http://schemas.openxmlformats.org/presentationml/2006/main">
  <p:tag name="KSO_WM_BEAUTIFY_FLAG" val=""/>
</p:tagLst>
</file>

<file path=ppt/tags/tag1181.xml><?xml version="1.0" encoding="utf-8"?>
<p:tagLst xmlns:p="http://schemas.openxmlformats.org/presentationml/2006/main">
  <p:tag name="KSO_WM_BEAUTIFY_FLAG" val=""/>
</p:tagLst>
</file>

<file path=ppt/tags/tag1182.xml><?xml version="1.0" encoding="utf-8"?>
<p:tagLst xmlns:p="http://schemas.openxmlformats.org/presentationml/2006/main">
  <p:tag name="KSO_WM_BEAUTIFY_FLAG" val=""/>
</p:tagLst>
</file>

<file path=ppt/tags/tag1183.xml><?xml version="1.0" encoding="utf-8"?>
<p:tagLst xmlns:p="http://schemas.openxmlformats.org/presentationml/2006/main">
  <p:tag name="KSO_WM_BEAUTIFY_FLAG" val=""/>
</p:tagLst>
</file>

<file path=ppt/tags/tag1184.xml><?xml version="1.0" encoding="utf-8"?>
<p:tagLst xmlns:p="http://schemas.openxmlformats.org/presentationml/2006/main">
  <p:tag name="KSO_WM_BEAUTIFY_FLAG" val=""/>
</p:tagLst>
</file>

<file path=ppt/tags/tag1185.xml><?xml version="1.0" encoding="utf-8"?>
<p:tagLst xmlns:p="http://schemas.openxmlformats.org/presentationml/2006/main">
  <p:tag name="KSO_WM_BEAUTIFY_FLAG" val=""/>
</p:tagLst>
</file>

<file path=ppt/tags/tag1186.xml><?xml version="1.0" encoding="utf-8"?>
<p:tagLst xmlns:p="http://schemas.openxmlformats.org/presentationml/2006/main">
  <p:tag name="KSO_WM_BEAUTIFY_FLAG" val=""/>
</p:tagLst>
</file>

<file path=ppt/tags/tag1187.xml><?xml version="1.0" encoding="utf-8"?>
<p:tagLst xmlns:p="http://schemas.openxmlformats.org/presentationml/2006/main">
  <p:tag name="KSO_WM_BEAUTIFY_FLAG" val=""/>
</p:tagLst>
</file>

<file path=ppt/tags/tag1188.xml><?xml version="1.0" encoding="utf-8"?>
<p:tagLst xmlns:p="http://schemas.openxmlformats.org/presentationml/2006/main">
  <p:tag name="KSO_WM_BEAUTIFY_FLAG" val=""/>
</p:tagLst>
</file>

<file path=ppt/tags/tag1189.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190.xml><?xml version="1.0" encoding="utf-8"?>
<p:tagLst xmlns:p="http://schemas.openxmlformats.org/presentationml/2006/main">
  <p:tag name="KSO_WM_BEAUTIFY_FLAG" val=""/>
</p:tagLst>
</file>

<file path=ppt/tags/tag1191.xml><?xml version="1.0" encoding="utf-8"?>
<p:tagLst xmlns:p="http://schemas.openxmlformats.org/presentationml/2006/main">
  <p:tag name="KSO_WM_BEAUTIFY_FLAG" val=""/>
</p:tagLst>
</file>

<file path=ppt/tags/tag1192.xml><?xml version="1.0" encoding="utf-8"?>
<p:tagLst xmlns:p="http://schemas.openxmlformats.org/presentationml/2006/main">
  <p:tag name="KSO_WM_BEAUTIFY_FLAG" val=""/>
</p:tagLst>
</file>

<file path=ppt/tags/tag1193.xml><?xml version="1.0" encoding="utf-8"?>
<p:tagLst xmlns:p="http://schemas.openxmlformats.org/presentationml/2006/main">
  <p:tag name="KSO_WM_BEAUTIFY_FLAG" val=""/>
</p:tagLst>
</file>

<file path=ppt/tags/tag1194.xml><?xml version="1.0" encoding="utf-8"?>
<p:tagLst xmlns:p="http://schemas.openxmlformats.org/presentationml/2006/main">
  <p:tag name="KSO_WM_BEAUTIFY_FLAG" val=""/>
</p:tagLst>
</file>

<file path=ppt/tags/tag1195.xml><?xml version="1.0" encoding="utf-8"?>
<p:tagLst xmlns:p="http://schemas.openxmlformats.org/presentationml/2006/main">
  <p:tag name="KSO_WM_BEAUTIFY_FLAG" val=""/>
</p:tagLst>
</file>

<file path=ppt/tags/tag1196.xml><?xml version="1.0" encoding="utf-8"?>
<p:tagLst xmlns:p="http://schemas.openxmlformats.org/presentationml/2006/main">
  <p:tag name="KSO_WM_BEAUTIFY_FLAG" val=""/>
</p:tagLst>
</file>

<file path=ppt/tags/tag1197.xml><?xml version="1.0" encoding="utf-8"?>
<p:tagLst xmlns:p="http://schemas.openxmlformats.org/presentationml/2006/main">
  <p:tag name="KSO_WM_BEAUTIFY_FLAG" val=""/>
</p:tagLst>
</file>

<file path=ppt/tags/tag1198.xml><?xml version="1.0" encoding="utf-8"?>
<p:tagLst xmlns:p="http://schemas.openxmlformats.org/presentationml/2006/main">
  <p:tag name="KSO_WM_BEAUTIFY_FLAG" val=""/>
</p:tagLst>
</file>

<file path=ppt/tags/tag119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00.xml><?xml version="1.0" encoding="utf-8"?>
<p:tagLst xmlns:p="http://schemas.openxmlformats.org/presentationml/2006/main">
  <p:tag name="KSO_WM_BEAUTIFY_FLAG" val=""/>
</p:tagLst>
</file>

<file path=ppt/tags/tag1201.xml><?xml version="1.0" encoding="utf-8"?>
<p:tagLst xmlns:p="http://schemas.openxmlformats.org/presentationml/2006/main">
  <p:tag name="KSO_WM_BEAUTIFY_FLAG" val=""/>
</p:tagLst>
</file>

<file path=ppt/tags/tag1202.xml><?xml version="1.0" encoding="utf-8"?>
<p:tagLst xmlns:p="http://schemas.openxmlformats.org/presentationml/2006/main">
  <p:tag name="KSO_WM_BEAUTIFY_FLAG" val=""/>
</p:tagLst>
</file>

<file path=ppt/tags/tag1203.xml><?xml version="1.0" encoding="utf-8"?>
<p:tagLst xmlns:p="http://schemas.openxmlformats.org/presentationml/2006/main">
  <p:tag name="KSO_WM_BEAUTIFY_FLAG" val=""/>
</p:tagLst>
</file>

<file path=ppt/tags/tag1204.xml><?xml version="1.0" encoding="utf-8"?>
<p:tagLst xmlns:p="http://schemas.openxmlformats.org/presentationml/2006/main">
  <p:tag name="KSO_WM_BEAUTIFY_FLAG" val=""/>
</p:tagLst>
</file>

<file path=ppt/tags/tag1205.xml><?xml version="1.0" encoding="utf-8"?>
<p:tagLst xmlns:p="http://schemas.openxmlformats.org/presentationml/2006/main">
  <p:tag name="KSO_WM_BEAUTIFY_FLAG" val=""/>
</p:tagLst>
</file>

<file path=ppt/tags/tag1206.xml><?xml version="1.0" encoding="utf-8"?>
<p:tagLst xmlns:p="http://schemas.openxmlformats.org/presentationml/2006/main">
  <p:tag name="KSO_WM_BEAUTIFY_FLAG" val=""/>
</p:tagLst>
</file>

<file path=ppt/tags/tag1207.xml><?xml version="1.0" encoding="utf-8"?>
<p:tagLst xmlns:p="http://schemas.openxmlformats.org/presentationml/2006/main">
  <p:tag name="KSO_WM_BEAUTIFY_FLAG" val=""/>
</p:tagLst>
</file>

<file path=ppt/tags/tag1208.xml><?xml version="1.0" encoding="utf-8"?>
<p:tagLst xmlns:p="http://schemas.openxmlformats.org/presentationml/2006/main">
  <p:tag name="KSO_WM_BEAUTIFY_FLAG" val=""/>
</p:tagLst>
</file>

<file path=ppt/tags/tag1209.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10.xml><?xml version="1.0" encoding="utf-8"?>
<p:tagLst xmlns:p="http://schemas.openxmlformats.org/presentationml/2006/main">
  <p:tag name="KSO_WM_BEAUTIFY_FLAG" val=""/>
</p:tagLst>
</file>

<file path=ppt/tags/tag1211.xml><?xml version="1.0" encoding="utf-8"?>
<p:tagLst xmlns:p="http://schemas.openxmlformats.org/presentationml/2006/main">
  <p:tag name="KSO_WM_BEAUTIFY_FLAG" val=""/>
</p:tagLst>
</file>

<file path=ppt/tags/tag1212.xml><?xml version="1.0" encoding="utf-8"?>
<p:tagLst xmlns:p="http://schemas.openxmlformats.org/presentationml/2006/main">
  <p:tag name="KSO_WM_BEAUTIFY_FLAG" val=""/>
</p:tagLst>
</file>

<file path=ppt/tags/tag1213.xml><?xml version="1.0" encoding="utf-8"?>
<p:tagLst xmlns:p="http://schemas.openxmlformats.org/presentationml/2006/main">
  <p:tag name="KSO_WM_BEAUTIFY_FLAG" val=""/>
</p:tagLst>
</file>

<file path=ppt/tags/tag1214.xml><?xml version="1.0" encoding="utf-8"?>
<p:tagLst xmlns:p="http://schemas.openxmlformats.org/presentationml/2006/main">
  <p:tag name="KSO_WM_BEAUTIFY_FLAG" val=""/>
</p:tagLst>
</file>

<file path=ppt/tags/tag1215.xml><?xml version="1.0" encoding="utf-8"?>
<p:tagLst xmlns:p="http://schemas.openxmlformats.org/presentationml/2006/main">
  <p:tag name="KSO_WM_BEAUTIFY_FLAG" val=""/>
</p:tagLst>
</file>

<file path=ppt/tags/tag1216.xml><?xml version="1.0" encoding="utf-8"?>
<p:tagLst xmlns:p="http://schemas.openxmlformats.org/presentationml/2006/main">
  <p:tag name="KSO_WM_BEAUTIFY_FLAG" val=""/>
</p:tagLst>
</file>

<file path=ppt/tags/tag1217.xml><?xml version="1.0" encoding="utf-8"?>
<p:tagLst xmlns:p="http://schemas.openxmlformats.org/presentationml/2006/main">
  <p:tag name="KSO_WM_BEAUTIFY_FLAG" val=""/>
</p:tagLst>
</file>

<file path=ppt/tags/tag1218.xml><?xml version="1.0" encoding="utf-8"?>
<p:tagLst xmlns:p="http://schemas.openxmlformats.org/presentationml/2006/main">
  <p:tag name="KSO_WM_BEAUTIFY_FLAG" val=""/>
</p:tagLst>
</file>

<file path=ppt/tags/tag121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2.xml><?xml version="1.0" encoding="utf-8"?>
<p:tagLst xmlns:p="http://schemas.openxmlformats.org/presentationml/2006/main">
  <p:tag name="KSO_WM_BEAUTIFY_FLAG" val=""/>
</p:tagLst>
</file>

<file path=ppt/tags/tag1220.xml><?xml version="1.0" encoding="utf-8"?>
<p:tagLst xmlns:p="http://schemas.openxmlformats.org/presentationml/2006/main">
  <p:tag name="KSO_WM_BEAUTIFY_FLAG" val=""/>
</p:tagLst>
</file>

<file path=ppt/tags/tag1221.xml><?xml version="1.0" encoding="utf-8"?>
<p:tagLst xmlns:p="http://schemas.openxmlformats.org/presentationml/2006/main">
  <p:tag name="KSO_WM_BEAUTIFY_FLAG" val=""/>
</p:tagLst>
</file>

<file path=ppt/tags/tag1222.xml><?xml version="1.0" encoding="utf-8"?>
<p:tagLst xmlns:p="http://schemas.openxmlformats.org/presentationml/2006/main">
  <p:tag name="KSO_WM_BEAUTIFY_FLAG" val=""/>
</p:tagLst>
</file>

<file path=ppt/tags/tag1223.xml><?xml version="1.0" encoding="utf-8"?>
<p:tagLst xmlns:p="http://schemas.openxmlformats.org/presentationml/2006/main">
  <p:tag name="KSO_WM_BEAUTIFY_FLAG" val=""/>
</p:tagLst>
</file>

<file path=ppt/tags/tag1224.xml><?xml version="1.0" encoding="utf-8"?>
<p:tagLst xmlns:p="http://schemas.openxmlformats.org/presentationml/2006/main">
  <p:tag name="KSO_WM_BEAUTIFY_FLAG" val=""/>
</p:tagLst>
</file>

<file path=ppt/tags/tag122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26.xml><?xml version="1.0" encoding="utf-8"?>
<p:tagLst xmlns:p="http://schemas.openxmlformats.org/presentationml/2006/main">
  <p:tag name="KSO_WM_BEAUTIFY_FLAG" val=""/>
</p:tagLst>
</file>

<file path=ppt/tags/tag1227.xml><?xml version="1.0" encoding="utf-8"?>
<p:tagLst xmlns:p="http://schemas.openxmlformats.org/presentationml/2006/main">
  <p:tag name="KSO_WM_BEAUTIFY_FLAG" val=""/>
</p:tagLst>
</file>

<file path=ppt/tags/tag1228.xml><?xml version="1.0" encoding="utf-8"?>
<p:tagLst xmlns:p="http://schemas.openxmlformats.org/presentationml/2006/main">
  <p:tag name="KSO_WM_BEAUTIFY_FLAG" val=""/>
</p:tagLst>
</file>

<file path=ppt/tags/tag1229.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30.xml><?xml version="1.0" encoding="utf-8"?>
<p:tagLst xmlns:p="http://schemas.openxmlformats.org/presentationml/2006/main">
  <p:tag name="KSO_WM_BEAUTIFY_FLAG" val=""/>
</p:tagLst>
</file>

<file path=ppt/tags/tag1231.xml><?xml version="1.0" encoding="utf-8"?>
<p:tagLst xmlns:p="http://schemas.openxmlformats.org/presentationml/2006/main">
  <p:tag name="KSO_WM_BEAUTIFY_FLAG" val=""/>
</p:tagLst>
</file>

<file path=ppt/tags/tag1232.xml><?xml version="1.0" encoding="utf-8"?>
<p:tagLst xmlns:p="http://schemas.openxmlformats.org/presentationml/2006/main">
  <p:tag name="KSO_WM_BEAUTIFY_FLAG" val=""/>
</p:tagLst>
</file>

<file path=ppt/tags/tag1233.xml><?xml version="1.0" encoding="utf-8"?>
<p:tagLst xmlns:p="http://schemas.openxmlformats.org/presentationml/2006/main">
  <p:tag name="KSO_WM_BEAUTIFY_FLAG" val=""/>
</p:tagLst>
</file>

<file path=ppt/tags/tag1234.xml><?xml version="1.0" encoding="utf-8"?>
<p:tagLst xmlns:p="http://schemas.openxmlformats.org/presentationml/2006/main">
  <p:tag name="KSO_WM_BEAUTIFY_FLAG" val=""/>
</p:tagLst>
</file>

<file path=ppt/tags/tag1235.xml><?xml version="1.0" encoding="utf-8"?>
<p:tagLst xmlns:p="http://schemas.openxmlformats.org/presentationml/2006/main">
  <p:tag name="KSO_WM_BEAUTIFY_FLAG" val=""/>
</p:tagLst>
</file>

<file path=ppt/tags/tag1236.xml><?xml version="1.0" encoding="utf-8"?>
<p:tagLst xmlns:p="http://schemas.openxmlformats.org/presentationml/2006/main">
  <p:tag name="KSO_WM_BEAUTIFY_FLAG" val=""/>
</p:tagLst>
</file>

<file path=ppt/tags/tag1237.xml><?xml version="1.0" encoding="utf-8"?>
<p:tagLst xmlns:p="http://schemas.openxmlformats.org/presentationml/2006/main">
  <p:tag name="KSO_WM_BEAUTIFY_FLAG" val=""/>
</p:tagLst>
</file>

<file path=ppt/tags/tag1238.xml><?xml version="1.0" encoding="utf-8"?>
<p:tagLst xmlns:p="http://schemas.openxmlformats.org/presentationml/2006/main">
  <p:tag name="KSO_WM_BEAUTIFY_FLAG" val=""/>
</p:tagLst>
</file>

<file path=ppt/tags/tag1239.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40.xml><?xml version="1.0" encoding="utf-8"?>
<p:tagLst xmlns:p="http://schemas.openxmlformats.org/presentationml/2006/main">
  <p:tag name="KSO_WM_BEAUTIFY_FLAG" val=""/>
</p:tagLst>
</file>

<file path=ppt/tags/tag1241.xml><?xml version="1.0" encoding="utf-8"?>
<p:tagLst xmlns:p="http://schemas.openxmlformats.org/presentationml/2006/main">
  <p:tag name="KSO_WM_BEAUTIFY_FLAG" val=""/>
</p:tagLst>
</file>

<file path=ppt/tags/tag1242.xml><?xml version="1.0" encoding="utf-8"?>
<p:tagLst xmlns:p="http://schemas.openxmlformats.org/presentationml/2006/main">
  <p:tag name="KSO_WM_BEAUTIFY_FLAG" val=""/>
</p:tagLst>
</file>

<file path=ppt/tags/tag1243.xml><?xml version="1.0" encoding="utf-8"?>
<p:tagLst xmlns:p="http://schemas.openxmlformats.org/presentationml/2006/main">
  <p:tag name="KSO_WM_BEAUTIFY_FLAG" val=""/>
</p:tagLst>
</file>

<file path=ppt/tags/tag1244.xml><?xml version="1.0" encoding="utf-8"?>
<p:tagLst xmlns:p="http://schemas.openxmlformats.org/presentationml/2006/main">
  <p:tag name="KSO_WM_BEAUTIFY_FLAG" val=""/>
</p:tagLst>
</file>

<file path=ppt/tags/tag1245.xml><?xml version="1.0" encoding="utf-8"?>
<p:tagLst xmlns:p="http://schemas.openxmlformats.org/presentationml/2006/main">
  <p:tag name="KSO_WM_BEAUTIFY_FLAG" val=""/>
</p:tagLst>
</file>

<file path=ppt/tags/tag1246.xml><?xml version="1.0" encoding="utf-8"?>
<p:tagLst xmlns:p="http://schemas.openxmlformats.org/presentationml/2006/main">
  <p:tag name="KSO_WM_BEAUTIFY_FLAG" val=""/>
</p:tagLst>
</file>

<file path=ppt/tags/tag1247.xml><?xml version="1.0" encoding="utf-8"?>
<p:tagLst xmlns:p="http://schemas.openxmlformats.org/presentationml/2006/main">
  <p:tag name="KSO_WM_BEAUTIFY_FLAG" val=""/>
</p:tagLst>
</file>

<file path=ppt/tags/tag1248.xml><?xml version="1.0" encoding="utf-8"?>
<p:tagLst xmlns:p="http://schemas.openxmlformats.org/presentationml/2006/main">
  <p:tag name="KSO_WM_BEAUTIFY_FLAG" val=""/>
</p:tagLst>
</file>

<file path=ppt/tags/tag1249.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50.xml><?xml version="1.0" encoding="utf-8"?>
<p:tagLst xmlns:p="http://schemas.openxmlformats.org/presentationml/2006/main">
  <p:tag name="KSO_WM_BEAUTIFY_FLAG" val=""/>
</p:tagLst>
</file>

<file path=ppt/tags/tag125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52.xml><?xml version="1.0" encoding="utf-8"?>
<p:tagLst xmlns:p="http://schemas.openxmlformats.org/presentationml/2006/main">
  <p:tag name="KSO_WM_BEAUTIFY_FLAG" val=""/>
</p:tagLst>
</file>

<file path=ppt/tags/tag1253.xml><?xml version="1.0" encoding="utf-8"?>
<p:tagLst xmlns:p="http://schemas.openxmlformats.org/presentationml/2006/main">
  <p:tag name="KSO_WM_BEAUTIFY_FLAG" val=""/>
</p:tagLst>
</file>

<file path=ppt/tags/tag1254.xml><?xml version="1.0" encoding="utf-8"?>
<p:tagLst xmlns:p="http://schemas.openxmlformats.org/presentationml/2006/main">
  <p:tag name="KSO_WM_BEAUTIFY_FLAG" val=""/>
</p:tagLst>
</file>

<file path=ppt/tags/tag1255.xml><?xml version="1.0" encoding="utf-8"?>
<p:tagLst xmlns:p="http://schemas.openxmlformats.org/presentationml/2006/main">
  <p:tag name="KSO_WM_BEAUTIFY_FLAG" val=""/>
</p:tagLst>
</file>

<file path=ppt/tags/tag1256.xml><?xml version="1.0" encoding="utf-8"?>
<p:tagLst xmlns:p="http://schemas.openxmlformats.org/presentationml/2006/main">
  <p:tag name="KSO_WM_BEAUTIFY_FLAG" val=""/>
</p:tagLst>
</file>

<file path=ppt/tags/tag1257.xml><?xml version="1.0" encoding="utf-8"?>
<p:tagLst xmlns:p="http://schemas.openxmlformats.org/presentationml/2006/main">
  <p:tag name="KSO_WM_BEAUTIFY_FLAG" val=""/>
</p:tagLst>
</file>

<file path=ppt/tags/tag1258.xml><?xml version="1.0" encoding="utf-8"?>
<p:tagLst xmlns:p="http://schemas.openxmlformats.org/presentationml/2006/main">
  <p:tag name="KSO_WM_BEAUTIFY_FLAG" val=""/>
</p:tagLst>
</file>

<file path=ppt/tags/tag1259.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60.xml><?xml version="1.0" encoding="utf-8"?>
<p:tagLst xmlns:p="http://schemas.openxmlformats.org/presentationml/2006/main">
  <p:tag name="KSO_WM_BEAUTIFY_FLAG" val=""/>
</p:tagLst>
</file>

<file path=ppt/tags/tag1261.xml><?xml version="1.0" encoding="utf-8"?>
<p:tagLst xmlns:p="http://schemas.openxmlformats.org/presentationml/2006/main">
  <p:tag name="KSO_WM_BEAUTIFY_FLAG" val=""/>
</p:tagLst>
</file>

<file path=ppt/tags/tag1262.xml><?xml version="1.0" encoding="utf-8"?>
<p:tagLst xmlns:p="http://schemas.openxmlformats.org/presentationml/2006/main">
  <p:tag name="KSO_WM_BEAUTIFY_FLAG" val=""/>
</p:tagLst>
</file>

<file path=ppt/tags/tag1263.xml><?xml version="1.0" encoding="utf-8"?>
<p:tagLst xmlns:p="http://schemas.openxmlformats.org/presentationml/2006/main">
  <p:tag name="KSO_WM_BEAUTIFY_FLAG" val=""/>
</p:tagLst>
</file>

<file path=ppt/tags/tag1264.xml><?xml version="1.0" encoding="utf-8"?>
<p:tagLst xmlns:p="http://schemas.openxmlformats.org/presentationml/2006/main">
  <p:tag name="KSO_WM_BEAUTIFY_FLAG" val=""/>
</p:tagLst>
</file>

<file path=ppt/tags/tag1265.xml><?xml version="1.0" encoding="utf-8"?>
<p:tagLst xmlns:p="http://schemas.openxmlformats.org/presentationml/2006/main">
  <p:tag name="KSO_WM_BEAUTIFY_FLAG" val=""/>
</p:tagLst>
</file>

<file path=ppt/tags/tag1266.xml><?xml version="1.0" encoding="utf-8"?>
<p:tagLst xmlns:p="http://schemas.openxmlformats.org/presentationml/2006/main">
  <p:tag name="KSO_WM_BEAUTIFY_FLAG" val=""/>
</p:tagLst>
</file>

<file path=ppt/tags/tag1267.xml><?xml version="1.0" encoding="utf-8"?>
<p:tagLst xmlns:p="http://schemas.openxmlformats.org/presentationml/2006/main">
  <p:tag name="KSO_WM_BEAUTIFY_FLAG" val=""/>
</p:tagLst>
</file>

<file path=ppt/tags/tag1268.xml><?xml version="1.0" encoding="utf-8"?>
<p:tagLst xmlns:p="http://schemas.openxmlformats.org/presentationml/2006/main">
  <p:tag name="KSO_WM_BEAUTIFY_FLAG" val=""/>
</p:tagLst>
</file>

<file path=ppt/tags/tag1269.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70.xml><?xml version="1.0" encoding="utf-8"?>
<p:tagLst xmlns:p="http://schemas.openxmlformats.org/presentationml/2006/main">
  <p:tag name="KSO_WM_BEAUTIFY_FLAG" val=""/>
</p:tagLst>
</file>

<file path=ppt/tags/tag1271.xml><?xml version="1.0" encoding="utf-8"?>
<p:tagLst xmlns:p="http://schemas.openxmlformats.org/presentationml/2006/main">
  <p:tag name="KSO_WM_BEAUTIFY_FLAG" val=""/>
</p:tagLst>
</file>

<file path=ppt/tags/tag1272.xml><?xml version="1.0" encoding="utf-8"?>
<p:tagLst xmlns:p="http://schemas.openxmlformats.org/presentationml/2006/main">
  <p:tag name="KSO_WM_BEAUTIFY_FLAG" val=""/>
</p:tagLst>
</file>

<file path=ppt/tags/tag1273.xml><?xml version="1.0" encoding="utf-8"?>
<p:tagLst xmlns:p="http://schemas.openxmlformats.org/presentationml/2006/main">
  <p:tag name="KSO_WM_BEAUTIFY_FLAG" val=""/>
</p:tagLst>
</file>

<file path=ppt/tags/tag1274.xml><?xml version="1.0" encoding="utf-8"?>
<p:tagLst xmlns:p="http://schemas.openxmlformats.org/presentationml/2006/main">
  <p:tag name="KSO_WM_BEAUTIFY_FLAG" val=""/>
</p:tagLst>
</file>

<file path=ppt/tags/tag1275.xml><?xml version="1.0" encoding="utf-8"?>
<p:tagLst xmlns:p="http://schemas.openxmlformats.org/presentationml/2006/main">
  <p:tag name="KSO_WM_BEAUTIFY_FLAG" val=""/>
</p:tagLst>
</file>

<file path=ppt/tags/tag1276.xml><?xml version="1.0" encoding="utf-8"?>
<p:tagLst xmlns:p="http://schemas.openxmlformats.org/presentationml/2006/main">
  <p:tag name="KSO_WM_BEAUTIFY_FLAG" val=""/>
</p:tagLst>
</file>

<file path=ppt/tags/tag1277.xml><?xml version="1.0" encoding="utf-8"?>
<p:tagLst xmlns:p="http://schemas.openxmlformats.org/presentationml/2006/main">
  <p:tag name="KSO_WM_BEAUTIFY_FLAG" val=""/>
</p:tagLst>
</file>

<file path=ppt/tags/tag127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279.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80.xml><?xml version="1.0" encoding="utf-8"?>
<p:tagLst xmlns:p="http://schemas.openxmlformats.org/presentationml/2006/main">
  <p:tag name="KSO_WM_BEAUTIFY_FLAG" val=""/>
</p:tagLst>
</file>

<file path=ppt/tags/tag1281.xml><?xml version="1.0" encoding="utf-8"?>
<p:tagLst xmlns:p="http://schemas.openxmlformats.org/presentationml/2006/main">
  <p:tag name="KSO_WM_BEAUTIFY_FLAG" val=""/>
</p:tagLst>
</file>

<file path=ppt/tags/tag1282.xml><?xml version="1.0" encoding="utf-8"?>
<p:tagLst xmlns:p="http://schemas.openxmlformats.org/presentationml/2006/main">
  <p:tag name="KSO_WM_BEAUTIFY_FLAG" val=""/>
</p:tagLst>
</file>

<file path=ppt/tags/tag1283.xml><?xml version="1.0" encoding="utf-8"?>
<p:tagLst xmlns:p="http://schemas.openxmlformats.org/presentationml/2006/main">
  <p:tag name="KSO_WM_BEAUTIFY_FLAG" val=""/>
</p:tagLst>
</file>

<file path=ppt/tags/tag1284.xml><?xml version="1.0" encoding="utf-8"?>
<p:tagLst xmlns:p="http://schemas.openxmlformats.org/presentationml/2006/main">
  <p:tag name="KSO_WM_BEAUTIFY_FLAG" val=""/>
</p:tagLst>
</file>

<file path=ppt/tags/tag1285.xml><?xml version="1.0" encoding="utf-8"?>
<p:tagLst xmlns:p="http://schemas.openxmlformats.org/presentationml/2006/main">
  <p:tag name="KSO_WM_BEAUTIFY_FLAG" val=""/>
</p:tagLst>
</file>

<file path=ppt/tags/tag1286.xml><?xml version="1.0" encoding="utf-8"?>
<p:tagLst xmlns:p="http://schemas.openxmlformats.org/presentationml/2006/main">
  <p:tag name="KSO_WM_BEAUTIFY_FLAG" val=""/>
</p:tagLst>
</file>

<file path=ppt/tags/tag1287.xml><?xml version="1.0" encoding="utf-8"?>
<p:tagLst xmlns:p="http://schemas.openxmlformats.org/presentationml/2006/main">
  <p:tag name="KSO_WM_BEAUTIFY_FLAG" val=""/>
</p:tagLst>
</file>

<file path=ppt/tags/tag1288.xml><?xml version="1.0" encoding="utf-8"?>
<p:tagLst xmlns:p="http://schemas.openxmlformats.org/presentationml/2006/main">
  <p:tag name="KSO_WM_BEAUTIFY_FLAG" val=""/>
</p:tagLst>
</file>

<file path=ppt/tags/tag1289.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290.xml><?xml version="1.0" encoding="utf-8"?>
<p:tagLst xmlns:p="http://schemas.openxmlformats.org/presentationml/2006/main">
  <p:tag name="KSO_WM_BEAUTIFY_FLAG" val=""/>
</p:tagLst>
</file>

<file path=ppt/tags/tag1291.xml><?xml version="1.0" encoding="utf-8"?>
<p:tagLst xmlns:p="http://schemas.openxmlformats.org/presentationml/2006/main">
  <p:tag name="KSO_WM_BEAUTIFY_FLAG" val=""/>
</p:tagLst>
</file>

<file path=ppt/tags/tag1292.xml><?xml version="1.0" encoding="utf-8"?>
<p:tagLst xmlns:p="http://schemas.openxmlformats.org/presentationml/2006/main">
  <p:tag name="KSO_WM_BEAUTIFY_FLAG" val=""/>
</p:tagLst>
</file>

<file path=ppt/tags/tag1293.xml><?xml version="1.0" encoding="utf-8"?>
<p:tagLst xmlns:p="http://schemas.openxmlformats.org/presentationml/2006/main">
  <p:tag name="KSO_WM_BEAUTIFY_FLAG" val=""/>
</p:tagLst>
</file>

<file path=ppt/tags/tag1294.xml><?xml version="1.0" encoding="utf-8"?>
<p:tagLst xmlns:p="http://schemas.openxmlformats.org/presentationml/2006/main">
  <p:tag name="KSO_WM_BEAUTIFY_FLAG" val=""/>
</p:tagLst>
</file>

<file path=ppt/tags/tag1295.xml><?xml version="1.0" encoding="utf-8"?>
<p:tagLst xmlns:p="http://schemas.openxmlformats.org/presentationml/2006/main">
  <p:tag name="KSO_WM_BEAUTIFY_FLAG" val=""/>
</p:tagLst>
</file>

<file path=ppt/tags/tag1296.xml><?xml version="1.0" encoding="utf-8"?>
<p:tagLst xmlns:p="http://schemas.openxmlformats.org/presentationml/2006/main">
  <p:tag name="KSO_WM_BEAUTIFY_FLAG" val=""/>
</p:tagLst>
</file>

<file path=ppt/tags/tag1297.xml><?xml version="1.0" encoding="utf-8"?>
<p:tagLst xmlns:p="http://schemas.openxmlformats.org/presentationml/2006/main">
  <p:tag name="KSO_WM_BEAUTIFY_FLAG" val=""/>
</p:tagLst>
</file>

<file path=ppt/tags/tag1298.xml><?xml version="1.0" encoding="utf-8"?>
<p:tagLst xmlns:p="http://schemas.openxmlformats.org/presentationml/2006/main">
  <p:tag name="KSO_WM_BEAUTIFY_FLAG" val=""/>
</p:tagLst>
</file>

<file path=ppt/tags/tag1299.xml><?xml version="1.0" encoding="utf-8"?>
<p:tagLst xmlns:p="http://schemas.openxmlformats.org/presentationml/2006/main">
  <p:tag name="KSO_WM_BEAUTIFY_FLAG" va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BEAUTIFY_FLAG" val=""/>
</p:tagLst>
</file>

<file path=ppt/tags/tag1300.xml><?xml version="1.0" encoding="utf-8"?>
<p:tagLst xmlns:p="http://schemas.openxmlformats.org/presentationml/2006/main">
  <p:tag name="KSO_WM_BEAUTIFY_FLAG" val=""/>
</p:tagLst>
</file>

<file path=ppt/tags/tag1301.xml><?xml version="1.0" encoding="utf-8"?>
<p:tagLst xmlns:p="http://schemas.openxmlformats.org/presentationml/2006/main">
  <p:tag name="KSO_WM_BEAUTIFY_FLAG" val=""/>
</p:tagLst>
</file>

<file path=ppt/tags/tag1302.xml><?xml version="1.0" encoding="utf-8"?>
<p:tagLst xmlns:p="http://schemas.openxmlformats.org/presentationml/2006/main">
  <p:tag name="KSO_WM_BEAUTIFY_FLAG" val=""/>
</p:tagLst>
</file>

<file path=ppt/tags/tag1303.xml><?xml version="1.0" encoding="utf-8"?>
<p:tagLst xmlns:p="http://schemas.openxmlformats.org/presentationml/2006/main">
  <p:tag name="KSO_WM_BEAUTIFY_FLAG" val=""/>
</p:tagLst>
</file>

<file path=ppt/tags/tag1304.xml><?xml version="1.0" encoding="utf-8"?>
<p:tagLst xmlns:p="http://schemas.openxmlformats.org/presentationml/2006/main">
  <p:tag name="KSO_WM_BEAUTIFY_FLAG" val=""/>
</p:tagLst>
</file>

<file path=ppt/tags/tag1305.xml><?xml version="1.0" encoding="utf-8"?>
<p:tagLst xmlns:p="http://schemas.openxmlformats.org/presentationml/2006/main">
  <p:tag name="KSO_WM_BEAUTIFY_FLAG" val=""/>
</p:tagLst>
</file>

<file path=ppt/tags/tag1306.xml><?xml version="1.0" encoding="utf-8"?>
<p:tagLst xmlns:p="http://schemas.openxmlformats.org/presentationml/2006/main">
  <p:tag name="KSO_WM_BEAUTIFY_FLAG" val=""/>
</p:tagLst>
</file>

<file path=ppt/tags/tag130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08.xml><?xml version="1.0" encoding="utf-8"?>
<p:tagLst xmlns:p="http://schemas.openxmlformats.org/presentationml/2006/main">
  <p:tag name="KSO_WM_BEAUTIFY_FLAG" val=""/>
</p:tagLst>
</file>

<file path=ppt/tags/tag1309.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10.xml><?xml version="1.0" encoding="utf-8"?>
<p:tagLst xmlns:p="http://schemas.openxmlformats.org/presentationml/2006/main">
  <p:tag name="KSO_WM_BEAUTIFY_FLAG" val=""/>
</p:tagLst>
</file>

<file path=ppt/tags/tag1311.xml><?xml version="1.0" encoding="utf-8"?>
<p:tagLst xmlns:p="http://schemas.openxmlformats.org/presentationml/2006/main">
  <p:tag name="KSO_WM_BEAUTIFY_FLAG" val=""/>
</p:tagLst>
</file>

<file path=ppt/tags/tag1312.xml><?xml version="1.0" encoding="utf-8"?>
<p:tagLst xmlns:p="http://schemas.openxmlformats.org/presentationml/2006/main">
  <p:tag name="KSO_WM_BEAUTIFY_FLAG" val=""/>
</p:tagLst>
</file>

<file path=ppt/tags/tag1313.xml><?xml version="1.0" encoding="utf-8"?>
<p:tagLst xmlns:p="http://schemas.openxmlformats.org/presentationml/2006/main">
  <p:tag name="KSO_WM_BEAUTIFY_FLAG" val=""/>
</p:tagLst>
</file>

<file path=ppt/tags/tag1314.xml><?xml version="1.0" encoding="utf-8"?>
<p:tagLst xmlns:p="http://schemas.openxmlformats.org/presentationml/2006/main">
  <p:tag name="KSO_WM_BEAUTIFY_FLAG" val=""/>
</p:tagLst>
</file>

<file path=ppt/tags/tag131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16.xml><?xml version="1.0" encoding="utf-8"?>
<p:tagLst xmlns:p="http://schemas.openxmlformats.org/presentationml/2006/main">
  <p:tag name="KSO_WM_BEAUTIFY_FLAG" val=""/>
</p:tagLst>
</file>

<file path=ppt/tags/tag1317.xml><?xml version="1.0" encoding="utf-8"?>
<p:tagLst xmlns:p="http://schemas.openxmlformats.org/presentationml/2006/main">
  <p:tag name="KSO_WM_BEAUTIFY_FLAG" val=""/>
</p:tagLst>
</file>

<file path=ppt/tags/tag1318.xml><?xml version="1.0" encoding="utf-8"?>
<p:tagLst xmlns:p="http://schemas.openxmlformats.org/presentationml/2006/main">
  <p:tag name="KSO_WM_BEAUTIFY_FLAG" val=""/>
</p:tagLst>
</file>

<file path=ppt/tags/tag1319.xml><?xml version="1.0" encoding="utf-8"?>
<p:tagLst xmlns:p="http://schemas.openxmlformats.org/presentationml/2006/main">
  <p:tag name="KSO_WM_BEAUTIFY_FLAG" val=""/>
</p:tagLst>
</file>

<file path=ppt/tags/tag1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0.xml><?xml version="1.0" encoding="utf-8"?>
<p:tagLst xmlns:p="http://schemas.openxmlformats.org/presentationml/2006/main">
  <p:tag name="KSO_WM_BEAUTIFY_FLAG" val=""/>
</p:tagLst>
</file>

<file path=ppt/tags/tag132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2.xml><?xml version="1.0" encoding="utf-8"?>
<p:tagLst xmlns:p="http://schemas.openxmlformats.org/presentationml/2006/main">
  <p:tag name="KSO_WM_BEAUTIFY_FLAG" val=""/>
</p:tagLst>
</file>

<file path=ppt/tags/tag1323.xml><?xml version="1.0" encoding="utf-8"?>
<p:tagLst xmlns:p="http://schemas.openxmlformats.org/presentationml/2006/main">
  <p:tag name="KSO_WM_BEAUTIFY_FLAG" val=""/>
</p:tagLst>
</file>

<file path=ppt/tags/tag1324.xml><?xml version="1.0" encoding="utf-8"?>
<p:tagLst xmlns:p="http://schemas.openxmlformats.org/presentationml/2006/main">
  <p:tag name="KSO_WM_BEAUTIFY_FLAG" val=""/>
</p:tagLst>
</file>

<file path=ppt/tags/tag1325.xml><?xml version="1.0" encoding="utf-8"?>
<p:tagLst xmlns:p="http://schemas.openxmlformats.org/presentationml/2006/main">
  <p:tag name="KSO_WM_BEAUTIFY_FLAG" val=""/>
</p:tagLst>
</file>

<file path=ppt/tags/tag1326.xml><?xml version="1.0" encoding="utf-8"?>
<p:tagLst xmlns:p="http://schemas.openxmlformats.org/presentationml/2006/main">
  <p:tag name="KSO_WM_BEAUTIFY_FLAG" val=""/>
</p:tagLst>
</file>

<file path=ppt/tags/tag132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28.xml><?xml version="1.0" encoding="utf-8"?>
<p:tagLst xmlns:p="http://schemas.openxmlformats.org/presentationml/2006/main">
  <p:tag name="KSO_WM_BEAUTIFY_FLAG" val=""/>
</p:tagLst>
</file>

<file path=ppt/tags/tag1329.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30.xml><?xml version="1.0" encoding="utf-8"?>
<p:tagLst xmlns:p="http://schemas.openxmlformats.org/presentationml/2006/main">
  <p:tag name="KSO_WM_BEAUTIFY_FLAG" val=""/>
</p:tagLst>
</file>

<file path=ppt/tags/tag1331.xml><?xml version="1.0" encoding="utf-8"?>
<p:tagLst xmlns:p="http://schemas.openxmlformats.org/presentationml/2006/main">
  <p:tag name="KSO_WM_BEAUTIFY_FLAG" val=""/>
</p:tagLst>
</file>

<file path=ppt/tags/tag1332.xml><?xml version="1.0" encoding="utf-8"?>
<p:tagLst xmlns:p="http://schemas.openxmlformats.org/presentationml/2006/main">
  <p:tag name="KSO_WM_BEAUTIFY_FLAG" val=""/>
</p:tagLst>
</file>

<file path=ppt/tags/tag1333.xml><?xml version="1.0" encoding="utf-8"?>
<p:tagLst xmlns:p="http://schemas.openxmlformats.org/presentationml/2006/main">
  <p:tag name="KSO_WM_BEAUTIFY_FLAG" val=""/>
</p:tagLst>
</file>

<file path=ppt/tags/tag1334.xml><?xml version="1.0" encoding="utf-8"?>
<p:tagLst xmlns:p="http://schemas.openxmlformats.org/presentationml/2006/main">
  <p:tag name="KSO_WM_BEAUTIFY_FLAG" val=""/>
</p:tagLst>
</file>

<file path=ppt/tags/tag1335.xml><?xml version="1.0" encoding="utf-8"?>
<p:tagLst xmlns:p="http://schemas.openxmlformats.org/presentationml/2006/main">
  <p:tag name="KSO_WM_BEAUTIFY_FLAG" val=""/>
</p:tagLst>
</file>

<file path=ppt/tags/tag1336.xml><?xml version="1.0" encoding="utf-8"?>
<p:tagLst xmlns:p="http://schemas.openxmlformats.org/presentationml/2006/main">
  <p:tag name="KSO_WM_BEAUTIFY_FLAG" val=""/>
</p:tagLst>
</file>

<file path=ppt/tags/tag1337.xml><?xml version="1.0" encoding="utf-8"?>
<p:tagLst xmlns:p="http://schemas.openxmlformats.org/presentationml/2006/main">
  <p:tag name="KSO_WM_BEAUTIFY_FLAG" val=""/>
</p:tagLst>
</file>

<file path=ppt/tags/tag1338.xml><?xml version="1.0" encoding="utf-8"?>
<p:tagLst xmlns:p="http://schemas.openxmlformats.org/presentationml/2006/main">
  <p:tag name="KSO_WM_BEAUTIFY_FLAG" val=""/>
</p:tagLst>
</file>

<file path=ppt/tags/tag1339.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40.xml><?xml version="1.0" encoding="utf-8"?>
<p:tagLst xmlns:p="http://schemas.openxmlformats.org/presentationml/2006/main">
  <p:tag name="KSO_WM_BEAUTIFY_FLAG" val=""/>
</p:tagLst>
</file>

<file path=ppt/tags/tag1341.xml><?xml version="1.0" encoding="utf-8"?>
<p:tagLst xmlns:p="http://schemas.openxmlformats.org/presentationml/2006/main">
  <p:tag name="KSO_WM_BEAUTIFY_FLAG" val=""/>
</p:tagLst>
</file>

<file path=ppt/tags/tag1342.xml><?xml version="1.0" encoding="utf-8"?>
<p:tagLst xmlns:p="http://schemas.openxmlformats.org/presentationml/2006/main">
  <p:tag name="KSO_WM_BEAUTIFY_FLAG" val=""/>
</p:tagLst>
</file>

<file path=ppt/tags/tag1343.xml><?xml version="1.0" encoding="utf-8"?>
<p:tagLst xmlns:p="http://schemas.openxmlformats.org/presentationml/2006/main">
  <p:tag name="KSO_WM_BEAUTIFY_FLAG" val=""/>
</p:tagLst>
</file>

<file path=ppt/tags/tag1344.xml><?xml version="1.0" encoding="utf-8"?>
<p:tagLst xmlns:p="http://schemas.openxmlformats.org/presentationml/2006/main">
  <p:tag name="KSO_WM_BEAUTIFY_FLAG" val=""/>
</p:tagLst>
</file>

<file path=ppt/tags/tag1345.xml><?xml version="1.0" encoding="utf-8"?>
<p:tagLst xmlns:p="http://schemas.openxmlformats.org/presentationml/2006/main">
  <p:tag name="KSO_WM_BEAUTIFY_FLAG" val=""/>
</p:tagLst>
</file>

<file path=ppt/tags/tag1346.xml><?xml version="1.0" encoding="utf-8"?>
<p:tagLst xmlns:p="http://schemas.openxmlformats.org/presentationml/2006/main">
  <p:tag name="KSO_WM_BEAUTIFY_FLAG" val=""/>
</p:tagLst>
</file>

<file path=ppt/tags/tag1347.xml><?xml version="1.0" encoding="utf-8"?>
<p:tagLst xmlns:p="http://schemas.openxmlformats.org/presentationml/2006/main">
  <p:tag name="KSO_WM_BEAUTIFY_FLAG" val=""/>
</p:tagLst>
</file>

<file path=ppt/tags/tag1348.xml><?xml version="1.0" encoding="utf-8"?>
<p:tagLst xmlns:p="http://schemas.openxmlformats.org/presentationml/2006/main">
  <p:tag name="KSO_WM_BEAUTIFY_FLAG" val=""/>
</p:tagLst>
</file>

<file path=ppt/tags/tag1349.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50.xml><?xml version="1.0" encoding="utf-8"?>
<p:tagLst xmlns:p="http://schemas.openxmlformats.org/presentationml/2006/main">
  <p:tag name="KSO_WM_BEAUTIFY_FLAG" val=""/>
</p:tagLst>
</file>

<file path=ppt/tags/tag1351.xml><?xml version="1.0" encoding="utf-8"?>
<p:tagLst xmlns:p="http://schemas.openxmlformats.org/presentationml/2006/main">
  <p:tag name="KSO_WM_BEAUTIFY_FLAG" val=""/>
</p:tagLst>
</file>

<file path=ppt/tags/tag1352.xml><?xml version="1.0" encoding="utf-8"?>
<p:tagLst xmlns:p="http://schemas.openxmlformats.org/presentationml/2006/main">
  <p:tag name="KSO_WM_BEAUTIFY_FLAG" val=""/>
</p:tagLst>
</file>

<file path=ppt/tags/tag1353.xml><?xml version="1.0" encoding="utf-8"?>
<p:tagLst xmlns:p="http://schemas.openxmlformats.org/presentationml/2006/main">
  <p:tag name="KSO_WM_BEAUTIFY_FLAG" val=""/>
</p:tagLst>
</file>

<file path=ppt/tags/tag1354.xml><?xml version="1.0" encoding="utf-8"?>
<p:tagLst xmlns:p="http://schemas.openxmlformats.org/presentationml/2006/main">
  <p:tag name="KSO_WM_BEAUTIFY_FLAG" val=""/>
</p:tagLst>
</file>

<file path=ppt/tags/tag1355.xml><?xml version="1.0" encoding="utf-8"?>
<p:tagLst xmlns:p="http://schemas.openxmlformats.org/presentationml/2006/main">
  <p:tag name="KSO_WM_BEAUTIFY_FLAG" val=""/>
</p:tagLst>
</file>

<file path=ppt/tags/tag1356.xml><?xml version="1.0" encoding="utf-8"?>
<p:tagLst xmlns:p="http://schemas.openxmlformats.org/presentationml/2006/main">
  <p:tag name="KSO_WM_BEAUTIFY_FLAG" val=""/>
</p:tagLst>
</file>

<file path=ppt/tags/tag1357.xml><?xml version="1.0" encoding="utf-8"?>
<p:tagLst xmlns:p="http://schemas.openxmlformats.org/presentationml/2006/main">
  <p:tag name="KSO_WM_BEAUTIFY_FLAG" val=""/>
</p:tagLst>
</file>

<file path=ppt/tags/tag1358.xml><?xml version="1.0" encoding="utf-8"?>
<p:tagLst xmlns:p="http://schemas.openxmlformats.org/presentationml/2006/main">
  <p:tag name="KSO_WM_BEAUTIFY_FLAG" val=""/>
</p:tagLst>
</file>

<file path=ppt/tags/tag1359.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60.xml><?xml version="1.0" encoding="utf-8"?>
<p:tagLst xmlns:p="http://schemas.openxmlformats.org/presentationml/2006/main">
  <p:tag name="KSO_WM_BEAUTIFY_FLAG" val=""/>
</p:tagLst>
</file>

<file path=ppt/tags/tag136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62.xml><?xml version="1.0" encoding="utf-8"?>
<p:tagLst xmlns:p="http://schemas.openxmlformats.org/presentationml/2006/main">
  <p:tag name="KSO_WM_BEAUTIFY_FLAG" val=""/>
</p:tagLst>
</file>

<file path=ppt/tags/tag1363.xml><?xml version="1.0" encoding="utf-8"?>
<p:tagLst xmlns:p="http://schemas.openxmlformats.org/presentationml/2006/main">
  <p:tag name="KSO_WM_BEAUTIFY_FLAG" val=""/>
</p:tagLst>
</file>

<file path=ppt/tags/tag1364.xml><?xml version="1.0" encoding="utf-8"?>
<p:tagLst xmlns:p="http://schemas.openxmlformats.org/presentationml/2006/main">
  <p:tag name="KSO_WM_BEAUTIFY_FLAG" val=""/>
</p:tagLst>
</file>

<file path=ppt/tags/tag1365.xml><?xml version="1.0" encoding="utf-8"?>
<p:tagLst xmlns:p="http://schemas.openxmlformats.org/presentationml/2006/main">
  <p:tag name="KSO_WM_BEAUTIFY_FLAG" val=""/>
</p:tagLst>
</file>

<file path=ppt/tags/tag1366.xml><?xml version="1.0" encoding="utf-8"?>
<p:tagLst xmlns:p="http://schemas.openxmlformats.org/presentationml/2006/main">
  <p:tag name="KSO_WM_BEAUTIFY_FLAG" val=""/>
</p:tagLst>
</file>

<file path=ppt/tags/tag1367.xml><?xml version="1.0" encoding="utf-8"?>
<p:tagLst xmlns:p="http://schemas.openxmlformats.org/presentationml/2006/main">
  <p:tag name="KSO_WM_BEAUTIFY_FLAG" val=""/>
</p:tagLst>
</file>

<file path=ppt/tags/tag1368.xml><?xml version="1.0" encoding="utf-8"?>
<p:tagLst xmlns:p="http://schemas.openxmlformats.org/presentationml/2006/main">
  <p:tag name="KSO_WM_BEAUTIFY_FLAG" val=""/>
</p:tagLst>
</file>

<file path=ppt/tags/tag1369.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70.xml><?xml version="1.0" encoding="utf-8"?>
<p:tagLst xmlns:p="http://schemas.openxmlformats.org/presentationml/2006/main">
  <p:tag name="KSO_WM_BEAUTIFY_FLAG" val=""/>
</p:tagLst>
</file>

<file path=ppt/tags/tag1371.xml><?xml version="1.0" encoding="utf-8"?>
<p:tagLst xmlns:p="http://schemas.openxmlformats.org/presentationml/2006/main">
  <p:tag name="KSO_WM_BEAUTIFY_FLAG" val=""/>
</p:tagLst>
</file>

<file path=ppt/tags/tag1372.xml><?xml version="1.0" encoding="utf-8"?>
<p:tagLst xmlns:p="http://schemas.openxmlformats.org/presentationml/2006/main">
  <p:tag name="KSO_WM_BEAUTIFY_FLAG" val=""/>
</p:tagLst>
</file>

<file path=ppt/tags/tag1373.xml><?xml version="1.0" encoding="utf-8"?>
<p:tagLst xmlns:p="http://schemas.openxmlformats.org/presentationml/2006/main">
  <p:tag name="KSO_WM_BEAUTIFY_FLAG" val=""/>
</p:tagLst>
</file>

<file path=ppt/tags/tag1374.xml><?xml version="1.0" encoding="utf-8"?>
<p:tagLst xmlns:p="http://schemas.openxmlformats.org/presentationml/2006/main">
  <p:tag name="KSO_WM_BEAUTIFY_FLAG" val=""/>
</p:tagLst>
</file>

<file path=ppt/tags/tag1375.xml><?xml version="1.0" encoding="utf-8"?>
<p:tagLst xmlns:p="http://schemas.openxmlformats.org/presentationml/2006/main">
  <p:tag name="KSO_WM_BEAUTIFY_FLAG" val=""/>
</p:tagLst>
</file>

<file path=ppt/tags/tag1376.xml><?xml version="1.0" encoding="utf-8"?>
<p:tagLst xmlns:p="http://schemas.openxmlformats.org/presentationml/2006/main">
  <p:tag name="KSO_WM_BEAUTIFY_FLAG" val=""/>
</p:tagLst>
</file>

<file path=ppt/tags/tag1377.xml><?xml version="1.0" encoding="utf-8"?>
<p:tagLst xmlns:p="http://schemas.openxmlformats.org/presentationml/2006/main">
  <p:tag name="KSO_WM_BEAUTIFY_FLAG" val=""/>
</p:tagLst>
</file>

<file path=ppt/tags/tag1378.xml><?xml version="1.0" encoding="utf-8"?>
<p:tagLst xmlns:p="http://schemas.openxmlformats.org/presentationml/2006/main">
  <p:tag name="KSO_WM_BEAUTIFY_FLAG" val=""/>
</p:tagLst>
</file>

<file path=ppt/tags/tag1379.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80.xml><?xml version="1.0" encoding="utf-8"?>
<p:tagLst xmlns:p="http://schemas.openxmlformats.org/presentationml/2006/main">
  <p:tag name="KSO_WM_BEAUTIFY_FLAG" val=""/>
</p:tagLst>
</file>

<file path=ppt/tags/tag1381.xml><?xml version="1.0" encoding="utf-8"?>
<p:tagLst xmlns:p="http://schemas.openxmlformats.org/presentationml/2006/main">
  <p:tag name="KSO_WM_BEAUTIFY_FLAG" val=""/>
</p:tagLst>
</file>

<file path=ppt/tags/tag1382.xml><?xml version="1.0" encoding="utf-8"?>
<p:tagLst xmlns:p="http://schemas.openxmlformats.org/presentationml/2006/main">
  <p:tag name="KSO_WM_BEAUTIFY_FLAG" val=""/>
</p:tagLst>
</file>

<file path=ppt/tags/tag1383.xml><?xml version="1.0" encoding="utf-8"?>
<p:tagLst xmlns:p="http://schemas.openxmlformats.org/presentationml/2006/main">
  <p:tag name="KSO_WM_BEAUTIFY_FLAG" val=""/>
</p:tagLst>
</file>

<file path=ppt/tags/tag1384.xml><?xml version="1.0" encoding="utf-8"?>
<p:tagLst xmlns:p="http://schemas.openxmlformats.org/presentationml/2006/main">
  <p:tag name="KSO_WM_BEAUTIFY_FLAG" val=""/>
</p:tagLst>
</file>

<file path=ppt/tags/tag1385.xml><?xml version="1.0" encoding="utf-8"?>
<p:tagLst xmlns:p="http://schemas.openxmlformats.org/presentationml/2006/main">
  <p:tag name="KSO_WM_BEAUTIFY_FLAG" val=""/>
</p:tagLst>
</file>

<file path=ppt/tags/tag1386.xml><?xml version="1.0" encoding="utf-8"?>
<p:tagLst xmlns:p="http://schemas.openxmlformats.org/presentationml/2006/main">
  <p:tag name="KSO_WM_BEAUTIFY_FLAG" val=""/>
</p:tagLst>
</file>

<file path=ppt/tags/tag1387.xml><?xml version="1.0" encoding="utf-8"?>
<p:tagLst xmlns:p="http://schemas.openxmlformats.org/presentationml/2006/main">
  <p:tag name="KSO_WM_BEAUTIFY_FLAG" val=""/>
</p:tagLst>
</file>

<file path=ppt/tags/tag1388.xml><?xml version="1.0" encoding="utf-8"?>
<p:tagLst xmlns:p="http://schemas.openxmlformats.org/presentationml/2006/main">
  <p:tag name="KSO_WM_BEAUTIFY_FLAG" val=""/>
</p:tagLst>
</file>

<file path=ppt/tags/tag1389.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390.xml><?xml version="1.0" encoding="utf-8"?>
<p:tagLst xmlns:p="http://schemas.openxmlformats.org/presentationml/2006/main">
  <p:tag name="KSO_WM_BEAUTIFY_FLAG" val=""/>
</p:tagLst>
</file>

<file path=ppt/tags/tag1391.xml><?xml version="1.0" encoding="utf-8"?>
<p:tagLst xmlns:p="http://schemas.openxmlformats.org/presentationml/2006/main">
  <p:tag name="KSO_WM_BEAUTIFY_FLAG" val=""/>
</p:tagLst>
</file>

<file path=ppt/tags/tag1392.xml><?xml version="1.0" encoding="utf-8"?>
<p:tagLst xmlns:p="http://schemas.openxmlformats.org/presentationml/2006/main">
  <p:tag name="KSO_WM_BEAUTIFY_FLAG" val=""/>
</p:tagLst>
</file>

<file path=ppt/tags/tag1393.xml><?xml version="1.0" encoding="utf-8"?>
<p:tagLst xmlns:p="http://schemas.openxmlformats.org/presentationml/2006/main">
  <p:tag name="KSO_WM_BEAUTIFY_FLAG" val=""/>
</p:tagLst>
</file>

<file path=ppt/tags/tag139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95.xml><?xml version="1.0" encoding="utf-8"?>
<p:tagLst xmlns:p="http://schemas.openxmlformats.org/presentationml/2006/main">
  <p:tag name="KSO_WM_BEAUTIFY_FLAG" val=""/>
</p:tagLst>
</file>

<file path=ppt/tags/tag1396.xml><?xml version="1.0" encoding="utf-8"?>
<p:tagLst xmlns:p="http://schemas.openxmlformats.org/presentationml/2006/main">
  <p:tag name="KSO_WM_BEAUTIFY_FLAG" val=""/>
</p:tagLst>
</file>

<file path=ppt/tags/tag1397.xml><?xml version="1.0" encoding="utf-8"?>
<p:tagLst xmlns:p="http://schemas.openxmlformats.org/presentationml/2006/main">
  <p:tag name="KSO_WM_BEAUTIFY_FLAG" val=""/>
</p:tagLst>
</file>

<file path=ppt/tags/tag1398.xml><?xml version="1.0" encoding="utf-8"?>
<p:tagLst xmlns:p="http://schemas.openxmlformats.org/presentationml/2006/main">
  <p:tag name="KSO_WM_BEAUTIFY_FLAG" val=""/>
</p:tagLst>
</file>

<file path=ppt/tags/tag1399.xml><?xml version="1.0" encoding="utf-8"?>
<p:tagLst xmlns:p="http://schemas.openxmlformats.org/presentationml/2006/main">
  <p:tag name="KSO_WM_BEAUTIFY_FLAG" va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00.xml><?xml version="1.0" encoding="utf-8"?>
<p:tagLst xmlns:p="http://schemas.openxmlformats.org/presentationml/2006/main">
  <p:tag name="KSO_WM_BEAUTIFY_FLAG" val=""/>
</p:tagLst>
</file>

<file path=ppt/tags/tag1401.xml><?xml version="1.0" encoding="utf-8"?>
<p:tagLst xmlns:p="http://schemas.openxmlformats.org/presentationml/2006/main">
  <p:tag name="KSO_WM_BEAUTIFY_FLAG" val=""/>
</p:tagLst>
</file>

<file path=ppt/tags/tag1402.xml><?xml version="1.0" encoding="utf-8"?>
<p:tagLst xmlns:p="http://schemas.openxmlformats.org/presentationml/2006/main">
  <p:tag name="KSO_WM_BEAUTIFY_FLAG" val=""/>
</p:tagLst>
</file>

<file path=ppt/tags/tag1403.xml><?xml version="1.0" encoding="utf-8"?>
<p:tagLst xmlns:p="http://schemas.openxmlformats.org/presentationml/2006/main">
  <p:tag name="KSO_WM_BEAUTIFY_FLAG" val=""/>
</p:tagLst>
</file>

<file path=ppt/tags/tag1404.xml><?xml version="1.0" encoding="utf-8"?>
<p:tagLst xmlns:p="http://schemas.openxmlformats.org/presentationml/2006/main">
  <p:tag name="KSO_WM_BEAUTIFY_FLAG" val=""/>
</p:tagLst>
</file>

<file path=ppt/tags/tag1405.xml><?xml version="1.0" encoding="utf-8"?>
<p:tagLst xmlns:p="http://schemas.openxmlformats.org/presentationml/2006/main">
  <p:tag name="KSO_WM_BEAUTIFY_FLAG" val=""/>
</p:tagLst>
</file>

<file path=ppt/tags/tag1406.xml><?xml version="1.0" encoding="utf-8"?>
<p:tagLst xmlns:p="http://schemas.openxmlformats.org/presentationml/2006/main">
  <p:tag name="KSO_WM_BEAUTIFY_FLAG" val=""/>
</p:tagLst>
</file>

<file path=ppt/tags/tag1407.xml><?xml version="1.0" encoding="utf-8"?>
<p:tagLst xmlns:p="http://schemas.openxmlformats.org/presentationml/2006/main">
  <p:tag name="KSO_WM_BEAUTIFY_FLAG" val=""/>
</p:tagLst>
</file>

<file path=ppt/tags/tag1408.xml><?xml version="1.0" encoding="utf-8"?>
<p:tagLst xmlns:p="http://schemas.openxmlformats.org/presentationml/2006/main">
  <p:tag name="KSO_WM_BEAUTIFY_FLAG" val=""/>
</p:tagLst>
</file>

<file path=ppt/tags/tag140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1.xml><?xml version="1.0" encoding="utf-8"?>
<p:tagLst xmlns:p="http://schemas.openxmlformats.org/presentationml/2006/main">
  <p:tag name="KSO_WM_BEAUTIFY_FLAG" val=""/>
</p:tagLst>
</file>

<file path=ppt/tags/tag1410.xml><?xml version="1.0" encoding="utf-8"?>
<p:tagLst xmlns:p="http://schemas.openxmlformats.org/presentationml/2006/main">
  <p:tag name="KSO_WM_BEAUTIFY_FLAG" val=""/>
</p:tagLst>
</file>

<file path=ppt/tags/tag1411.xml><?xml version="1.0" encoding="utf-8"?>
<p:tagLst xmlns:p="http://schemas.openxmlformats.org/presentationml/2006/main">
  <p:tag name="KSO_WM_BEAUTIFY_FLAG" val=""/>
</p:tagLst>
</file>

<file path=ppt/tags/tag1412.xml><?xml version="1.0" encoding="utf-8"?>
<p:tagLst xmlns:p="http://schemas.openxmlformats.org/presentationml/2006/main">
  <p:tag name="KSO_WM_BEAUTIFY_FLAG" val=""/>
</p:tagLst>
</file>

<file path=ppt/tags/tag1413.xml><?xml version="1.0" encoding="utf-8"?>
<p:tagLst xmlns:p="http://schemas.openxmlformats.org/presentationml/2006/main">
  <p:tag name="KSO_WM_BEAUTIFY_FLAG" val=""/>
</p:tagLst>
</file>

<file path=ppt/tags/tag1414.xml><?xml version="1.0" encoding="utf-8"?>
<p:tagLst xmlns:p="http://schemas.openxmlformats.org/presentationml/2006/main">
  <p:tag name="KSO_WM_BEAUTIFY_FLAG" val=""/>
</p:tagLst>
</file>

<file path=ppt/tags/tag1415.xml><?xml version="1.0" encoding="utf-8"?>
<p:tagLst xmlns:p="http://schemas.openxmlformats.org/presentationml/2006/main">
  <p:tag name="KSO_WM_BEAUTIFY_FLAG" val=""/>
</p:tagLst>
</file>

<file path=ppt/tags/tag1416.xml><?xml version="1.0" encoding="utf-8"?>
<p:tagLst xmlns:p="http://schemas.openxmlformats.org/presentationml/2006/main">
  <p:tag name="KSO_WM_BEAUTIFY_FLAG" val=""/>
</p:tagLst>
</file>

<file path=ppt/tags/tag1417.xml><?xml version="1.0" encoding="utf-8"?>
<p:tagLst xmlns:p="http://schemas.openxmlformats.org/presentationml/2006/main">
  <p:tag name="KSO_WM_BEAUTIFY_FLAG" val=""/>
</p:tagLst>
</file>

<file path=ppt/tags/tag141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19.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20.xml><?xml version="1.0" encoding="utf-8"?>
<p:tagLst xmlns:p="http://schemas.openxmlformats.org/presentationml/2006/main">
  <p:tag name="KSO_WM_BEAUTIFY_FLAG" val=""/>
</p:tagLst>
</file>

<file path=ppt/tags/tag1421.xml><?xml version="1.0" encoding="utf-8"?>
<p:tagLst xmlns:p="http://schemas.openxmlformats.org/presentationml/2006/main">
  <p:tag name="KSO_WM_BEAUTIFY_FLAG" val=""/>
</p:tagLst>
</file>

<file path=ppt/tags/tag1422.xml><?xml version="1.0" encoding="utf-8"?>
<p:tagLst xmlns:p="http://schemas.openxmlformats.org/presentationml/2006/main">
  <p:tag name="KSO_WM_BEAUTIFY_FLAG" val=""/>
</p:tagLst>
</file>

<file path=ppt/tags/tag1423.xml><?xml version="1.0" encoding="utf-8"?>
<p:tagLst xmlns:p="http://schemas.openxmlformats.org/presentationml/2006/main">
  <p:tag name="KSO_WM_BEAUTIFY_FLAG" val=""/>
</p:tagLst>
</file>

<file path=ppt/tags/tag142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25.xml><?xml version="1.0" encoding="utf-8"?>
<p:tagLst xmlns:p="http://schemas.openxmlformats.org/presentationml/2006/main">
  <p:tag name="KSO_WM_BEAUTIFY_FLAG" val=""/>
</p:tagLst>
</file>

<file path=ppt/tags/tag1426.xml><?xml version="1.0" encoding="utf-8"?>
<p:tagLst xmlns:p="http://schemas.openxmlformats.org/presentationml/2006/main">
  <p:tag name="KSO_WM_BEAUTIFY_FLAG" val=""/>
</p:tagLst>
</file>

<file path=ppt/tags/tag1427.xml><?xml version="1.0" encoding="utf-8"?>
<p:tagLst xmlns:p="http://schemas.openxmlformats.org/presentationml/2006/main">
  <p:tag name="KSO_WM_BEAUTIFY_FLAG" val=""/>
</p:tagLst>
</file>

<file path=ppt/tags/tag1428.xml><?xml version="1.0" encoding="utf-8"?>
<p:tagLst xmlns:p="http://schemas.openxmlformats.org/presentationml/2006/main">
  <p:tag name="KSO_WM_BEAUTIFY_FLAG" val=""/>
</p:tagLst>
</file>

<file path=ppt/tags/tag1429.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30.xml><?xml version="1.0" encoding="utf-8"?>
<p:tagLst xmlns:p="http://schemas.openxmlformats.org/presentationml/2006/main">
  <p:tag name="KSO_WM_BEAUTIFY_FLAG" val=""/>
</p:tagLst>
</file>

<file path=ppt/tags/tag1431.xml><?xml version="1.0" encoding="utf-8"?>
<p:tagLst xmlns:p="http://schemas.openxmlformats.org/presentationml/2006/main">
  <p:tag name="KSO_WM_BEAUTIFY_FLAG" val=""/>
</p:tagLst>
</file>

<file path=ppt/tags/tag1432.xml><?xml version="1.0" encoding="utf-8"?>
<p:tagLst xmlns:p="http://schemas.openxmlformats.org/presentationml/2006/main">
  <p:tag name="KSO_WM_BEAUTIFY_FLAG" val=""/>
</p:tagLst>
</file>

<file path=ppt/tags/tag1433.xml><?xml version="1.0" encoding="utf-8"?>
<p:tagLst xmlns:p="http://schemas.openxmlformats.org/presentationml/2006/main">
  <p:tag name="KSO_WM_BEAUTIFY_FLAG" val=""/>
</p:tagLst>
</file>

<file path=ppt/tags/tag1434.xml><?xml version="1.0" encoding="utf-8"?>
<p:tagLst xmlns:p="http://schemas.openxmlformats.org/presentationml/2006/main">
  <p:tag name="KSO_WM_BEAUTIFY_FLAG" val=""/>
</p:tagLst>
</file>

<file path=ppt/tags/tag1435.xml><?xml version="1.0" encoding="utf-8"?>
<p:tagLst xmlns:p="http://schemas.openxmlformats.org/presentationml/2006/main">
  <p:tag name="KSO_WM_BEAUTIFY_FLAG" val=""/>
</p:tagLst>
</file>

<file path=ppt/tags/tag1436.xml><?xml version="1.0" encoding="utf-8"?>
<p:tagLst xmlns:p="http://schemas.openxmlformats.org/presentationml/2006/main">
  <p:tag name="KSO_WM_BEAUTIFY_FLAG" val=""/>
</p:tagLst>
</file>

<file path=ppt/tags/tag1437.xml><?xml version="1.0" encoding="utf-8"?>
<p:tagLst xmlns:p="http://schemas.openxmlformats.org/presentationml/2006/main">
  <p:tag name="KSO_WM_BEAUTIFY_FLAG" val=""/>
</p:tagLst>
</file>

<file path=ppt/tags/tag1438.xml><?xml version="1.0" encoding="utf-8"?>
<p:tagLst xmlns:p="http://schemas.openxmlformats.org/presentationml/2006/main">
  <p:tag name="KSO_WM_BEAUTIFY_FLAG" val=""/>
</p:tagLst>
</file>

<file path=ppt/tags/tag1439.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40.xml><?xml version="1.0" encoding="utf-8"?>
<p:tagLst xmlns:p="http://schemas.openxmlformats.org/presentationml/2006/main">
  <p:tag name="KSO_WM_BEAUTIFY_FLAG" val=""/>
</p:tagLst>
</file>

<file path=ppt/tags/tag1441.xml><?xml version="1.0" encoding="utf-8"?>
<p:tagLst xmlns:p="http://schemas.openxmlformats.org/presentationml/2006/main">
  <p:tag name="KSO_WM_BEAUTIFY_FLAG" val=""/>
</p:tagLst>
</file>

<file path=ppt/tags/tag1442.xml><?xml version="1.0" encoding="utf-8"?>
<p:tagLst xmlns:p="http://schemas.openxmlformats.org/presentationml/2006/main">
  <p:tag name="KSO_WM_BEAUTIFY_FLAG" val=""/>
</p:tagLst>
</file>

<file path=ppt/tags/tag1443.xml><?xml version="1.0" encoding="utf-8"?>
<p:tagLst xmlns:p="http://schemas.openxmlformats.org/presentationml/2006/main">
  <p:tag name="KSO_WM_BEAUTIFY_FLAG" val=""/>
</p:tagLst>
</file>

<file path=ppt/tags/tag1444.xml><?xml version="1.0" encoding="utf-8"?>
<p:tagLst xmlns:p="http://schemas.openxmlformats.org/presentationml/2006/main">
  <p:tag name="KSO_WM_BEAUTIFY_FLAG" val=""/>
</p:tagLst>
</file>

<file path=ppt/tags/tag1445.xml><?xml version="1.0" encoding="utf-8"?>
<p:tagLst xmlns:p="http://schemas.openxmlformats.org/presentationml/2006/main">
  <p:tag name="KSO_WM_BEAUTIFY_FLAG" val=""/>
</p:tagLst>
</file>

<file path=ppt/tags/tag1446.xml><?xml version="1.0" encoding="utf-8"?>
<p:tagLst xmlns:p="http://schemas.openxmlformats.org/presentationml/2006/main">
  <p:tag name="KSO_WM_BEAUTIFY_FLAG" val=""/>
</p:tagLst>
</file>

<file path=ppt/tags/tag1447.xml><?xml version="1.0" encoding="utf-8"?>
<p:tagLst xmlns:p="http://schemas.openxmlformats.org/presentationml/2006/main">
  <p:tag name="KSO_WM_BEAUTIFY_FLAG" val=""/>
</p:tagLst>
</file>

<file path=ppt/tags/tag1448.xml><?xml version="1.0" encoding="utf-8"?>
<p:tagLst xmlns:p="http://schemas.openxmlformats.org/presentationml/2006/main">
  <p:tag name="KSO_WM_BEAUTIFY_FLAG" val=""/>
</p:tagLst>
</file>

<file path=ppt/tags/tag144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5.xml><?xml version="1.0" encoding="utf-8"?>
<p:tagLst xmlns:p="http://schemas.openxmlformats.org/presentationml/2006/main">
  <p:tag name="KSO_WM_BEAUTIFY_FLAG" val=""/>
</p:tagLst>
</file>

<file path=ppt/tags/tag1450.xml><?xml version="1.0" encoding="utf-8"?>
<p:tagLst xmlns:p="http://schemas.openxmlformats.org/presentationml/2006/main">
  <p:tag name="KSO_WM_BEAUTIFY_FLAG" val=""/>
</p:tagLst>
</file>

<file path=ppt/tags/tag1451.xml><?xml version="1.0" encoding="utf-8"?>
<p:tagLst xmlns:p="http://schemas.openxmlformats.org/presentationml/2006/main">
  <p:tag name="KSO_WM_BEAUTIFY_FLAG" val=""/>
</p:tagLst>
</file>

<file path=ppt/tags/tag1452.xml><?xml version="1.0" encoding="utf-8"?>
<p:tagLst xmlns:p="http://schemas.openxmlformats.org/presentationml/2006/main">
  <p:tag name="KSO_WM_BEAUTIFY_FLAG" val=""/>
</p:tagLst>
</file>

<file path=ppt/tags/tag1453.xml><?xml version="1.0" encoding="utf-8"?>
<p:tagLst xmlns:p="http://schemas.openxmlformats.org/presentationml/2006/main">
  <p:tag name="KSO_WM_BEAUTIFY_FLAG" val=""/>
</p:tagLst>
</file>

<file path=ppt/tags/tag1454.xml><?xml version="1.0" encoding="utf-8"?>
<p:tagLst xmlns:p="http://schemas.openxmlformats.org/presentationml/2006/main">
  <p:tag name="KSO_WM_BEAUTIFY_FLAG" val=""/>
</p:tagLst>
</file>

<file path=ppt/tags/tag145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56.xml><?xml version="1.0" encoding="utf-8"?>
<p:tagLst xmlns:p="http://schemas.openxmlformats.org/presentationml/2006/main">
  <p:tag name="KSO_WM_BEAUTIFY_FLAG" val=""/>
</p:tagLst>
</file>

<file path=ppt/tags/tag1457.xml><?xml version="1.0" encoding="utf-8"?>
<p:tagLst xmlns:p="http://schemas.openxmlformats.org/presentationml/2006/main">
  <p:tag name="KSO_WM_BEAUTIFY_FLAG" val=""/>
</p:tagLst>
</file>

<file path=ppt/tags/tag1458.xml><?xml version="1.0" encoding="utf-8"?>
<p:tagLst xmlns:p="http://schemas.openxmlformats.org/presentationml/2006/main">
  <p:tag name="KSO_WM_BEAUTIFY_FLAG" val=""/>
</p:tagLst>
</file>

<file path=ppt/tags/tag1459.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60.xml><?xml version="1.0" encoding="utf-8"?>
<p:tagLst xmlns:p="http://schemas.openxmlformats.org/presentationml/2006/main">
  <p:tag name="KSO_WM_BEAUTIFY_FLAG" val=""/>
</p:tagLst>
</file>

<file path=ppt/tags/tag146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462.xml><?xml version="1.0" encoding="utf-8"?>
<p:tagLst xmlns:p="http://schemas.openxmlformats.org/presentationml/2006/main">
  <p:tag name="KSO_WM_BEAUTIFY_FLAG" val=""/>
</p:tagLst>
</file>

<file path=ppt/tags/tag1463.xml><?xml version="1.0" encoding="utf-8"?>
<p:tagLst xmlns:p="http://schemas.openxmlformats.org/presentationml/2006/main">
  <p:tag name="KSO_WM_BEAUTIFY_FLAG" val=""/>
</p:tagLst>
</file>

<file path=ppt/tags/tag1464.xml><?xml version="1.0" encoding="utf-8"?>
<p:tagLst xmlns:p="http://schemas.openxmlformats.org/presentationml/2006/main">
  <p:tag name="KSO_WM_BEAUTIFY_FLAG" val=""/>
</p:tagLst>
</file>

<file path=ppt/tags/tag1465.xml><?xml version="1.0" encoding="utf-8"?>
<p:tagLst xmlns:p="http://schemas.openxmlformats.org/presentationml/2006/main">
  <p:tag name="KSO_WM_BEAUTIFY_FLAG" val=""/>
</p:tagLst>
</file>

<file path=ppt/tags/tag1466.xml><?xml version="1.0" encoding="utf-8"?>
<p:tagLst xmlns:p="http://schemas.openxmlformats.org/presentationml/2006/main">
  <p:tag name="KSO_WM_BEAUTIFY_FLAG" val=""/>
</p:tagLst>
</file>

<file path=ppt/tags/tag1467.xml><?xml version="1.0" encoding="utf-8"?>
<p:tagLst xmlns:p="http://schemas.openxmlformats.org/presentationml/2006/main">
  <p:tag name="KSO_WM_BEAUTIFY_FLAG" val=""/>
</p:tagLst>
</file>

<file path=ppt/tags/tag1468.xml><?xml version="1.0" encoding="utf-8"?>
<p:tagLst xmlns:p="http://schemas.openxmlformats.org/presentationml/2006/main">
  <p:tag name="KSO_WM_BEAUTIFY_FLAG" val=""/>
</p:tagLst>
</file>

<file path=ppt/tags/tag1469.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70.xml><?xml version="1.0" encoding="utf-8"?>
<p:tagLst xmlns:p="http://schemas.openxmlformats.org/presentationml/2006/main">
  <p:tag name="KSO_WM_BEAUTIFY_FLAG" val=""/>
</p:tagLst>
</file>

<file path=ppt/tags/tag1471.xml><?xml version="1.0" encoding="utf-8"?>
<p:tagLst xmlns:p="http://schemas.openxmlformats.org/presentationml/2006/main">
  <p:tag name="KSO_WM_BEAUTIFY_FLAG" val=""/>
</p:tagLst>
</file>

<file path=ppt/tags/tag1472.xml><?xml version="1.0" encoding="utf-8"?>
<p:tagLst xmlns:p="http://schemas.openxmlformats.org/presentationml/2006/main">
  <p:tag name="KSO_WM_BEAUTIFY_FLAG" val=""/>
</p:tagLst>
</file>

<file path=ppt/tags/tag1473.xml><?xml version="1.0" encoding="utf-8"?>
<p:tagLst xmlns:p="http://schemas.openxmlformats.org/presentationml/2006/main">
  <p:tag name="KSO_WM_BEAUTIFY_FLAG" val=""/>
</p:tagLst>
</file>

<file path=ppt/tags/tag1474.xml><?xml version="1.0" encoding="utf-8"?>
<p:tagLst xmlns:p="http://schemas.openxmlformats.org/presentationml/2006/main">
  <p:tag name="KSO_WM_BEAUTIFY_FLAG" val=""/>
</p:tagLst>
</file>

<file path=ppt/tags/tag1475.xml><?xml version="1.0" encoding="utf-8"?>
<p:tagLst xmlns:p="http://schemas.openxmlformats.org/presentationml/2006/main">
  <p:tag name="KSO_WM_BEAUTIFY_FLAG" val=""/>
</p:tagLst>
</file>

<file path=ppt/tags/tag1476.xml><?xml version="1.0" encoding="utf-8"?>
<p:tagLst xmlns:p="http://schemas.openxmlformats.org/presentationml/2006/main">
  <p:tag name="KSO_WM_BEAUTIFY_FLAG" val=""/>
</p:tagLst>
</file>

<file path=ppt/tags/tag1477.xml><?xml version="1.0" encoding="utf-8"?>
<p:tagLst xmlns:p="http://schemas.openxmlformats.org/presentationml/2006/main">
  <p:tag name="KSO_WM_BEAUTIFY_FLAG" val=""/>
</p:tagLst>
</file>

<file path=ppt/tags/tag1478.xml><?xml version="1.0" encoding="utf-8"?>
<p:tagLst xmlns:p="http://schemas.openxmlformats.org/presentationml/2006/main">
  <p:tag name="KSO_WM_BEAUTIFY_FLAG" val=""/>
</p:tagLst>
</file>

<file path=ppt/tags/tag1479.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80.xml><?xml version="1.0" encoding="utf-8"?>
<p:tagLst xmlns:p="http://schemas.openxmlformats.org/presentationml/2006/main">
  <p:tag name="KSO_WM_BEAUTIFY_FLAG" val=""/>
</p:tagLst>
</file>

<file path=ppt/tags/tag1481.xml><?xml version="1.0" encoding="utf-8"?>
<p:tagLst xmlns:p="http://schemas.openxmlformats.org/presentationml/2006/main">
  <p:tag name="KSO_WM_BEAUTIFY_FLAG" val=""/>
</p:tagLst>
</file>

<file path=ppt/tags/tag1482.xml><?xml version="1.0" encoding="utf-8"?>
<p:tagLst xmlns:p="http://schemas.openxmlformats.org/presentationml/2006/main">
  <p:tag name="KSO_WM_BEAUTIFY_FLAG" val=""/>
</p:tagLst>
</file>

<file path=ppt/tags/tag1483.xml><?xml version="1.0" encoding="utf-8"?>
<p:tagLst xmlns:p="http://schemas.openxmlformats.org/presentationml/2006/main">
  <p:tag name="KSO_WM_BEAUTIFY_FLAG" val=""/>
</p:tagLst>
</file>

<file path=ppt/tags/tag1484.xml><?xml version="1.0" encoding="utf-8"?>
<p:tagLst xmlns:p="http://schemas.openxmlformats.org/presentationml/2006/main">
  <p:tag name="KSO_WM_BEAUTIFY_FLAG" val=""/>
</p:tagLst>
</file>

<file path=ppt/tags/tag1485.xml><?xml version="1.0" encoding="utf-8"?>
<p:tagLst xmlns:p="http://schemas.openxmlformats.org/presentationml/2006/main">
  <p:tag name="KSO_WM_BEAUTIFY_FLAG" val=""/>
</p:tagLst>
</file>

<file path=ppt/tags/tag1486.xml><?xml version="1.0" encoding="utf-8"?>
<p:tagLst xmlns:p="http://schemas.openxmlformats.org/presentationml/2006/main">
  <p:tag name="KSO_WM_BEAUTIFY_FLAG" val=""/>
</p:tagLst>
</file>

<file path=ppt/tags/tag1487.xml><?xml version="1.0" encoding="utf-8"?>
<p:tagLst xmlns:p="http://schemas.openxmlformats.org/presentationml/2006/main">
  <p:tag name="KSO_WM_BEAUTIFY_FLAG" val=""/>
</p:tagLst>
</file>

<file path=ppt/tags/tag1488.xml><?xml version="1.0" encoding="utf-8"?>
<p:tagLst xmlns:p="http://schemas.openxmlformats.org/presentationml/2006/main">
  <p:tag name="KSO_WM_BEAUTIFY_FLAG" val=""/>
</p:tagLst>
</file>

<file path=ppt/tags/tag1489.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490.xml><?xml version="1.0" encoding="utf-8"?>
<p:tagLst xmlns:p="http://schemas.openxmlformats.org/presentationml/2006/main">
  <p:tag name="KSO_WM_BEAUTIFY_FLAG" val=""/>
</p:tagLst>
</file>

<file path=ppt/tags/tag1491.xml><?xml version="1.0" encoding="utf-8"?>
<p:tagLst xmlns:p="http://schemas.openxmlformats.org/presentationml/2006/main">
  <p:tag name="KSO_WM_BEAUTIFY_FLAG" val=""/>
</p:tagLst>
</file>

<file path=ppt/tags/tag1492.xml><?xml version="1.0" encoding="utf-8"?>
<p:tagLst xmlns:p="http://schemas.openxmlformats.org/presentationml/2006/main">
  <p:tag name="KSO_WM_BEAUTIFY_FLAG" val=""/>
</p:tagLst>
</file>

<file path=ppt/tags/tag1493.xml><?xml version="1.0" encoding="utf-8"?>
<p:tagLst xmlns:p="http://schemas.openxmlformats.org/presentationml/2006/main">
  <p:tag name="KSO_WM_BEAUTIFY_FLAG" val=""/>
</p:tagLst>
</file>

<file path=ppt/tags/tag1494.xml><?xml version="1.0" encoding="utf-8"?>
<p:tagLst xmlns:p="http://schemas.openxmlformats.org/presentationml/2006/main">
  <p:tag name="KSO_WM_BEAUTIFY_FLAG" val=""/>
</p:tagLst>
</file>

<file path=ppt/tags/tag1495.xml><?xml version="1.0" encoding="utf-8"?>
<p:tagLst xmlns:p="http://schemas.openxmlformats.org/presentationml/2006/main">
  <p:tag name="KSO_WM_BEAUTIFY_FLAG" val=""/>
</p:tagLst>
</file>

<file path=ppt/tags/tag1496.xml><?xml version="1.0" encoding="utf-8"?>
<p:tagLst xmlns:p="http://schemas.openxmlformats.org/presentationml/2006/main">
  <p:tag name="KSO_WM_BEAUTIFY_FLAG" val=""/>
</p:tagLst>
</file>

<file path=ppt/tags/tag1497.xml><?xml version="1.0" encoding="utf-8"?>
<p:tagLst xmlns:p="http://schemas.openxmlformats.org/presentationml/2006/main">
  <p:tag name="KSO_WM_BEAUTIFY_FLAG" val=""/>
</p:tagLst>
</file>

<file path=ppt/tags/tag1498.xml><?xml version="1.0" encoding="utf-8"?>
<p:tagLst xmlns:p="http://schemas.openxmlformats.org/presentationml/2006/main">
  <p:tag name="KSO_WM_BEAUTIFY_FLAG" val=""/>
</p:tagLst>
</file>

<file path=ppt/tags/tag1499.xml><?xml version="1.0" encoding="utf-8"?>
<p:tagLst xmlns:p="http://schemas.openxmlformats.org/presentationml/2006/main">
  <p:tag name="KSO_WM_BEAUTIFY_FLAG" v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
</p:tagLst>
</file>

<file path=ppt/tags/tag150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01.xml><?xml version="1.0" encoding="utf-8"?>
<p:tagLst xmlns:p="http://schemas.openxmlformats.org/presentationml/2006/main">
  <p:tag name="KSO_WM_BEAUTIFY_FLAG" val=""/>
</p:tagLst>
</file>

<file path=ppt/tags/tag1502.xml><?xml version="1.0" encoding="utf-8"?>
<p:tagLst xmlns:p="http://schemas.openxmlformats.org/presentationml/2006/main">
  <p:tag name="KSO_WM_BEAUTIFY_FLAG" val=""/>
</p:tagLst>
</file>

<file path=ppt/tags/tag1503.xml><?xml version="1.0" encoding="utf-8"?>
<p:tagLst xmlns:p="http://schemas.openxmlformats.org/presentationml/2006/main">
  <p:tag name="KSO_WM_BEAUTIFY_FLAG" val=""/>
</p:tagLst>
</file>

<file path=ppt/tags/tag1504.xml><?xml version="1.0" encoding="utf-8"?>
<p:tagLst xmlns:p="http://schemas.openxmlformats.org/presentationml/2006/main">
  <p:tag name="KSO_WM_BEAUTIFY_FLAG" val=""/>
</p:tagLst>
</file>

<file path=ppt/tags/tag1505.xml><?xml version="1.0" encoding="utf-8"?>
<p:tagLst xmlns:p="http://schemas.openxmlformats.org/presentationml/2006/main">
  <p:tag name="KSO_WM_BEAUTIFY_FLAG" val=""/>
</p:tagLst>
</file>

<file path=ppt/tags/tag1506.xml><?xml version="1.0" encoding="utf-8"?>
<p:tagLst xmlns:p="http://schemas.openxmlformats.org/presentationml/2006/main">
  <p:tag name="KSO_WM_BEAUTIFY_FLAG" val=""/>
</p:tagLst>
</file>

<file path=ppt/tags/tag1507.xml><?xml version="1.0" encoding="utf-8"?>
<p:tagLst xmlns:p="http://schemas.openxmlformats.org/presentationml/2006/main">
  <p:tag name="KSO_WM_BEAUTIFY_FLAG" val=""/>
</p:tagLst>
</file>

<file path=ppt/tags/tag1508.xml><?xml version="1.0" encoding="utf-8"?>
<p:tagLst xmlns:p="http://schemas.openxmlformats.org/presentationml/2006/main">
  <p:tag name="KSO_WM_BEAUTIFY_FLAG" val=""/>
</p:tagLst>
</file>

<file path=ppt/tags/tag1509.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10.xml><?xml version="1.0" encoding="utf-8"?>
<p:tagLst xmlns:p="http://schemas.openxmlformats.org/presentationml/2006/main">
  <p:tag name="KSO_WM_BEAUTIFY_FLAG" val=""/>
</p:tagLst>
</file>

<file path=ppt/tags/tag1511.xml><?xml version="1.0" encoding="utf-8"?>
<p:tagLst xmlns:p="http://schemas.openxmlformats.org/presentationml/2006/main">
  <p:tag name="KSO_WM_BEAUTIFY_FLAG" val=""/>
</p:tagLst>
</file>

<file path=ppt/tags/tag1512.xml><?xml version="1.0" encoding="utf-8"?>
<p:tagLst xmlns:p="http://schemas.openxmlformats.org/presentationml/2006/main">
  <p:tag name="KSO_WM_BEAUTIFY_FLAG" val=""/>
</p:tagLst>
</file>

<file path=ppt/tags/tag1513.xml><?xml version="1.0" encoding="utf-8"?>
<p:tagLst xmlns:p="http://schemas.openxmlformats.org/presentationml/2006/main">
  <p:tag name="KSO_WM_BEAUTIFY_FLAG" val=""/>
</p:tagLst>
</file>

<file path=ppt/tags/tag1514.xml><?xml version="1.0" encoding="utf-8"?>
<p:tagLst xmlns:p="http://schemas.openxmlformats.org/presentationml/2006/main">
  <p:tag name="KSO_WM_BEAUTIFY_FLAG" val=""/>
</p:tagLst>
</file>

<file path=ppt/tags/tag1515.xml><?xml version="1.0" encoding="utf-8"?>
<p:tagLst xmlns:p="http://schemas.openxmlformats.org/presentationml/2006/main">
  <p:tag name="KSO_WM_BEAUTIFY_FLAG" val=""/>
</p:tagLst>
</file>

<file path=ppt/tags/tag1516.xml><?xml version="1.0" encoding="utf-8"?>
<p:tagLst xmlns:p="http://schemas.openxmlformats.org/presentationml/2006/main">
  <p:tag name="KSO_WM_BEAUTIFY_FLAG" val=""/>
</p:tagLst>
</file>

<file path=ppt/tags/tag1517.xml><?xml version="1.0" encoding="utf-8"?>
<p:tagLst xmlns:p="http://schemas.openxmlformats.org/presentationml/2006/main">
  <p:tag name="KSO_WM_BEAUTIFY_FLAG" val=""/>
</p:tagLst>
</file>

<file path=ppt/tags/tag1518.xml><?xml version="1.0" encoding="utf-8"?>
<p:tagLst xmlns:p="http://schemas.openxmlformats.org/presentationml/2006/main">
  <p:tag name="KSO_WM_BEAUTIFY_FLAG" val=""/>
</p:tagLst>
</file>

<file path=ppt/tags/tag1519.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20.xml><?xml version="1.0" encoding="utf-8"?>
<p:tagLst xmlns:p="http://schemas.openxmlformats.org/presentationml/2006/main">
  <p:tag name="KSO_WM_BEAUTIFY_FLAG" val=""/>
</p:tagLst>
</file>

<file path=ppt/tags/tag1521.xml><?xml version="1.0" encoding="utf-8"?>
<p:tagLst xmlns:p="http://schemas.openxmlformats.org/presentationml/2006/main">
  <p:tag name="KSO_WM_BEAUTIFY_FLAG" val=""/>
</p:tagLst>
</file>

<file path=ppt/tags/tag1522.xml><?xml version="1.0" encoding="utf-8"?>
<p:tagLst xmlns:p="http://schemas.openxmlformats.org/presentationml/2006/main">
  <p:tag name="KSO_WM_BEAUTIFY_FLAG" val=""/>
</p:tagLst>
</file>

<file path=ppt/tags/tag1523.xml><?xml version="1.0" encoding="utf-8"?>
<p:tagLst xmlns:p="http://schemas.openxmlformats.org/presentationml/2006/main">
  <p:tag name="KSO_WM_BEAUTIFY_FLAG" val=""/>
</p:tagLst>
</file>

<file path=ppt/tags/tag1524.xml><?xml version="1.0" encoding="utf-8"?>
<p:tagLst xmlns:p="http://schemas.openxmlformats.org/presentationml/2006/main">
  <p:tag name="KSO_WM_BEAUTIFY_FLAG" val=""/>
</p:tagLst>
</file>

<file path=ppt/tags/tag1525.xml><?xml version="1.0" encoding="utf-8"?>
<p:tagLst xmlns:p="http://schemas.openxmlformats.org/presentationml/2006/main">
  <p:tag name="KSO_WM_BEAUTIFY_FLAG" val=""/>
</p:tagLst>
</file>

<file path=ppt/tags/tag152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27.xml><?xml version="1.0" encoding="utf-8"?>
<p:tagLst xmlns:p="http://schemas.openxmlformats.org/presentationml/2006/main">
  <p:tag name="KSO_WM_BEAUTIFY_FLAG" val=""/>
</p:tagLst>
</file>

<file path=ppt/tags/tag1528.xml><?xml version="1.0" encoding="utf-8"?>
<p:tagLst xmlns:p="http://schemas.openxmlformats.org/presentationml/2006/main">
  <p:tag name="KSO_WM_BEAUTIFY_FLAG" val=""/>
</p:tagLst>
</file>

<file path=ppt/tags/tag1529.xml><?xml version="1.0" encoding="utf-8"?>
<p:tagLst xmlns:p="http://schemas.openxmlformats.org/presentationml/2006/main">
  <p:tag name="KSO_WM_BEAUTIFY_FLAG" val=""/>
</p:tagLst>
</file>

<file path=ppt/tags/tag15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30.xml><?xml version="1.0" encoding="utf-8"?>
<p:tagLst xmlns:p="http://schemas.openxmlformats.org/presentationml/2006/main">
  <p:tag name="KSO_WM_BEAUTIFY_FLAG" val=""/>
</p:tagLst>
</file>

<file path=ppt/tags/tag1531.xml><?xml version="1.0" encoding="utf-8"?>
<p:tagLst xmlns:p="http://schemas.openxmlformats.org/presentationml/2006/main">
  <p:tag name="KSO_WM_BEAUTIFY_FLAG" val=""/>
</p:tagLst>
</file>

<file path=ppt/tags/tag1532.xml><?xml version="1.0" encoding="utf-8"?>
<p:tagLst xmlns:p="http://schemas.openxmlformats.org/presentationml/2006/main">
  <p:tag name="KSO_WM_BEAUTIFY_FLAG" val=""/>
</p:tagLst>
</file>

<file path=ppt/tags/tag1533.xml><?xml version="1.0" encoding="utf-8"?>
<p:tagLst xmlns:p="http://schemas.openxmlformats.org/presentationml/2006/main">
  <p:tag name="KSO_WM_BEAUTIFY_FLAG" val=""/>
</p:tagLst>
</file>

<file path=ppt/tags/tag1534.xml><?xml version="1.0" encoding="utf-8"?>
<p:tagLst xmlns:p="http://schemas.openxmlformats.org/presentationml/2006/main">
  <p:tag name="KSO_WM_BEAUTIFY_FLAG" val=""/>
</p:tagLst>
</file>

<file path=ppt/tags/tag1535.xml><?xml version="1.0" encoding="utf-8"?>
<p:tagLst xmlns:p="http://schemas.openxmlformats.org/presentationml/2006/main">
  <p:tag name="KSO_WM_BEAUTIFY_FLAG" val=""/>
</p:tagLst>
</file>

<file path=ppt/tags/tag1536.xml><?xml version="1.0" encoding="utf-8"?>
<p:tagLst xmlns:p="http://schemas.openxmlformats.org/presentationml/2006/main">
  <p:tag name="KSO_WM_BEAUTIFY_FLAG" val=""/>
</p:tagLst>
</file>

<file path=ppt/tags/tag1537.xml><?xml version="1.0" encoding="utf-8"?>
<p:tagLst xmlns:p="http://schemas.openxmlformats.org/presentationml/2006/main">
  <p:tag name="KSO_WM_BEAUTIFY_FLAG" val=""/>
</p:tagLst>
</file>

<file path=ppt/tags/tag1538.xml><?xml version="1.0" encoding="utf-8"?>
<p:tagLst xmlns:p="http://schemas.openxmlformats.org/presentationml/2006/main">
  <p:tag name="KSO_WM_BEAUTIFY_FLAG" val=""/>
</p:tagLst>
</file>

<file path=ppt/tags/tag1539.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40.xml><?xml version="1.0" encoding="utf-8"?>
<p:tagLst xmlns:p="http://schemas.openxmlformats.org/presentationml/2006/main">
  <p:tag name="KSO_WM_BEAUTIFY_FLAG" val=""/>
</p:tagLst>
</file>

<file path=ppt/tags/tag1541.xml><?xml version="1.0" encoding="utf-8"?>
<p:tagLst xmlns:p="http://schemas.openxmlformats.org/presentationml/2006/main">
  <p:tag name="KSO_WM_BEAUTIFY_FLAG" val=""/>
</p:tagLst>
</file>

<file path=ppt/tags/tag1542.xml><?xml version="1.0" encoding="utf-8"?>
<p:tagLst xmlns:p="http://schemas.openxmlformats.org/presentationml/2006/main">
  <p:tag name="KSO_WM_BEAUTIFY_FLAG" val=""/>
</p:tagLst>
</file>

<file path=ppt/tags/tag1543.xml><?xml version="1.0" encoding="utf-8"?>
<p:tagLst xmlns:p="http://schemas.openxmlformats.org/presentationml/2006/main">
  <p:tag name="KSO_WM_BEAUTIFY_FLAG" val=""/>
</p:tagLst>
</file>

<file path=ppt/tags/tag1544.xml><?xml version="1.0" encoding="utf-8"?>
<p:tagLst xmlns:p="http://schemas.openxmlformats.org/presentationml/2006/main">
  <p:tag name="KSO_WM_BEAUTIFY_FLAG" val=""/>
</p:tagLst>
</file>

<file path=ppt/tags/tag1545.xml><?xml version="1.0" encoding="utf-8"?>
<p:tagLst xmlns:p="http://schemas.openxmlformats.org/presentationml/2006/main">
  <p:tag name="KSO_WM_BEAUTIFY_FLAG" val=""/>
</p:tagLst>
</file>

<file path=ppt/tags/tag1546.xml><?xml version="1.0" encoding="utf-8"?>
<p:tagLst xmlns:p="http://schemas.openxmlformats.org/presentationml/2006/main">
  <p:tag name="KSO_WM_BEAUTIFY_FLAG" val=""/>
</p:tagLst>
</file>

<file path=ppt/tags/tag1547.xml><?xml version="1.0" encoding="utf-8"?>
<p:tagLst xmlns:p="http://schemas.openxmlformats.org/presentationml/2006/main">
  <p:tag name="KSO_WM_BEAUTIFY_FLAG" val=""/>
</p:tagLst>
</file>

<file path=ppt/tags/tag1548.xml><?xml version="1.0" encoding="utf-8"?>
<p:tagLst xmlns:p="http://schemas.openxmlformats.org/presentationml/2006/main">
  <p:tag name="KSO_WM_BEAUTIFY_FLAG" val=""/>
</p:tagLst>
</file>

<file path=ppt/tags/tag1549.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5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51.xml><?xml version="1.0" encoding="utf-8"?>
<p:tagLst xmlns:p="http://schemas.openxmlformats.org/presentationml/2006/main">
  <p:tag name="KSO_WM_BEAUTIFY_FLAG" val=""/>
</p:tagLst>
</file>

<file path=ppt/tags/tag1552.xml><?xml version="1.0" encoding="utf-8"?>
<p:tagLst xmlns:p="http://schemas.openxmlformats.org/presentationml/2006/main">
  <p:tag name="KSO_WM_BEAUTIFY_FLAG" val=""/>
</p:tagLst>
</file>

<file path=ppt/tags/tag1553.xml><?xml version="1.0" encoding="utf-8"?>
<p:tagLst xmlns:p="http://schemas.openxmlformats.org/presentationml/2006/main">
  <p:tag name="KSO_WM_BEAUTIFY_FLAG" val=""/>
</p:tagLst>
</file>

<file path=ppt/tags/tag1554.xml><?xml version="1.0" encoding="utf-8"?>
<p:tagLst xmlns:p="http://schemas.openxmlformats.org/presentationml/2006/main">
  <p:tag name="KSO_WM_BEAUTIFY_FLAG" val=""/>
</p:tagLst>
</file>

<file path=ppt/tags/tag1555.xml><?xml version="1.0" encoding="utf-8"?>
<p:tagLst xmlns:p="http://schemas.openxmlformats.org/presentationml/2006/main">
  <p:tag name="KSO_WM_BEAUTIFY_FLAG" val=""/>
</p:tagLst>
</file>

<file path=ppt/tags/tag1556.xml><?xml version="1.0" encoding="utf-8"?>
<p:tagLst xmlns:p="http://schemas.openxmlformats.org/presentationml/2006/main">
  <p:tag name="KSO_WM_BEAUTIFY_FLAG" val=""/>
</p:tagLst>
</file>

<file path=ppt/tags/tag1557.xml><?xml version="1.0" encoding="utf-8"?>
<p:tagLst xmlns:p="http://schemas.openxmlformats.org/presentationml/2006/main">
  <p:tag name="KSO_WM_BEAUTIFY_FLAG" val=""/>
</p:tagLst>
</file>

<file path=ppt/tags/tag1558.xml><?xml version="1.0" encoding="utf-8"?>
<p:tagLst xmlns:p="http://schemas.openxmlformats.org/presentationml/2006/main">
  <p:tag name="KSO_WM_BEAUTIFY_FLAG" val=""/>
</p:tagLst>
</file>

<file path=ppt/tags/tag1559.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60.xml><?xml version="1.0" encoding="utf-8"?>
<p:tagLst xmlns:p="http://schemas.openxmlformats.org/presentationml/2006/main">
  <p:tag name="KSO_WM_BEAUTIFY_FLAG" val=""/>
</p:tagLst>
</file>

<file path=ppt/tags/tag1561.xml><?xml version="1.0" encoding="utf-8"?>
<p:tagLst xmlns:p="http://schemas.openxmlformats.org/presentationml/2006/main">
  <p:tag name="KSO_WM_BEAUTIFY_FLAG" val=""/>
</p:tagLst>
</file>

<file path=ppt/tags/tag1562.xml><?xml version="1.0" encoding="utf-8"?>
<p:tagLst xmlns:p="http://schemas.openxmlformats.org/presentationml/2006/main">
  <p:tag name="KSO_WM_BEAUTIFY_FLAG" val=""/>
</p:tagLst>
</file>

<file path=ppt/tags/tag1563.xml><?xml version="1.0" encoding="utf-8"?>
<p:tagLst xmlns:p="http://schemas.openxmlformats.org/presentationml/2006/main">
  <p:tag name="KSO_WM_BEAUTIFY_FLAG" val=""/>
</p:tagLst>
</file>

<file path=ppt/tags/tag1564.xml><?xml version="1.0" encoding="utf-8"?>
<p:tagLst xmlns:p="http://schemas.openxmlformats.org/presentationml/2006/main">
  <p:tag name="KSO_WM_BEAUTIFY_FLAG" val=""/>
</p:tagLst>
</file>

<file path=ppt/tags/tag1565.xml><?xml version="1.0" encoding="utf-8"?>
<p:tagLst xmlns:p="http://schemas.openxmlformats.org/presentationml/2006/main">
  <p:tag name="KSO_WM_BEAUTIFY_FLAG" val=""/>
</p:tagLst>
</file>

<file path=ppt/tags/tag1566.xml><?xml version="1.0" encoding="utf-8"?>
<p:tagLst xmlns:p="http://schemas.openxmlformats.org/presentationml/2006/main">
  <p:tag name="KSO_WM_BEAUTIFY_FLAG" val=""/>
</p:tagLst>
</file>

<file path=ppt/tags/tag1567.xml><?xml version="1.0" encoding="utf-8"?>
<p:tagLst xmlns:p="http://schemas.openxmlformats.org/presentationml/2006/main">
  <p:tag name="KSO_WM_BEAUTIFY_FLAG" val=""/>
</p:tagLst>
</file>

<file path=ppt/tags/tag1568.xml><?xml version="1.0" encoding="utf-8"?>
<p:tagLst xmlns:p="http://schemas.openxmlformats.org/presentationml/2006/main">
  <p:tag name="KSO_WM_BEAUTIFY_FLAG" val=""/>
</p:tagLst>
</file>

<file path=ppt/tags/tag1569.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70.xml><?xml version="1.0" encoding="utf-8"?>
<p:tagLst xmlns:p="http://schemas.openxmlformats.org/presentationml/2006/main">
  <p:tag name="KSO_WM_BEAUTIFY_FLAG" val=""/>
</p:tagLst>
</file>

<file path=ppt/tags/tag1571.xml><?xml version="1.0" encoding="utf-8"?>
<p:tagLst xmlns:p="http://schemas.openxmlformats.org/presentationml/2006/main">
  <p:tag name="KSO_WM_BEAUTIFY_FLAG" val=""/>
</p:tagLst>
</file>

<file path=ppt/tags/tag1572.xml><?xml version="1.0" encoding="utf-8"?>
<p:tagLst xmlns:p="http://schemas.openxmlformats.org/presentationml/2006/main">
  <p:tag name="KSO_WM_BEAUTIFY_FLAG" val=""/>
</p:tagLst>
</file>

<file path=ppt/tags/tag1573.xml><?xml version="1.0" encoding="utf-8"?>
<p:tagLst xmlns:p="http://schemas.openxmlformats.org/presentationml/2006/main">
  <p:tag name="KSO_WM_BEAUTIFY_FLAG" val=""/>
</p:tagLst>
</file>

<file path=ppt/tags/tag1574.xml><?xml version="1.0" encoding="utf-8"?>
<p:tagLst xmlns:p="http://schemas.openxmlformats.org/presentationml/2006/main">
  <p:tag name="KSO_WM_BEAUTIFY_FLAG" val=""/>
</p:tagLst>
</file>

<file path=ppt/tags/tag1575.xml><?xml version="1.0" encoding="utf-8"?>
<p:tagLst xmlns:p="http://schemas.openxmlformats.org/presentationml/2006/main">
  <p:tag name="KSO_WM_BEAUTIFY_FLAG" val=""/>
</p:tagLst>
</file>

<file path=ppt/tags/tag1576.xml><?xml version="1.0" encoding="utf-8"?>
<p:tagLst xmlns:p="http://schemas.openxmlformats.org/presentationml/2006/main">
  <p:tag name="KSO_WM_BEAUTIFY_FLAG" val=""/>
</p:tagLst>
</file>

<file path=ppt/tags/tag1577.xml><?xml version="1.0" encoding="utf-8"?>
<p:tagLst xmlns:p="http://schemas.openxmlformats.org/presentationml/2006/main">
  <p:tag name="KSO_WM_BEAUTIFY_FLAG" val=""/>
</p:tagLst>
</file>

<file path=ppt/tags/tag1578.xml><?xml version="1.0" encoding="utf-8"?>
<p:tagLst xmlns:p="http://schemas.openxmlformats.org/presentationml/2006/main">
  <p:tag name="KSO_WM_BEAUTIFY_FLAG" val=""/>
</p:tagLst>
</file>

<file path=ppt/tags/tag1579.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80.xml><?xml version="1.0" encoding="utf-8"?>
<p:tagLst xmlns:p="http://schemas.openxmlformats.org/presentationml/2006/main">
  <p:tag name="KSO_WM_BEAUTIFY_FLAG" val=""/>
</p:tagLst>
</file>

<file path=ppt/tags/tag1581.xml><?xml version="1.0" encoding="utf-8"?>
<p:tagLst xmlns:p="http://schemas.openxmlformats.org/presentationml/2006/main">
  <p:tag name="KSO_WM_BEAUTIFY_FLAG" val=""/>
</p:tagLst>
</file>

<file path=ppt/tags/tag1582.xml><?xml version="1.0" encoding="utf-8"?>
<p:tagLst xmlns:p="http://schemas.openxmlformats.org/presentationml/2006/main">
  <p:tag name="KSO_WM_BEAUTIFY_FLAG" val=""/>
</p:tagLst>
</file>

<file path=ppt/tags/tag1583.xml><?xml version="1.0" encoding="utf-8"?>
<p:tagLst xmlns:p="http://schemas.openxmlformats.org/presentationml/2006/main">
  <p:tag name="KSO_WM_BEAUTIFY_FLAG" val=""/>
</p:tagLst>
</file>

<file path=ppt/tags/tag1584.xml><?xml version="1.0" encoding="utf-8"?>
<p:tagLst xmlns:p="http://schemas.openxmlformats.org/presentationml/2006/main">
  <p:tag name="KSO_WM_BEAUTIFY_FLAG" val=""/>
</p:tagLst>
</file>

<file path=ppt/tags/tag1585.xml><?xml version="1.0" encoding="utf-8"?>
<p:tagLst xmlns:p="http://schemas.openxmlformats.org/presentationml/2006/main">
  <p:tag name="KSO_WM_BEAUTIFY_FLAG" val=""/>
</p:tagLst>
</file>

<file path=ppt/tags/tag1586.xml><?xml version="1.0" encoding="utf-8"?>
<p:tagLst xmlns:p="http://schemas.openxmlformats.org/presentationml/2006/main">
  <p:tag name="KSO_WM_BEAUTIFY_FLAG" val=""/>
</p:tagLst>
</file>

<file path=ppt/tags/tag1587.xml><?xml version="1.0" encoding="utf-8"?>
<p:tagLst xmlns:p="http://schemas.openxmlformats.org/presentationml/2006/main">
  <p:tag name="KSO_WM_BEAUTIFY_FLAG" val=""/>
</p:tagLst>
</file>

<file path=ppt/tags/tag1588.xml><?xml version="1.0" encoding="utf-8"?>
<p:tagLst xmlns:p="http://schemas.openxmlformats.org/presentationml/2006/main">
  <p:tag name="KSO_WM_BEAUTIFY_FLAG" val=""/>
</p:tagLst>
</file>

<file path=ppt/tags/tag1589.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59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91.xml><?xml version="1.0" encoding="utf-8"?>
<p:tagLst xmlns:p="http://schemas.openxmlformats.org/presentationml/2006/main">
  <p:tag name="KSO_WM_BEAUTIFY_FLAG" val=""/>
</p:tagLst>
</file>

<file path=ppt/tags/tag1592.xml><?xml version="1.0" encoding="utf-8"?>
<p:tagLst xmlns:p="http://schemas.openxmlformats.org/presentationml/2006/main">
  <p:tag name="KSO_WM_BEAUTIFY_FLAG" val=""/>
</p:tagLst>
</file>

<file path=ppt/tags/tag1593.xml><?xml version="1.0" encoding="utf-8"?>
<p:tagLst xmlns:p="http://schemas.openxmlformats.org/presentationml/2006/main">
  <p:tag name="KSO_WM_BEAUTIFY_FLAG" val=""/>
</p:tagLst>
</file>

<file path=ppt/tags/tag1594.xml><?xml version="1.0" encoding="utf-8"?>
<p:tagLst xmlns:p="http://schemas.openxmlformats.org/presentationml/2006/main">
  <p:tag name="KSO_WM_BEAUTIFY_FLAG" val=""/>
</p:tagLst>
</file>

<file path=ppt/tags/tag1595.xml><?xml version="1.0" encoding="utf-8"?>
<p:tagLst xmlns:p="http://schemas.openxmlformats.org/presentationml/2006/main">
  <p:tag name="KSO_WM_BEAUTIFY_FLAG" val=""/>
</p:tagLst>
</file>

<file path=ppt/tags/tag159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597.xml><?xml version="1.0" encoding="utf-8"?>
<p:tagLst xmlns:p="http://schemas.openxmlformats.org/presentationml/2006/main">
  <p:tag name="KSO_WM_BEAUTIFY_FLAG" val=""/>
</p:tagLst>
</file>

<file path=ppt/tags/tag1598.xml><?xml version="1.0" encoding="utf-8"?>
<p:tagLst xmlns:p="http://schemas.openxmlformats.org/presentationml/2006/main">
  <p:tag name="KSO_WM_BEAUTIFY_FLAG" val=""/>
</p:tagLst>
</file>

<file path=ppt/tags/tag1599.xml><?xml version="1.0" encoding="utf-8"?>
<p:tagLst xmlns:p="http://schemas.openxmlformats.org/presentationml/2006/main">
  <p:tag name="KSO_WM_BEAUTIFY_FLAG" val=""/>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BEAUTIFY_FLAG" val=""/>
</p:tagLst>
</file>

<file path=ppt/tags/tag1600.xml><?xml version="1.0" encoding="utf-8"?>
<p:tagLst xmlns:p="http://schemas.openxmlformats.org/presentationml/2006/main">
  <p:tag name="KSO_WM_BEAUTIFY_FLAG" val=""/>
</p:tagLst>
</file>

<file path=ppt/tags/tag1601.xml><?xml version="1.0" encoding="utf-8"?>
<p:tagLst xmlns:p="http://schemas.openxmlformats.org/presentationml/2006/main">
  <p:tag name="KSO_WM_BEAUTIFY_FLAG" val=""/>
</p:tagLst>
</file>

<file path=ppt/tags/tag1602.xml><?xml version="1.0" encoding="utf-8"?>
<p:tagLst xmlns:p="http://schemas.openxmlformats.org/presentationml/2006/main">
  <p:tag name="KSO_WM_BEAUTIFY_FLAG" val=""/>
</p:tagLst>
</file>

<file path=ppt/tags/tag1603.xml><?xml version="1.0" encoding="utf-8"?>
<p:tagLst xmlns:p="http://schemas.openxmlformats.org/presentationml/2006/main">
  <p:tag name="KSO_WM_BEAUTIFY_FLAG" val=""/>
</p:tagLst>
</file>

<file path=ppt/tags/tag1604.xml><?xml version="1.0" encoding="utf-8"?>
<p:tagLst xmlns:p="http://schemas.openxmlformats.org/presentationml/2006/main">
  <p:tag name="KSO_WM_BEAUTIFY_FLAG" val=""/>
</p:tagLst>
</file>

<file path=ppt/tags/tag1605.xml><?xml version="1.0" encoding="utf-8"?>
<p:tagLst xmlns:p="http://schemas.openxmlformats.org/presentationml/2006/main">
  <p:tag name="KSO_WM_BEAUTIFY_FLAG" val=""/>
</p:tagLst>
</file>

<file path=ppt/tags/tag1606.xml><?xml version="1.0" encoding="utf-8"?>
<p:tagLst xmlns:p="http://schemas.openxmlformats.org/presentationml/2006/main">
  <p:tag name="KSO_WM_BEAUTIFY_FLAG" val=""/>
</p:tagLst>
</file>

<file path=ppt/tags/tag1607.xml><?xml version="1.0" encoding="utf-8"?>
<p:tagLst xmlns:p="http://schemas.openxmlformats.org/presentationml/2006/main">
  <p:tag name="KSO_WM_BEAUTIFY_FLAG" val=""/>
</p:tagLst>
</file>

<file path=ppt/tags/tag1608.xml><?xml version="1.0" encoding="utf-8"?>
<p:tagLst xmlns:p="http://schemas.openxmlformats.org/presentationml/2006/main">
  <p:tag name="KSO_WM_BEAUTIFY_FLAG" val=""/>
</p:tagLst>
</file>

<file path=ppt/tags/tag1609.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10.xml><?xml version="1.0" encoding="utf-8"?>
<p:tagLst xmlns:p="http://schemas.openxmlformats.org/presentationml/2006/main">
  <p:tag name="KSO_WM_BEAUTIFY_FLAG" val=""/>
</p:tagLst>
</file>

<file path=ppt/tags/tag1611.xml><?xml version="1.0" encoding="utf-8"?>
<p:tagLst xmlns:p="http://schemas.openxmlformats.org/presentationml/2006/main">
  <p:tag name="KSO_WM_BEAUTIFY_FLAG" val=""/>
</p:tagLst>
</file>

<file path=ppt/tags/tag1612.xml><?xml version="1.0" encoding="utf-8"?>
<p:tagLst xmlns:p="http://schemas.openxmlformats.org/presentationml/2006/main">
  <p:tag name="KSO_WM_BEAUTIFY_FLAG" val=""/>
</p:tagLst>
</file>

<file path=ppt/tags/tag1613.xml><?xml version="1.0" encoding="utf-8"?>
<p:tagLst xmlns:p="http://schemas.openxmlformats.org/presentationml/2006/main">
  <p:tag name="KSO_WM_BEAUTIFY_FLAG" val=""/>
</p:tagLst>
</file>

<file path=ppt/tags/tag1614.xml><?xml version="1.0" encoding="utf-8"?>
<p:tagLst xmlns:p="http://schemas.openxmlformats.org/presentationml/2006/main">
  <p:tag name="KSO_WM_BEAUTIFY_FLAG" val=""/>
</p:tagLst>
</file>

<file path=ppt/tags/tag1615.xml><?xml version="1.0" encoding="utf-8"?>
<p:tagLst xmlns:p="http://schemas.openxmlformats.org/presentationml/2006/main">
  <p:tag name="KSO_WM_BEAUTIFY_FLAG" val=""/>
</p:tagLst>
</file>

<file path=ppt/tags/tag1616.xml><?xml version="1.0" encoding="utf-8"?>
<p:tagLst xmlns:p="http://schemas.openxmlformats.org/presentationml/2006/main">
  <p:tag name="KSO_WM_BEAUTIFY_FLAG" val=""/>
</p:tagLst>
</file>

<file path=ppt/tags/tag1617.xml><?xml version="1.0" encoding="utf-8"?>
<p:tagLst xmlns:p="http://schemas.openxmlformats.org/presentationml/2006/main">
  <p:tag name="KSO_WM_BEAUTIFY_FLAG" val=""/>
</p:tagLst>
</file>

<file path=ppt/tags/tag1618.xml><?xml version="1.0" encoding="utf-8"?>
<p:tagLst xmlns:p="http://schemas.openxmlformats.org/presentationml/2006/main">
  <p:tag name="KSO_WM_BEAUTIFY_FLAG" val=""/>
</p:tagLst>
</file>

<file path=ppt/tags/tag1619.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20.xml><?xml version="1.0" encoding="utf-8"?>
<p:tagLst xmlns:p="http://schemas.openxmlformats.org/presentationml/2006/main">
  <p:tag name="KSO_WM_BEAUTIFY_FLAG" val=""/>
</p:tagLst>
</file>

<file path=ppt/tags/tag1621.xml><?xml version="1.0" encoding="utf-8"?>
<p:tagLst xmlns:p="http://schemas.openxmlformats.org/presentationml/2006/main">
  <p:tag name="KSO_WM_BEAUTIFY_FLAG" val=""/>
</p:tagLst>
</file>

<file path=ppt/tags/tag1622.xml><?xml version="1.0" encoding="utf-8"?>
<p:tagLst xmlns:p="http://schemas.openxmlformats.org/presentationml/2006/main">
  <p:tag name="KSO_WM_BEAUTIFY_FLAG" val=""/>
</p:tagLst>
</file>

<file path=ppt/tags/tag1623.xml><?xml version="1.0" encoding="utf-8"?>
<p:tagLst xmlns:p="http://schemas.openxmlformats.org/presentationml/2006/main">
  <p:tag name="KSO_WM_BEAUTIFY_FLAG" val=""/>
</p:tagLst>
</file>

<file path=ppt/tags/tag1624.xml><?xml version="1.0" encoding="utf-8"?>
<p:tagLst xmlns:p="http://schemas.openxmlformats.org/presentationml/2006/main">
  <p:tag name="KSO_WM_BEAUTIFY_FLAG" val=""/>
</p:tagLst>
</file>

<file path=ppt/tags/tag1625.xml><?xml version="1.0" encoding="utf-8"?>
<p:tagLst xmlns:p="http://schemas.openxmlformats.org/presentationml/2006/main">
  <p:tag name="KSO_WM_BEAUTIFY_FLAG" val=""/>
</p:tagLst>
</file>

<file path=ppt/tags/tag1626.xml><?xml version="1.0" encoding="utf-8"?>
<p:tagLst xmlns:p="http://schemas.openxmlformats.org/presentationml/2006/main">
  <p:tag name="KSO_WM_BEAUTIFY_FLAG" val=""/>
</p:tagLst>
</file>

<file path=ppt/tags/tag1627.xml><?xml version="1.0" encoding="utf-8"?>
<p:tagLst xmlns:p="http://schemas.openxmlformats.org/presentationml/2006/main">
  <p:tag name="KSO_WM_BEAUTIFY_FLAG" val=""/>
</p:tagLst>
</file>

<file path=ppt/tags/tag1628.xml><?xml version="1.0" encoding="utf-8"?>
<p:tagLst xmlns:p="http://schemas.openxmlformats.org/presentationml/2006/main">
  <p:tag name="KSO_WM_BEAUTIFY_FLAG" val=""/>
</p:tagLst>
</file>

<file path=ppt/tags/tag1629.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30.xml><?xml version="1.0" encoding="utf-8"?>
<p:tagLst xmlns:p="http://schemas.openxmlformats.org/presentationml/2006/main">
  <p:tag name="KSO_WM_BEAUTIFY_FLAG" val=""/>
</p:tagLst>
</file>

<file path=ppt/tags/tag1631.xml><?xml version="1.0" encoding="utf-8"?>
<p:tagLst xmlns:p="http://schemas.openxmlformats.org/presentationml/2006/main">
  <p:tag name="KSO_WM_BEAUTIFY_FLAG" val=""/>
</p:tagLst>
</file>

<file path=ppt/tags/tag1632.xml><?xml version="1.0" encoding="utf-8"?>
<p:tagLst xmlns:p="http://schemas.openxmlformats.org/presentationml/2006/main">
  <p:tag name="KSO_WM_BEAUTIFY_FLAG" val=""/>
</p:tagLst>
</file>

<file path=ppt/tags/tag1633.xml><?xml version="1.0" encoding="utf-8"?>
<p:tagLst xmlns:p="http://schemas.openxmlformats.org/presentationml/2006/main">
  <p:tag name="KSO_WM_BEAUTIFY_FLAG" val=""/>
</p:tagLst>
</file>

<file path=ppt/tags/tag16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35.xml><?xml version="1.0" encoding="utf-8"?>
<p:tagLst xmlns:p="http://schemas.openxmlformats.org/presentationml/2006/main">
  <p:tag name="KSO_WM_BEAUTIFY_FLAG" val=""/>
</p:tagLst>
</file>

<file path=ppt/tags/tag1636.xml><?xml version="1.0" encoding="utf-8"?>
<p:tagLst xmlns:p="http://schemas.openxmlformats.org/presentationml/2006/main">
  <p:tag name="KSO_WM_BEAUTIFY_FLAG" val=""/>
</p:tagLst>
</file>

<file path=ppt/tags/tag1637.xml><?xml version="1.0" encoding="utf-8"?>
<p:tagLst xmlns:p="http://schemas.openxmlformats.org/presentationml/2006/main">
  <p:tag name="KSO_WM_BEAUTIFY_FLAG" val=""/>
</p:tagLst>
</file>

<file path=ppt/tags/tag1638.xml><?xml version="1.0" encoding="utf-8"?>
<p:tagLst xmlns:p="http://schemas.openxmlformats.org/presentationml/2006/main">
  <p:tag name="KSO_WM_BEAUTIFY_FLAG" val=""/>
</p:tagLst>
</file>

<file path=ppt/tags/tag1639.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4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41.xml><?xml version="1.0" encoding="utf-8"?>
<p:tagLst xmlns:p="http://schemas.openxmlformats.org/presentationml/2006/main">
  <p:tag name="KSO_WM_BEAUTIFY_FLAG" val=""/>
</p:tagLst>
</file>

<file path=ppt/tags/tag1642.xml><?xml version="1.0" encoding="utf-8"?>
<p:tagLst xmlns:p="http://schemas.openxmlformats.org/presentationml/2006/main">
  <p:tag name="KSO_WM_BEAUTIFY_FLAG" val=""/>
</p:tagLst>
</file>

<file path=ppt/tags/tag1643.xml><?xml version="1.0" encoding="utf-8"?>
<p:tagLst xmlns:p="http://schemas.openxmlformats.org/presentationml/2006/main">
  <p:tag name="KSO_WM_BEAUTIFY_FLAG" val=""/>
</p:tagLst>
</file>

<file path=ppt/tags/tag1644.xml><?xml version="1.0" encoding="utf-8"?>
<p:tagLst xmlns:p="http://schemas.openxmlformats.org/presentationml/2006/main">
  <p:tag name="KSO_WM_BEAUTIFY_FLAG" val=""/>
</p:tagLst>
</file>

<file path=ppt/tags/tag1645.xml><?xml version="1.0" encoding="utf-8"?>
<p:tagLst xmlns:p="http://schemas.openxmlformats.org/presentationml/2006/main">
  <p:tag name="KSO_WM_BEAUTIFY_FLAG" val=""/>
</p:tagLst>
</file>

<file path=ppt/tags/tag1646.xml><?xml version="1.0" encoding="utf-8"?>
<p:tagLst xmlns:p="http://schemas.openxmlformats.org/presentationml/2006/main">
  <p:tag name="KSO_WM_BEAUTIFY_FLAG" val=""/>
</p:tagLst>
</file>

<file path=ppt/tags/tag1647.xml><?xml version="1.0" encoding="utf-8"?>
<p:tagLst xmlns:p="http://schemas.openxmlformats.org/presentationml/2006/main">
  <p:tag name="KSO_WM_BEAUTIFY_FLAG" val=""/>
</p:tagLst>
</file>

<file path=ppt/tags/tag1648.xml><?xml version="1.0" encoding="utf-8"?>
<p:tagLst xmlns:p="http://schemas.openxmlformats.org/presentationml/2006/main">
  <p:tag name="KSO_WM_BEAUTIFY_FLAG" val=""/>
</p:tagLst>
</file>

<file path=ppt/tags/tag1649.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50.xml><?xml version="1.0" encoding="utf-8"?>
<p:tagLst xmlns:p="http://schemas.openxmlformats.org/presentationml/2006/main">
  <p:tag name="KSO_WM_BEAUTIFY_FLAG" val=""/>
</p:tagLst>
</file>

<file path=ppt/tags/tag1651.xml><?xml version="1.0" encoding="utf-8"?>
<p:tagLst xmlns:p="http://schemas.openxmlformats.org/presentationml/2006/main">
  <p:tag name="KSO_WM_BEAUTIFY_FLAG" val=""/>
</p:tagLst>
</file>

<file path=ppt/tags/tag1652.xml><?xml version="1.0" encoding="utf-8"?>
<p:tagLst xmlns:p="http://schemas.openxmlformats.org/presentationml/2006/main">
  <p:tag name="KSO_WM_BEAUTIFY_FLAG" val=""/>
</p:tagLst>
</file>

<file path=ppt/tags/tag1653.xml><?xml version="1.0" encoding="utf-8"?>
<p:tagLst xmlns:p="http://schemas.openxmlformats.org/presentationml/2006/main">
  <p:tag name="KSO_WM_BEAUTIFY_FLAG" val=""/>
</p:tagLst>
</file>

<file path=ppt/tags/tag1654.xml><?xml version="1.0" encoding="utf-8"?>
<p:tagLst xmlns:p="http://schemas.openxmlformats.org/presentationml/2006/main">
  <p:tag name="KSO_WM_BEAUTIFY_FLAG" val=""/>
</p:tagLst>
</file>

<file path=ppt/tags/tag1655.xml><?xml version="1.0" encoding="utf-8"?>
<p:tagLst xmlns:p="http://schemas.openxmlformats.org/presentationml/2006/main">
  <p:tag name="KSO_WM_BEAUTIFY_FLAG" val=""/>
</p:tagLst>
</file>

<file path=ppt/tags/tag1656.xml><?xml version="1.0" encoding="utf-8"?>
<p:tagLst xmlns:p="http://schemas.openxmlformats.org/presentationml/2006/main">
  <p:tag name="KSO_WM_BEAUTIFY_FLAG" val=""/>
</p:tagLst>
</file>

<file path=ppt/tags/tag1657.xml><?xml version="1.0" encoding="utf-8"?>
<p:tagLst xmlns:p="http://schemas.openxmlformats.org/presentationml/2006/main">
  <p:tag name="KSO_WM_BEAUTIFY_FLAG" val=""/>
</p:tagLst>
</file>

<file path=ppt/tags/tag1658.xml><?xml version="1.0" encoding="utf-8"?>
<p:tagLst xmlns:p="http://schemas.openxmlformats.org/presentationml/2006/main">
  <p:tag name="KSO_WM_BEAUTIFY_FLAG" val=""/>
</p:tagLst>
</file>

<file path=ppt/tags/tag1659.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60.xml><?xml version="1.0" encoding="utf-8"?>
<p:tagLst xmlns:p="http://schemas.openxmlformats.org/presentationml/2006/main">
  <p:tag name="KSO_WM_BEAUTIFY_FLAG" val=""/>
</p:tagLst>
</file>

<file path=ppt/tags/tag1661.xml><?xml version="1.0" encoding="utf-8"?>
<p:tagLst xmlns:p="http://schemas.openxmlformats.org/presentationml/2006/main">
  <p:tag name="KSO_WM_BEAUTIFY_FLAG" val=""/>
</p:tagLst>
</file>

<file path=ppt/tags/tag1662.xml><?xml version="1.0" encoding="utf-8"?>
<p:tagLst xmlns:p="http://schemas.openxmlformats.org/presentationml/2006/main">
  <p:tag name="KSO_WM_BEAUTIFY_FLAG" val=""/>
</p:tagLst>
</file>

<file path=ppt/tags/tag1663.xml><?xml version="1.0" encoding="utf-8"?>
<p:tagLst xmlns:p="http://schemas.openxmlformats.org/presentationml/2006/main">
  <p:tag name="KSO_WM_BEAUTIFY_FLAG" val=""/>
</p:tagLst>
</file>

<file path=ppt/tags/tag1664.xml><?xml version="1.0" encoding="utf-8"?>
<p:tagLst xmlns:p="http://schemas.openxmlformats.org/presentationml/2006/main">
  <p:tag name="KSO_WM_BEAUTIFY_FLAG" val=""/>
</p:tagLst>
</file>

<file path=ppt/tags/tag1665.xml><?xml version="1.0" encoding="utf-8"?>
<p:tagLst xmlns:p="http://schemas.openxmlformats.org/presentationml/2006/main">
  <p:tag name="KSO_WM_BEAUTIFY_FLAG" val=""/>
</p:tagLst>
</file>

<file path=ppt/tags/tag1666.xml><?xml version="1.0" encoding="utf-8"?>
<p:tagLst xmlns:p="http://schemas.openxmlformats.org/presentationml/2006/main">
  <p:tag name="KSO_WM_BEAUTIFY_FLAG" val=""/>
</p:tagLst>
</file>

<file path=ppt/tags/tag1667.xml><?xml version="1.0" encoding="utf-8"?>
<p:tagLst xmlns:p="http://schemas.openxmlformats.org/presentationml/2006/main">
  <p:tag name="KSO_WM_BEAUTIFY_FLAG" val=""/>
</p:tagLst>
</file>

<file path=ppt/tags/tag1668.xml><?xml version="1.0" encoding="utf-8"?>
<p:tagLst xmlns:p="http://schemas.openxmlformats.org/presentationml/2006/main">
  <p:tag name="KSO_WM_BEAUTIFY_FLAG" val=""/>
</p:tagLst>
</file>

<file path=ppt/tags/tag1669.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70.xml><?xml version="1.0" encoding="utf-8"?>
<p:tagLst xmlns:p="http://schemas.openxmlformats.org/presentationml/2006/main">
  <p:tag name="KSO_WM_BEAUTIFY_FLAG" val=""/>
</p:tagLst>
</file>

<file path=ppt/tags/tag1671.xml><?xml version="1.0" encoding="utf-8"?>
<p:tagLst xmlns:p="http://schemas.openxmlformats.org/presentationml/2006/main">
  <p:tag name="KSO_WM_BEAUTIFY_FLAG" val=""/>
</p:tagLst>
</file>

<file path=ppt/tags/tag1672.xml><?xml version="1.0" encoding="utf-8"?>
<p:tagLst xmlns:p="http://schemas.openxmlformats.org/presentationml/2006/main">
  <p:tag name="KSO_WM_BEAUTIFY_FLAG" val=""/>
</p:tagLst>
</file>

<file path=ppt/tags/tag1673.xml><?xml version="1.0" encoding="utf-8"?>
<p:tagLst xmlns:p="http://schemas.openxmlformats.org/presentationml/2006/main">
  <p:tag name="KSO_WM_BEAUTIFY_FLAG" val=""/>
</p:tagLst>
</file>

<file path=ppt/tags/tag1674.xml><?xml version="1.0" encoding="utf-8"?>
<p:tagLst xmlns:p="http://schemas.openxmlformats.org/presentationml/2006/main">
  <p:tag name="KSO_WM_BEAUTIFY_FLAG" val=""/>
</p:tagLst>
</file>

<file path=ppt/tags/tag1675.xml><?xml version="1.0" encoding="utf-8"?>
<p:tagLst xmlns:p="http://schemas.openxmlformats.org/presentationml/2006/main">
  <p:tag name="KSO_WM_BEAUTIFY_FLAG" val=""/>
</p:tagLst>
</file>

<file path=ppt/tags/tag1676.xml><?xml version="1.0" encoding="utf-8"?>
<p:tagLst xmlns:p="http://schemas.openxmlformats.org/presentationml/2006/main">
  <p:tag name="KSO_WM_BEAUTIFY_FLAG" val=""/>
</p:tagLst>
</file>

<file path=ppt/tags/tag1677.xml><?xml version="1.0" encoding="utf-8"?>
<p:tagLst xmlns:p="http://schemas.openxmlformats.org/presentationml/2006/main">
  <p:tag name="KSO_WM_BEAUTIFY_FLAG" val=""/>
</p:tagLst>
</file>

<file path=ppt/tags/tag167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79.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80.xml><?xml version="1.0" encoding="utf-8"?>
<p:tagLst xmlns:p="http://schemas.openxmlformats.org/presentationml/2006/main">
  <p:tag name="KSO_WM_BEAUTIFY_FLAG" val=""/>
</p:tagLst>
</file>

<file path=ppt/tags/tag1681.xml><?xml version="1.0" encoding="utf-8"?>
<p:tagLst xmlns:p="http://schemas.openxmlformats.org/presentationml/2006/main">
  <p:tag name="KSO_WM_BEAUTIFY_FLAG" val=""/>
</p:tagLst>
</file>

<file path=ppt/tags/tag1682.xml><?xml version="1.0" encoding="utf-8"?>
<p:tagLst xmlns:p="http://schemas.openxmlformats.org/presentationml/2006/main">
  <p:tag name="KSO_WM_BEAUTIFY_FLAG" val=""/>
</p:tagLst>
</file>

<file path=ppt/tags/tag1683.xml><?xml version="1.0" encoding="utf-8"?>
<p:tagLst xmlns:p="http://schemas.openxmlformats.org/presentationml/2006/main">
  <p:tag name="KSO_WM_BEAUTIFY_FLAG" val=""/>
</p:tagLst>
</file>

<file path=ppt/tags/tag168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685.xml><?xml version="1.0" encoding="utf-8"?>
<p:tagLst xmlns:p="http://schemas.openxmlformats.org/presentationml/2006/main">
  <p:tag name="KSO_WM_BEAUTIFY_FLAG" val=""/>
</p:tagLst>
</file>

<file path=ppt/tags/tag1686.xml><?xml version="1.0" encoding="utf-8"?>
<p:tagLst xmlns:p="http://schemas.openxmlformats.org/presentationml/2006/main">
  <p:tag name="KSO_WM_BEAUTIFY_FLAG" val=""/>
</p:tagLst>
</file>

<file path=ppt/tags/tag1687.xml><?xml version="1.0" encoding="utf-8"?>
<p:tagLst xmlns:p="http://schemas.openxmlformats.org/presentationml/2006/main">
  <p:tag name="KSO_WM_BEAUTIFY_FLAG" val=""/>
</p:tagLst>
</file>

<file path=ppt/tags/tag1688.xml><?xml version="1.0" encoding="utf-8"?>
<p:tagLst xmlns:p="http://schemas.openxmlformats.org/presentationml/2006/main">
  <p:tag name="KSO_WM_BEAUTIFY_FLAG" val=""/>
</p:tagLst>
</file>

<file path=ppt/tags/tag1689.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690.xml><?xml version="1.0" encoding="utf-8"?>
<p:tagLst xmlns:p="http://schemas.openxmlformats.org/presentationml/2006/main">
  <p:tag name="KSO_WM_BEAUTIFY_FLAG" val=""/>
</p:tagLst>
</file>

<file path=ppt/tags/tag1691.xml><?xml version="1.0" encoding="utf-8"?>
<p:tagLst xmlns:p="http://schemas.openxmlformats.org/presentationml/2006/main">
  <p:tag name="KSO_WM_BEAUTIFY_FLAG" val=""/>
</p:tagLst>
</file>

<file path=ppt/tags/tag1692.xml><?xml version="1.0" encoding="utf-8"?>
<p:tagLst xmlns:p="http://schemas.openxmlformats.org/presentationml/2006/main">
  <p:tag name="KSO_WM_BEAUTIFY_FLAG" val=""/>
</p:tagLst>
</file>

<file path=ppt/tags/tag1693.xml><?xml version="1.0" encoding="utf-8"?>
<p:tagLst xmlns:p="http://schemas.openxmlformats.org/presentationml/2006/main">
  <p:tag name="KSO_WM_BEAUTIFY_FLAG" val=""/>
</p:tagLst>
</file>

<file path=ppt/tags/tag1694.xml><?xml version="1.0" encoding="utf-8"?>
<p:tagLst xmlns:p="http://schemas.openxmlformats.org/presentationml/2006/main">
  <p:tag name="KSO_WM_BEAUTIFY_FLAG" val=""/>
</p:tagLst>
</file>

<file path=ppt/tags/tag1695.xml><?xml version="1.0" encoding="utf-8"?>
<p:tagLst xmlns:p="http://schemas.openxmlformats.org/presentationml/2006/main">
  <p:tag name="KSO_WM_BEAUTIFY_FLAG" val=""/>
</p:tagLst>
</file>

<file path=ppt/tags/tag1696.xml><?xml version="1.0" encoding="utf-8"?>
<p:tagLst xmlns:p="http://schemas.openxmlformats.org/presentationml/2006/main">
  <p:tag name="KSO_WM_BEAUTIFY_FLAG" val=""/>
</p:tagLst>
</file>

<file path=ppt/tags/tag1697.xml><?xml version="1.0" encoding="utf-8"?>
<p:tagLst xmlns:p="http://schemas.openxmlformats.org/presentationml/2006/main">
  <p:tag name="KSO_WM_BEAUTIFY_FLAG" val=""/>
</p:tagLst>
</file>

<file path=ppt/tags/tag1698.xml><?xml version="1.0" encoding="utf-8"?>
<p:tagLst xmlns:p="http://schemas.openxmlformats.org/presentationml/2006/main">
  <p:tag name="KSO_WM_BEAUTIFY_FLAG" val=""/>
</p:tagLst>
</file>

<file path=ppt/tags/tag1699.xml><?xml version="1.0" encoding="utf-8"?>
<p:tagLst xmlns:p="http://schemas.openxmlformats.org/presentationml/2006/main">
  <p:tag name="KSO_WM_BEAUTIFY_FLAG" val=""/>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BEAUTIFY_FLAG" val=""/>
</p:tagLst>
</file>

<file path=ppt/tags/tag1700.xml><?xml version="1.0" encoding="utf-8"?>
<p:tagLst xmlns:p="http://schemas.openxmlformats.org/presentationml/2006/main">
  <p:tag name="KSO_WM_BEAUTIFY_FLAG" val=""/>
</p:tagLst>
</file>

<file path=ppt/tags/tag1701.xml><?xml version="1.0" encoding="utf-8"?>
<p:tagLst xmlns:p="http://schemas.openxmlformats.org/presentationml/2006/main">
  <p:tag name="KSO_WM_BEAUTIFY_FLAG" val=""/>
</p:tagLst>
</file>

<file path=ppt/tags/tag1702.xml><?xml version="1.0" encoding="utf-8"?>
<p:tagLst xmlns:p="http://schemas.openxmlformats.org/presentationml/2006/main">
  <p:tag name="KSO_WM_BEAUTIFY_FLAG" val=""/>
</p:tagLst>
</file>

<file path=ppt/tags/tag170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04.xml><?xml version="1.0" encoding="utf-8"?>
<p:tagLst xmlns:p="http://schemas.openxmlformats.org/presentationml/2006/main">
  <p:tag name="KSO_WM_BEAUTIFY_FLAG" val=""/>
</p:tagLst>
</file>

<file path=ppt/tags/tag1705.xml><?xml version="1.0" encoding="utf-8"?>
<p:tagLst xmlns:p="http://schemas.openxmlformats.org/presentationml/2006/main">
  <p:tag name="KSO_WM_BEAUTIFY_FLAG" val=""/>
</p:tagLst>
</file>

<file path=ppt/tags/tag1706.xml><?xml version="1.0" encoding="utf-8"?>
<p:tagLst xmlns:p="http://schemas.openxmlformats.org/presentationml/2006/main">
  <p:tag name="KSO_WM_BEAUTIFY_FLAG" val=""/>
</p:tagLst>
</file>

<file path=ppt/tags/tag1707.xml><?xml version="1.0" encoding="utf-8"?>
<p:tagLst xmlns:p="http://schemas.openxmlformats.org/presentationml/2006/main">
  <p:tag name="KSO_WM_BEAUTIFY_FLAG" val=""/>
</p:tagLst>
</file>

<file path=ppt/tags/tag1708.xml><?xml version="1.0" encoding="utf-8"?>
<p:tagLst xmlns:p="http://schemas.openxmlformats.org/presentationml/2006/main">
  <p:tag name="KSO_WM_BEAUTIFY_FLAG" val=""/>
</p:tagLst>
</file>

<file path=ppt/tags/tag1709.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10.xml><?xml version="1.0" encoding="utf-8"?>
<p:tagLst xmlns:p="http://schemas.openxmlformats.org/presentationml/2006/main">
  <p:tag name="KSO_WM_BEAUTIFY_FLAG" val=""/>
</p:tagLst>
</file>

<file path=ppt/tags/tag1711.xml><?xml version="1.0" encoding="utf-8"?>
<p:tagLst xmlns:p="http://schemas.openxmlformats.org/presentationml/2006/main">
  <p:tag name="KSO_WM_BEAUTIFY_FLAG" val=""/>
</p:tagLst>
</file>

<file path=ppt/tags/tag1712.xml><?xml version="1.0" encoding="utf-8"?>
<p:tagLst xmlns:p="http://schemas.openxmlformats.org/presentationml/2006/main">
  <p:tag name="KSO_WM_BEAUTIFY_FLAG" val=""/>
</p:tagLst>
</file>

<file path=ppt/tags/tag1713.xml><?xml version="1.0" encoding="utf-8"?>
<p:tagLst xmlns:p="http://schemas.openxmlformats.org/presentationml/2006/main">
  <p:tag name="KSO_WM_BEAUTIFY_FLAG" val=""/>
</p:tagLst>
</file>

<file path=ppt/tags/tag1714.xml><?xml version="1.0" encoding="utf-8"?>
<p:tagLst xmlns:p="http://schemas.openxmlformats.org/presentationml/2006/main">
  <p:tag name="KSO_WM_BEAUTIFY_FLAG" val=""/>
</p:tagLst>
</file>

<file path=ppt/tags/tag1715.xml><?xml version="1.0" encoding="utf-8"?>
<p:tagLst xmlns:p="http://schemas.openxmlformats.org/presentationml/2006/main">
  <p:tag name="KSO_WM_BEAUTIFY_FLAG" val=""/>
</p:tagLst>
</file>

<file path=ppt/tags/tag1716.xml><?xml version="1.0" encoding="utf-8"?>
<p:tagLst xmlns:p="http://schemas.openxmlformats.org/presentationml/2006/main">
  <p:tag name="KSO_WM_BEAUTIFY_FLAG" val=""/>
</p:tagLst>
</file>

<file path=ppt/tags/tag1717.xml><?xml version="1.0" encoding="utf-8"?>
<p:tagLst xmlns:p="http://schemas.openxmlformats.org/presentationml/2006/main">
  <p:tag name="KSO_WM_BEAUTIFY_FLAG" val=""/>
</p:tagLst>
</file>

<file path=ppt/tags/tag1718.xml><?xml version="1.0" encoding="utf-8"?>
<p:tagLst xmlns:p="http://schemas.openxmlformats.org/presentationml/2006/main">
  <p:tag name="KSO_WM_BEAUTIFY_FLAG" val=""/>
</p:tagLst>
</file>

<file path=ppt/tags/tag1719.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20.xml><?xml version="1.0" encoding="utf-8"?>
<p:tagLst xmlns:p="http://schemas.openxmlformats.org/presentationml/2006/main">
  <p:tag name="KSO_WM_BEAUTIFY_FLAG" val=""/>
</p:tagLst>
</file>

<file path=ppt/tags/tag1721.xml><?xml version="1.0" encoding="utf-8"?>
<p:tagLst xmlns:p="http://schemas.openxmlformats.org/presentationml/2006/main">
  <p:tag name="KSO_WM_BEAUTIFY_FLAG" val=""/>
</p:tagLst>
</file>

<file path=ppt/tags/tag1722.xml><?xml version="1.0" encoding="utf-8"?>
<p:tagLst xmlns:p="http://schemas.openxmlformats.org/presentationml/2006/main">
  <p:tag name="KSO_WM_BEAUTIFY_FLAG" val=""/>
</p:tagLst>
</file>

<file path=ppt/tags/tag1723.xml><?xml version="1.0" encoding="utf-8"?>
<p:tagLst xmlns:p="http://schemas.openxmlformats.org/presentationml/2006/main">
  <p:tag name="KSO_WM_BEAUTIFY_FLAG" val=""/>
</p:tagLst>
</file>

<file path=ppt/tags/tag1724.xml><?xml version="1.0" encoding="utf-8"?>
<p:tagLst xmlns:p="http://schemas.openxmlformats.org/presentationml/2006/main">
  <p:tag name="KSO_WM_BEAUTIFY_FLAG" val=""/>
</p:tagLst>
</file>

<file path=ppt/tags/tag1725.xml><?xml version="1.0" encoding="utf-8"?>
<p:tagLst xmlns:p="http://schemas.openxmlformats.org/presentationml/2006/main">
  <p:tag name="KSO_WM_BEAUTIFY_FLAG" val=""/>
</p:tagLst>
</file>

<file path=ppt/tags/tag1726.xml><?xml version="1.0" encoding="utf-8"?>
<p:tagLst xmlns:p="http://schemas.openxmlformats.org/presentationml/2006/main">
  <p:tag name="KSO_WM_BEAUTIFY_FLAG" val=""/>
</p:tagLst>
</file>

<file path=ppt/tags/tag1727.xml><?xml version="1.0" encoding="utf-8"?>
<p:tagLst xmlns:p="http://schemas.openxmlformats.org/presentationml/2006/main">
  <p:tag name="KSO_WM_BEAUTIFY_FLAG" val=""/>
</p:tagLst>
</file>

<file path=ppt/tags/tag1728.xml><?xml version="1.0" encoding="utf-8"?>
<p:tagLst xmlns:p="http://schemas.openxmlformats.org/presentationml/2006/main">
  <p:tag name="KSO_WM_BEAUTIFY_FLAG" val=""/>
</p:tagLst>
</file>

<file path=ppt/tags/tag1729.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30.xml><?xml version="1.0" encoding="utf-8"?>
<p:tagLst xmlns:p="http://schemas.openxmlformats.org/presentationml/2006/main">
  <p:tag name="KSO_WM_BEAUTIFY_FLAG" val=""/>
</p:tagLst>
</file>

<file path=ppt/tags/tag1731.xml><?xml version="1.0" encoding="utf-8"?>
<p:tagLst xmlns:p="http://schemas.openxmlformats.org/presentationml/2006/main">
  <p:tag name="KSO_WM_BEAUTIFY_FLAG" val=""/>
</p:tagLst>
</file>

<file path=ppt/tags/tag1732.xml><?xml version="1.0" encoding="utf-8"?>
<p:tagLst xmlns:p="http://schemas.openxmlformats.org/presentationml/2006/main">
  <p:tag name="KSO_WM_BEAUTIFY_FLAG" val=""/>
</p:tagLst>
</file>

<file path=ppt/tags/tag1733.xml><?xml version="1.0" encoding="utf-8"?>
<p:tagLst xmlns:p="http://schemas.openxmlformats.org/presentationml/2006/main">
  <p:tag name="KSO_WM_BEAUTIFY_FLAG" val=""/>
</p:tagLst>
</file>

<file path=ppt/tags/tag1734.xml><?xml version="1.0" encoding="utf-8"?>
<p:tagLst xmlns:p="http://schemas.openxmlformats.org/presentationml/2006/main">
  <p:tag name="KSO_WM_BEAUTIFY_FLAG" val=""/>
</p:tagLst>
</file>

<file path=ppt/tags/tag1735.xml><?xml version="1.0" encoding="utf-8"?>
<p:tagLst xmlns:p="http://schemas.openxmlformats.org/presentationml/2006/main">
  <p:tag name="KSO_WM_BEAUTIFY_FLAG" val=""/>
</p:tagLst>
</file>

<file path=ppt/tags/tag1736.xml><?xml version="1.0" encoding="utf-8"?>
<p:tagLst xmlns:p="http://schemas.openxmlformats.org/presentationml/2006/main">
  <p:tag name="KSO_WM_BEAUTIFY_FLAG" val=""/>
</p:tagLst>
</file>

<file path=ppt/tags/tag1737.xml><?xml version="1.0" encoding="utf-8"?>
<p:tagLst xmlns:p="http://schemas.openxmlformats.org/presentationml/2006/main">
  <p:tag name="KSO_WM_BEAUTIFY_FLAG" val=""/>
</p:tagLst>
</file>

<file path=ppt/tags/tag17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39.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40.xml><?xml version="1.0" encoding="utf-8"?>
<p:tagLst xmlns:p="http://schemas.openxmlformats.org/presentationml/2006/main">
  <p:tag name="KSO_WM_BEAUTIFY_FLAG" val=""/>
</p:tagLst>
</file>

<file path=ppt/tags/tag1741.xml><?xml version="1.0" encoding="utf-8"?>
<p:tagLst xmlns:p="http://schemas.openxmlformats.org/presentationml/2006/main">
  <p:tag name="KSO_WM_BEAUTIFY_FLAG" val=""/>
</p:tagLst>
</file>

<file path=ppt/tags/tag1742.xml><?xml version="1.0" encoding="utf-8"?>
<p:tagLst xmlns:p="http://schemas.openxmlformats.org/presentationml/2006/main">
  <p:tag name="KSO_WM_BEAUTIFY_FLAG" val=""/>
</p:tagLst>
</file>

<file path=ppt/tags/tag174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44.xml><?xml version="1.0" encoding="utf-8"?>
<p:tagLst xmlns:p="http://schemas.openxmlformats.org/presentationml/2006/main">
  <p:tag name="KSO_WM_BEAUTIFY_FLAG" val=""/>
</p:tagLst>
</file>

<file path=ppt/tags/tag1745.xml><?xml version="1.0" encoding="utf-8"?>
<p:tagLst xmlns:p="http://schemas.openxmlformats.org/presentationml/2006/main">
  <p:tag name="KSO_WM_BEAUTIFY_FLAG" val=""/>
</p:tagLst>
</file>

<file path=ppt/tags/tag1746.xml><?xml version="1.0" encoding="utf-8"?>
<p:tagLst xmlns:p="http://schemas.openxmlformats.org/presentationml/2006/main">
  <p:tag name="KSO_WM_BEAUTIFY_FLAG" val=""/>
</p:tagLst>
</file>

<file path=ppt/tags/tag1747.xml><?xml version="1.0" encoding="utf-8"?>
<p:tagLst xmlns:p="http://schemas.openxmlformats.org/presentationml/2006/main">
  <p:tag name="KSO_WM_BEAUTIFY_FLAG" val=""/>
</p:tagLst>
</file>

<file path=ppt/tags/tag1748.xml><?xml version="1.0" encoding="utf-8"?>
<p:tagLst xmlns:p="http://schemas.openxmlformats.org/presentationml/2006/main">
  <p:tag name="KSO_WM_BEAUTIFY_FLAG" val=""/>
</p:tagLst>
</file>

<file path=ppt/tags/tag1749.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50.xml><?xml version="1.0" encoding="utf-8"?>
<p:tagLst xmlns:p="http://schemas.openxmlformats.org/presentationml/2006/main">
  <p:tag name="KSO_WM_BEAUTIFY_FLAG" val=""/>
</p:tagLst>
</file>

<file path=ppt/tags/tag1751.xml><?xml version="1.0" encoding="utf-8"?>
<p:tagLst xmlns:p="http://schemas.openxmlformats.org/presentationml/2006/main">
  <p:tag name="KSO_WM_BEAUTIFY_FLAG" val=""/>
</p:tagLst>
</file>

<file path=ppt/tags/tag1752.xml><?xml version="1.0" encoding="utf-8"?>
<p:tagLst xmlns:p="http://schemas.openxmlformats.org/presentationml/2006/main">
  <p:tag name="KSO_WM_BEAUTIFY_FLAG" val=""/>
</p:tagLst>
</file>

<file path=ppt/tags/tag1753.xml><?xml version="1.0" encoding="utf-8"?>
<p:tagLst xmlns:p="http://schemas.openxmlformats.org/presentationml/2006/main">
  <p:tag name="KSO_WM_BEAUTIFY_FLAG" val=""/>
</p:tagLst>
</file>

<file path=ppt/tags/tag1754.xml><?xml version="1.0" encoding="utf-8"?>
<p:tagLst xmlns:p="http://schemas.openxmlformats.org/presentationml/2006/main">
  <p:tag name="KSO_WM_BEAUTIFY_FLAG" val=""/>
</p:tagLst>
</file>

<file path=ppt/tags/tag1755.xml><?xml version="1.0" encoding="utf-8"?>
<p:tagLst xmlns:p="http://schemas.openxmlformats.org/presentationml/2006/main">
  <p:tag name="KSO_WM_BEAUTIFY_FLAG" val=""/>
</p:tagLst>
</file>

<file path=ppt/tags/tag1756.xml><?xml version="1.0" encoding="utf-8"?>
<p:tagLst xmlns:p="http://schemas.openxmlformats.org/presentationml/2006/main">
  <p:tag name="KSO_WM_BEAUTIFY_FLAG" val=""/>
</p:tagLst>
</file>

<file path=ppt/tags/tag1757.xml><?xml version="1.0" encoding="utf-8"?>
<p:tagLst xmlns:p="http://schemas.openxmlformats.org/presentationml/2006/main">
  <p:tag name="KSO_WM_BEAUTIFY_FLAG" val=""/>
</p:tagLst>
</file>

<file path=ppt/tags/tag175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59.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60.xml><?xml version="1.0" encoding="utf-8"?>
<p:tagLst xmlns:p="http://schemas.openxmlformats.org/presentationml/2006/main">
  <p:tag name="KSO_WM_BEAUTIFY_FLAG" val=""/>
</p:tagLst>
</file>

<file path=ppt/tags/tag1761.xml><?xml version="1.0" encoding="utf-8"?>
<p:tagLst xmlns:p="http://schemas.openxmlformats.org/presentationml/2006/main">
  <p:tag name="KSO_WM_BEAUTIFY_FLAG" val=""/>
</p:tagLst>
</file>

<file path=ppt/tags/tag1762.xml><?xml version="1.0" encoding="utf-8"?>
<p:tagLst xmlns:p="http://schemas.openxmlformats.org/presentationml/2006/main">
  <p:tag name="KSO_WM_BEAUTIFY_FLAG" val=""/>
</p:tagLst>
</file>

<file path=ppt/tags/tag1763.xml><?xml version="1.0" encoding="utf-8"?>
<p:tagLst xmlns:p="http://schemas.openxmlformats.org/presentationml/2006/main">
  <p:tag name="KSO_WM_BEAUTIFY_FLAG" val=""/>
</p:tagLst>
</file>

<file path=ppt/tags/tag1764.xml><?xml version="1.0" encoding="utf-8"?>
<p:tagLst xmlns:p="http://schemas.openxmlformats.org/presentationml/2006/main">
  <p:tag name="KSO_WM_BEAUTIFY_FLAG" val=""/>
</p:tagLst>
</file>

<file path=ppt/tags/tag1765.xml><?xml version="1.0" encoding="utf-8"?>
<p:tagLst xmlns:p="http://schemas.openxmlformats.org/presentationml/2006/main">
  <p:tag name="KSO_WM_BEAUTIFY_FLAG" val=""/>
</p:tagLst>
</file>

<file path=ppt/tags/tag1766.xml><?xml version="1.0" encoding="utf-8"?>
<p:tagLst xmlns:p="http://schemas.openxmlformats.org/presentationml/2006/main">
  <p:tag name="KSO_WM_BEAUTIFY_FLAG" val=""/>
</p:tagLst>
</file>

<file path=ppt/tags/tag1767.xml><?xml version="1.0" encoding="utf-8"?>
<p:tagLst xmlns:p="http://schemas.openxmlformats.org/presentationml/2006/main">
  <p:tag name="KSO_WM_BEAUTIFY_FLAG" val=""/>
</p:tagLst>
</file>

<file path=ppt/tags/tag1768.xml><?xml version="1.0" encoding="utf-8"?>
<p:tagLst xmlns:p="http://schemas.openxmlformats.org/presentationml/2006/main">
  <p:tag name="KSO_WM_BEAUTIFY_FLAG" val=""/>
</p:tagLst>
</file>

<file path=ppt/tags/tag1769.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70.xml><?xml version="1.0" encoding="utf-8"?>
<p:tagLst xmlns:p="http://schemas.openxmlformats.org/presentationml/2006/main">
  <p:tag name="KSO_WM_BEAUTIFY_FLAG" val=""/>
</p:tagLst>
</file>

<file path=ppt/tags/tag1771.xml><?xml version="1.0" encoding="utf-8"?>
<p:tagLst xmlns:p="http://schemas.openxmlformats.org/presentationml/2006/main">
  <p:tag name="KSO_WM_BEAUTIFY_FLAG" val=""/>
</p:tagLst>
</file>

<file path=ppt/tags/tag1772.xml><?xml version="1.0" encoding="utf-8"?>
<p:tagLst xmlns:p="http://schemas.openxmlformats.org/presentationml/2006/main">
  <p:tag name="KSO_WM_BEAUTIFY_FLAG" val=""/>
</p:tagLst>
</file>

<file path=ppt/tags/tag177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74.xml><?xml version="1.0" encoding="utf-8"?>
<p:tagLst xmlns:p="http://schemas.openxmlformats.org/presentationml/2006/main">
  <p:tag name="KSO_WM_BEAUTIFY_FLAG" val=""/>
</p:tagLst>
</file>

<file path=ppt/tags/tag1775.xml><?xml version="1.0" encoding="utf-8"?>
<p:tagLst xmlns:p="http://schemas.openxmlformats.org/presentationml/2006/main">
  <p:tag name="KSO_WM_BEAUTIFY_FLAG" val=""/>
</p:tagLst>
</file>

<file path=ppt/tags/tag1776.xml><?xml version="1.0" encoding="utf-8"?>
<p:tagLst xmlns:p="http://schemas.openxmlformats.org/presentationml/2006/main">
  <p:tag name="KSO_WM_BEAUTIFY_FLAG" val=""/>
</p:tagLst>
</file>

<file path=ppt/tags/tag1777.xml><?xml version="1.0" encoding="utf-8"?>
<p:tagLst xmlns:p="http://schemas.openxmlformats.org/presentationml/2006/main">
  <p:tag name="KSO_WM_BEAUTIFY_FLAG" val=""/>
</p:tagLst>
</file>

<file path=ppt/tags/tag177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79.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80.xml><?xml version="1.0" encoding="utf-8"?>
<p:tagLst xmlns:p="http://schemas.openxmlformats.org/presentationml/2006/main">
  <p:tag name="KSO_WM_BEAUTIFY_FLAG" val=""/>
</p:tagLst>
</file>

<file path=ppt/tags/tag1781.xml><?xml version="1.0" encoding="utf-8"?>
<p:tagLst xmlns:p="http://schemas.openxmlformats.org/presentationml/2006/main">
  <p:tag name="KSO_WM_BEAUTIFY_FLAG" val=""/>
</p:tagLst>
</file>

<file path=ppt/tags/tag1782.xml><?xml version="1.0" encoding="utf-8"?>
<p:tagLst xmlns:p="http://schemas.openxmlformats.org/presentationml/2006/main">
  <p:tag name="KSO_WM_BEAUTIFY_FLAG" val=""/>
</p:tagLst>
</file>

<file path=ppt/tags/tag1783.xml><?xml version="1.0" encoding="utf-8"?>
<p:tagLst xmlns:p="http://schemas.openxmlformats.org/presentationml/2006/main">
  <p:tag name="KSO_WM_BEAUTIFY_FLAG" val=""/>
</p:tagLst>
</file>

<file path=ppt/tags/tag1784.xml><?xml version="1.0" encoding="utf-8"?>
<p:tagLst xmlns:p="http://schemas.openxmlformats.org/presentationml/2006/main">
  <p:tag name="KSO_WM_BEAUTIFY_FLAG" val=""/>
</p:tagLst>
</file>

<file path=ppt/tags/tag1785.xml><?xml version="1.0" encoding="utf-8"?>
<p:tagLst xmlns:p="http://schemas.openxmlformats.org/presentationml/2006/main">
  <p:tag name="KSO_WM_BEAUTIFY_FLAG" val=""/>
</p:tagLst>
</file>

<file path=ppt/tags/tag1786.xml><?xml version="1.0" encoding="utf-8"?>
<p:tagLst xmlns:p="http://schemas.openxmlformats.org/presentationml/2006/main">
  <p:tag name="KSO_WM_BEAUTIFY_FLAG" val=""/>
</p:tagLst>
</file>

<file path=ppt/tags/tag1787.xml><?xml version="1.0" encoding="utf-8"?>
<p:tagLst xmlns:p="http://schemas.openxmlformats.org/presentationml/2006/main">
  <p:tag name="KSO_WM_BEAUTIFY_FLAG" val=""/>
</p:tagLst>
</file>

<file path=ppt/tags/tag1788.xml><?xml version="1.0" encoding="utf-8"?>
<p:tagLst xmlns:p="http://schemas.openxmlformats.org/presentationml/2006/main">
  <p:tag name="KSO_WM_BEAUTIFY_FLAG" val=""/>
</p:tagLst>
</file>

<file path=ppt/tags/tag1789.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79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9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792.xml><?xml version="1.0" encoding="utf-8"?>
<p:tagLst xmlns:p="http://schemas.openxmlformats.org/presentationml/2006/main">
  <p:tag name="KSO_WM_BEAUTIFY_FLAG" val=""/>
</p:tagLst>
</file>

<file path=ppt/tags/tag1793.xml><?xml version="1.0" encoding="utf-8"?>
<p:tagLst xmlns:p="http://schemas.openxmlformats.org/presentationml/2006/main">
  <p:tag name="KSO_WM_BEAUTIFY_FLAG" val=""/>
</p:tagLst>
</file>

<file path=ppt/tags/tag1794.xml><?xml version="1.0" encoding="utf-8"?>
<p:tagLst xmlns:p="http://schemas.openxmlformats.org/presentationml/2006/main">
  <p:tag name="KSO_WM_BEAUTIFY_FLAG" val=""/>
</p:tagLst>
</file>

<file path=ppt/tags/tag1795.xml><?xml version="1.0" encoding="utf-8"?>
<p:tagLst xmlns:p="http://schemas.openxmlformats.org/presentationml/2006/main">
  <p:tag name="KSO_WM_BEAUTIFY_FLAG" val=""/>
</p:tagLst>
</file>

<file path=ppt/tags/tag1796.xml><?xml version="1.0" encoding="utf-8"?>
<p:tagLst xmlns:p="http://schemas.openxmlformats.org/presentationml/2006/main">
  <p:tag name="KSO_WM_BEAUTIFY_FLAG" val=""/>
</p:tagLst>
</file>

<file path=ppt/tags/tag1797.xml><?xml version="1.0" encoding="utf-8"?>
<p:tagLst xmlns:p="http://schemas.openxmlformats.org/presentationml/2006/main">
  <p:tag name="KSO_WM_BEAUTIFY_FLAG" val=""/>
</p:tagLst>
</file>

<file path=ppt/tags/tag1798.xml><?xml version="1.0" encoding="utf-8"?>
<p:tagLst xmlns:p="http://schemas.openxmlformats.org/presentationml/2006/main">
  <p:tag name="KSO_WM_BEAUTIFY_FLAG" val=""/>
</p:tagLst>
</file>

<file path=ppt/tags/tag1799.xml><?xml version="1.0" encoding="utf-8"?>
<p:tagLst xmlns:p="http://schemas.openxmlformats.org/presentationml/2006/main">
  <p:tag name="KSO_WM_BEAUTIFY_FLAG" v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
</p:tagLst>
</file>

<file path=ppt/tags/tag180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01.xml><?xml version="1.0" encoding="utf-8"?>
<p:tagLst xmlns:p="http://schemas.openxmlformats.org/presentationml/2006/main">
  <p:tag name="KSO_WM_BEAUTIFY_FLAG" val=""/>
</p:tagLst>
</file>

<file path=ppt/tags/tag1802.xml><?xml version="1.0" encoding="utf-8"?>
<p:tagLst xmlns:p="http://schemas.openxmlformats.org/presentationml/2006/main">
  <p:tag name="KSO_WM_BEAUTIFY_FLAG" val=""/>
</p:tagLst>
</file>

<file path=ppt/tags/tag1803.xml><?xml version="1.0" encoding="utf-8"?>
<p:tagLst xmlns:p="http://schemas.openxmlformats.org/presentationml/2006/main">
  <p:tag name="KSO_WM_BEAUTIFY_FLAG" val=""/>
</p:tagLst>
</file>

<file path=ppt/tags/tag180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05.xml><?xml version="1.0" encoding="utf-8"?>
<p:tagLst xmlns:p="http://schemas.openxmlformats.org/presentationml/2006/main">
  <p:tag name="KSO_WM_BEAUTIFY_FLAG" val=""/>
</p:tagLst>
</file>

<file path=ppt/tags/tag1806.xml><?xml version="1.0" encoding="utf-8"?>
<p:tagLst xmlns:p="http://schemas.openxmlformats.org/presentationml/2006/main">
  <p:tag name="KSO_WM_BEAUTIFY_FLAG" val=""/>
</p:tagLst>
</file>

<file path=ppt/tags/tag1807.xml><?xml version="1.0" encoding="utf-8"?>
<p:tagLst xmlns:p="http://schemas.openxmlformats.org/presentationml/2006/main">
  <p:tag name="KSO_WM_BEAUTIFY_FLAG" val=""/>
</p:tagLst>
</file>

<file path=ppt/tags/tag180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09.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10.xml><?xml version="1.0" encoding="utf-8"?>
<p:tagLst xmlns:p="http://schemas.openxmlformats.org/presentationml/2006/main">
  <p:tag name="KSO_WM_BEAUTIFY_FLAG" val=""/>
</p:tagLst>
</file>

<file path=ppt/tags/tag1811.xml><?xml version="1.0" encoding="utf-8"?>
<p:tagLst xmlns:p="http://schemas.openxmlformats.org/presentationml/2006/main">
  <p:tag name="KSO_WM_BEAUTIFY_FLAG" val=""/>
</p:tagLst>
</file>

<file path=ppt/tags/tag181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13.xml><?xml version="1.0" encoding="utf-8"?>
<p:tagLst xmlns:p="http://schemas.openxmlformats.org/presentationml/2006/main">
  <p:tag name="KSO_WM_BEAUTIFY_FLAG" val=""/>
</p:tagLst>
</file>

<file path=ppt/tags/tag1814.xml><?xml version="1.0" encoding="utf-8"?>
<p:tagLst xmlns:p="http://schemas.openxmlformats.org/presentationml/2006/main">
  <p:tag name="KSO_WM_BEAUTIFY_FLAG" val=""/>
</p:tagLst>
</file>

<file path=ppt/tags/tag1815.xml><?xml version="1.0" encoding="utf-8"?>
<p:tagLst xmlns:p="http://schemas.openxmlformats.org/presentationml/2006/main">
  <p:tag name="KSO_WM_BEAUTIFY_FLAG" val=""/>
</p:tagLst>
</file>

<file path=ppt/tags/tag1816.xml><?xml version="1.0" encoding="utf-8"?>
<p:tagLst xmlns:p="http://schemas.openxmlformats.org/presentationml/2006/main">
  <p:tag name="KSO_WM_BEAUTIFY_FLAG" val=""/>
</p:tagLst>
</file>

<file path=ppt/tags/tag181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18.xml><?xml version="1.0" encoding="utf-8"?>
<p:tagLst xmlns:p="http://schemas.openxmlformats.org/presentationml/2006/main">
  <p:tag name="KSO_WM_BEAUTIFY_FLAG" val=""/>
</p:tagLst>
</file>

<file path=ppt/tags/tag1819.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20.xml><?xml version="1.0" encoding="utf-8"?>
<p:tagLst xmlns:p="http://schemas.openxmlformats.org/presentationml/2006/main">
  <p:tag name="KSO_WM_BEAUTIFY_FLAG" val=""/>
</p:tagLst>
</file>

<file path=ppt/tags/tag1821.xml><?xml version="1.0" encoding="utf-8"?>
<p:tagLst xmlns:p="http://schemas.openxmlformats.org/presentationml/2006/main">
  <p:tag name="KSO_WM_BEAUTIFY_FLAG" val=""/>
</p:tagLst>
</file>

<file path=ppt/tags/tag1822.xml><?xml version="1.0" encoding="utf-8"?>
<p:tagLst xmlns:p="http://schemas.openxmlformats.org/presentationml/2006/main">
  <p:tag name="KSO_WM_BEAUTIFY_FLAG" val=""/>
</p:tagLst>
</file>

<file path=ppt/tags/tag1823.xml><?xml version="1.0" encoding="utf-8"?>
<p:tagLst xmlns:p="http://schemas.openxmlformats.org/presentationml/2006/main">
  <p:tag name="KSO_WM_BEAUTIFY_FLAG" val=""/>
</p:tagLst>
</file>

<file path=ppt/tags/tag1824.xml><?xml version="1.0" encoding="utf-8"?>
<p:tagLst xmlns:p="http://schemas.openxmlformats.org/presentationml/2006/main">
  <p:tag name="KSO_WM_BEAUTIFY_FLAG" val=""/>
</p:tagLst>
</file>

<file path=ppt/tags/tag1825.xml><?xml version="1.0" encoding="utf-8"?>
<p:tagLst xmlns:p="http://schemas.openxmlformats.org/presentationml/2006/main">
  <p:tag name="KSO_WM_BEAUTIFY_FLAG" val=""/>
</p:tagLst>
</file>

<file path=ppt/tags/tag182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27.xml><?xml version="1.0" encoding="utf-8"?>
<p:tagLst xmlns:p="http://schemas.openxmlformats.org/presentationml/2006/main">
  <p:tag name="KSO_WM_BEAUTIFY_FLAG" val=""/>
</p:tagLst>
</file>

<file path=ppt/tags/tag1828.xml><?xml version="1.0" encoding="utf-8"?>
<p:tagLst xmlns:p="http://schemas.openxmlformats.org/presentationml/2006/main">
  <p:tag name="KSO_WM_BEAUTIFY_FLAG" val=""/>
</p:tagLst>
</file>

<file path=ppt/tags/tag1829.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30.xml><?xml version="1.0" encoding="utf-8"?>
<p:tagLst xmlns:p="http://schemas.openxmlformats.org/presentationml/2006/main">
  <p:tag name="KSO_WM_BEAUTIFY_FLAG" val=""/>
</p:tagLst>
</file>

<file path=ppt/tags/tag1831.xml><?xml version="1.0" encoding="utf-8"?>
<p:tagLst xmlns:p="http://schemas.openxmlformats.org/presentationml/2006/main">
  <p:tag name="KSO_WM_BEAUTIFY_FLAG" val=""/>
</p:tagLst>
</file>

<file path=ppt/tags/tag18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33.xml><?xml version="1.0" encoding="utf-8"?>
<p:tagLst xmlns:p="http://schemas.openxmlformats.org/presentationml/2006/main">
  <p:tag name="KSO_WM_BEAUTIFY_FLAG" val=""/>
</p:tagLst>
</file>

<file path=ppt/tags/tag1834.xml><?xml version="1.0" encoding="utf-8"?>
<p:tagLst xmlns:p="http://schemas.openxmlformats.org/presentationml/2006/main">
  <p:tag name="KSO_WM_BEAUTIFY_FLAG" val=""/>
</p:tagLst>
</file>

<file path=ppt/tags/tag1835.xml><?xml version="1.0" encoding="utf-8"?>
<p:tagLst xmlns:p="http://schemas.openxmlformats.org/presentationml/2006/main">
  <p:tag name="KSO_WM_BEAUTIFY_FLAG" val=""/>
</p:tagLst>
</file>

<file path=ppt/tags/tag1836.xml><?xml version="1.0" encoding="utf-8"?>
<p:tagLst xmlns:p="http://schemas.openxmlformats.org/presentationml/2006/main">
  <p:tag name="KSO_WM_BEAUTIFY_FLAG" val=""/>
</p:tagLst>
</file>

<file path=ppt/tags/tag1837.xml><?xml version="1.0" encoding="utf-8"?>
<p:tagLst xmlns:p="http://schemas.openxmlformats.org/presentationml/2006/main">
  <p:tag name="KSO_WM_BEAUTIFY_FLAG" val=""/>
</p:tagLst>
</file>

<file path=ppt/tags/tag18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39.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40.xml><?xml version="1.0" encoding="utf-8"?>
<p:tagLst xmlns:p="http://schemas.openxmlformats.org/presentationml/2006/main">
  <p:tag name="KSO_WM_BEAUTIFY_FLAG" val=""/>
</p:tagLst>
</file>

<file path=ppt/tags/tag1841.xml><?xml version="1.0" encoding="utf-8"?>
<p:tagLst xmlns:p="http://schemas.openxmlformats.org/presentationml/2006/main">
  <p:tag name="KSO_WM_BEAUTIFY_FLAG" val=""/>
</p:tagLst>
</file>

<file path=ppt/tags/tag1842.xml><?xml version="1.0" encoding="utf-8"?>
<p:tagLst xmlns:p="http://schemas.openxmlformats.org/presentationml/2006/main">
  <p:tag name="KSO_WM_BEAUTIFY_FLAG" val=""/>
</p:tagLst>
</file>

<file path=ppt/tags/tag1843.xml><?xml version="1.0" encoding="utf-8"?>
<p:tagLst xmlns:p="http://schemas.openxmlformats.org/presentationml/2006/main">
  <p:tag name="KSO_WM_BEAUTIFY_FLAG" val=""/>
</p:tagLst>
</file>

<file path=ppt/tags/tag184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45.xml><?xml version="1.0" encoding="utf-8"?>
<p:tagLst xmlns:p="http://schemas.openxmlformats.org/presentationml/2006/main">
  <p:tag name="KSO_WM_BEAUTIFY_FLAG" val=""/>
</p:tagLst>
</file>

<file path=ppt/tags/tag1846.xml><?xml version="1.0" encoding="utf-8"?>
<p:tagLst xmlns:p="http://schemas.openxmlformats.org/presentationml/2006/main">
  <p:tag name="KSO_WM_BEAUTIFY_FLAG" val=""/>
</p:tagLst>
</file>

<file path=ppt/tags/tag1847.xml><?xml version="1.0" encoding="utf-8"?>
<p:tagLst xmlns:p="http://schemas.openxmlformats.org/presentationml/2006/main">
  <p:tag name="KSO_WM_BEAUTIFY_FLAG" val=""/>
</p:tagLst>
</file>

<file path=ppt/tags/tag1848.xml><?xml version="1.0" encoding="utf-8"?>
<p:tagLst xmlns:p="http://schemas.openxmlformats.org/presentationml/2006/main">
  <p:tag name="KSO_WM_BEAUTIFY_FLAG" val=""/>
</p:tagLst>
</file>

<file path=ppt/tags/tag1849.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5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51.xml><?xml version="1.0" encoding="utf-8"?>
<p:tagLst xmlns:p="http://schemas.openxmlformats.org/presentationml/2006/main">
  <p:tag name="KSO_WM_BEAUTIFY_FLAG" val=""/>
</p:tagLst>
</file>

<file path=ppt/tags/tag1852.xml><?xml version="1.0" encoding="utf-8"?>
<p:tagLst xmlns:p="http://schemas.openxmlformats.org/presentationml/2006/main">
  <p:tag name="KSO_WM_BEAUTIFY_FLAG" val=""/>
</p:tagLst>
</file>

<file path=ppt/tags/tag1853.xml><?xml version="1.0" encoding="utf-8"?>
<p:tagLst xmlns:p="http://schemas.openxmlformats.org/presentationml/2006/main">
  <p:tag name="KSO_WM_BEAUTIFY_FLAG" val=""/>
</p:tagLst>
</file>

<file path=ppt/tags/tag1854.xml><?xml version="1.0" encoding="utf-8"?>
<p:tagLst xmlns:p="http://schemas.openxmlformats.org/presentationml/2006/main">
  <p:tag name="KSO_WM_BEAUTIFY_FLAG" val=""/>
  <p:tag name="TABLE_ENDDRAG_ORIGIN_RECT" val="791*452"/>
  <p:tag name="TABLE_ENDDRAG_RECT" val="103*76*791*452"/>
</p:tagLst>
</file>

<file path=ppt/tags/tag185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56.xml><?xml version="1.0" encoding="utf-8"?>
<p:tagLst xmlns:p="http://schemas.openxmlformats.org/presentationml/2006/main">
  <p:tag name="KSO_WM_BEAUTIFY_FLAG" val=""/>
</p:tagLst>
</file>

<file path=ppt/tags/tag1857.xml><?xml version="1.0" encoding="utf-8"?>
<p:tagLst xmlns:p="http://schemas.openxmlformats.org/presentationml/2006/main">
  <p:tag name="KSO_WM_BEAUTIFY_FLAG" val=""/>
</p:tagLst>
</file>

<file path=ppt/tags/tag185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59.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60.xml><?xml version="1.0" encoding="utf-8"?>
<p:tagLst xmlns:p="http://schemas.openxmlformats.org/presentationml/2006/main">
  <p:tag name="KSO_WM_BEAUTIFY_FLAG" val=""/>
</p:tagLst>
</file>

<file path=ppt/tags/tag1861.xml><?xml version="1.0" encoding="utf-8"?>
<p:tagLst xmlns:p="http://schemas.openxmlformats.org/presentationml/2006/main">
  <p:tag name="KSO_WM_BEAUTIFY_FLAG" val=""/>
</p:tagLst>
</file>

<file path=ppt/tags/tag1862.xml><?xml version="1.0" encoding="utf-8"?>
<p:tagLst xmlns:p="http://schemas.openxmlformats.org/presentationml/2006/main">
  <p:tag name="KSO_WM_BEAUTIFY_FLAG" val=""/>
</p:tagLst>
</file>

<file path=ppt/tags/tag1863.xml><?xml version="1.0" encoding="utf-8"?>
<p:tagLst xmlns:p="http://schemas.openxmlformats.org/presentationml/2006/main">
  <p:tag name="KSO_WM_BEAUTIFY_FLAG" val=""/>
</p:tagLst>
</file>

<file path=ppt/tags/tag1864.xml><?xml version="1.0" encoding="utf-8"?>
<p:tagLst xmlns:p="http://schemas.openxmlformats.org/presentationml/2006/main">
  <p:tag name="KSO_WM_BEAUTIFY_FLAG" val=""/>
</p:tagLst>
</file>

<file path=ppt/tags/tag1865.xml><?xml version="1.0" encoding="utf-8"?>
<p:tagLst xmlns:p="http://schemas.openxmlformats.org/presentationml/2006/main">
  <p:tag name="KSO_WM_BEAUTIFY_FLAG" val=""/>
</p:tagLst>
</file>

<file path=ppt/tags/tag1866.xml><?xml version="1.0" encoding="utf-8"?>
<p:tagLst xmlns:p="http://schemas.openxmlformats.org/presentationml/2006/main">
  <p:tag name="KSO_WM_BEAUTIFY_FLAG" val=""/>
</p:tagLst>
</file>

<file path=ppt/tags/tag186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68.xml><?xml version="1.0" encoding="utf-8"?>
<p:tagLst xmlns:p="http://schemas.openxmlformats.org/presentationml/2006/main">
  <p:tag name="KSO_WM_BEAUTIFY_FLAG" val=""/>
</p:tagLst>
</file>

<file path=ppt/tags/tag1869.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70.xml><?xml version="1.0" encoding="utf-8"?>
<p:tagLst xmlns:p="http://schemas.openxmlformats.org/presentationml/2006/main">
  <p:tag name="KSO_WM_BEAUTIFY_FLAG" val=""/>
</p:tagLst>
</file>

<file path=ppt/tags/tag187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872.xml><?xml version="1.0" encoding="utf-8"?>
<p:tagLst xmlns:p="http://schemas.openxmlformats.org/presentationml/2006/main">
  <p:tag name="KSO_WM_BEAUTIFY_FLAG" val=""/>
</p:tagLst>
</file>

<file path=ppt/tags/tag1873.xml><?xml version="1.0" encoding="utf-8"?>
<p:tagLst xmlns:p="http://schemas.openxmlformats.org/presentationml/2006/main">
  <p:tag name="KSO_WM_BEAUTIFY_FLAG" val=""/>
</p:tagLst>
</file>

<file path=ppt/tags/tag1874.xml><?xml version="1.0" encoding="utf-8"?>
<p:tagLst xmlns:p="http://schemas.openxmlformats.org/presentationml/2006/main">
  <p:tag name="KSO_WM_BEAUTIFY_FLAG" val=""/>
</p:tagLst>
</file>

<file path=ppt/tags/tag1875.xml><?xml version="1.0" encoding="utf-8"?>
<p:tagLst xmlns:p="http://schemas.openxmlformats.org/presentationml/2006/main">
  <p:tag name="KSO_WM_BEAUTIFY_FLAG" val=""/>
</p:tagLst>
</file>

<file path=ppt/tags/tag1876.xml><?xml version="1.0" encoding="utf-8"?>
<p:tagLst xmlns:p="http://schemas.openxmlformats.org/presentationml/2006/main">
  <p:tag name="KSO_WM_BEAUTIFY_FLAG" val=""/>
</p:tagLst>
</file>

<file path=ppt/tags/tag1877.xml><?xml version="1.0" encoding="utf-8"?>
<p:tagLst xmlns:p="http://schemas.openxmlformats.org/presentationml/2006/main">
  <p:tag name="KSO_WM_BEAUTIFY_FLAG" val=""/>
</p:tagLst>
</file>

<file path=ppt/tags/tag1878.xml><?xml version="1.0" encoding="utf-8"?>
<p:tagLst xmlns:p="http://schemas.openxmlformats.org/presentationml/2006/main">
  <p:tag name="KSO_WM_BEAUTIFY_FLAG" val=""/>
</p:tagLst>
</file>

<file path=ppt/tags/tag1879.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80.xml><?xml version="1.0" encoding="utf-8"?>
<p:tagLst xmlns:p="http://schemas.openxmlformats.org/presentationml/2006/main">
  <p:tag name="KSO_WM_BEAUTIFY_FLAG" val=""/>
</p:tagLst>
</file>

<file path=ppt/tags/tag1881.xml><?xml version="1.0" encoding="utf-8"?>
<p:tagLst xmlns:p="http://schemas.openxmlformats.org/presentationml/2006/main">
  <p:tag name="KSO_WM_BEAUTIFY_FLAG" val=""/>
</p:tagLst>
</file>

<file path=ppt/tags/tag1882.xml><?xml version="1.0" encoding="utf-8"?>
<p:tagLst xmlns:p="http://schemas.openxmlformats.org/presentationml/2006/main">
  <p:tag name="KSO_WM_BEAUTIFY_FLAG" val=""/>
</p:tagLst>
</file>

<file path=ppt/tags/tag1883.xml><?xml version="1.0" encoding="utf-8"?>
<p:tagLst xmlns:p="http://schemas.openxmlformats.org/presentationml/2006/main">
  <p:tag name="KSO_WM_BEAUTIFY_FLAG" val=""/>
</p:tagLst>
</file>

<file path=ppt/tags/tag1884.xml><?xml version="1.0" encoding="utf-8"?>
<p:tagLst xmlns:p="http://schemas.openxmlformats.org/presentationml/2006/main">
  <p:tag name="KSO_WM_BEAUTIFY_FLAG" val=""/>
</p:tagLst>
</file>

<file path=ppt/tags/tag1885.xml><?xml version="1.0" encoding="utf-8"?>
<p:tagLst xmlns:p="http://schemas.openxmlformats.org/presentationml/2006/main">
  <p:tag name="KSO_WM_BEAUTIFY_FLAG" val=""/>
</p:tagLst>
</file>

<file path=ppt/tags/tag1886.xml><?xml version="1.0" encoding="utf-8"?>
<p:tagLst xmlns:p="http://schemas.openxmlformats.org/presentationml/2006/main">
  <p:tag name="KSO_WM_BEAUTIFY_FLAG" val=""/>
</p:tagLst>
</file>

<file path=ppt/tags/tag1887.xml><?xml version="1.0" encoding="utf-8"?>
<p:tagLst xmlns:p="http://schemas.openxmlformats.org/presentationml/2006/main">
  <p:tag name="KSO_WM_BEAUTIFY_FLAG" val=""/>
</p:tagLst>
</file>

<file path=ppt/tags/tag1888.xml><?xml version="1.0" encoding="utf-8"?>
<p:tagLst xmlns:p="http://schemas.openxmlformats.org/presentationml/2006/main">
  <p:tag name="KSO_WM_BEAUTIFY_FLAG" val=""/>
</p:tagLst>
</file>

<file path=ppt/tags/tag1889.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890.xml><?xml version="1.0" encoding="utf-8"?>
<p:tagLst xmlns:p="http://schemas.openxmlformats.org/presentationml/2006/main">
  <p:tag name="KSO_WM_BEAUTIFY_FLAG" val=""/>
</p:tagLst>
</file>

<file path=ppt/tags/tag1891.xml><?xml version="1.0" encoding="utf-8"?>
<p:tagLst xmlns:p="http://schemas.openxmlformats.org/presentationml/2006/main">
  <p:tag name="KSO_WM_BEAUTIFY_FLAG" val=""/>
</p:tagLst>
</file>

<file path=ppt/tags/tag1892.xml><?xml version="1.0" encoding="utf-8"?>
<p:tagLst xmlns:p="http://schemas.openxmlformats.org/presentationml/2006/main">
  <p:tag name="KSO_WM_BEAUTIFY_FLAG" val=""/>
</p:tagLst>
</file>

<file path=ppt/tags/tag1893.xml><?xml version="1.0" encoding="utf-8"?>
<p:tagLst xmlns:p="http://schemas.openxmlformats.org/presentationml/2006/main">
  <p:tag name="KSO_WM_BEAUTIFY_FLAG" val=""/>
</p:tagLst>
</file>

<file path=ppt/tags/tag1894.xml><?xml version="1.0" encoding="utf-8"?>
<p:tagLst xmlns:p="http://schemas.openxmlformats.org/presentationml/2006/main">
  <p:tag name="KSO_WM_BEAUTIFY_FLAG" val=""/>
</p:tagLst>
</file>

<file path=ppt/tags/tag1895.xml><?xml version="1.0" encoding="utf-8"?>
<p:tagLst xmlns:p="http://schemas.openxmlformats.org/presentationml/2006/main">
  <p:tag name="KSO_WM_BEAUTIFY_FLAG" val=""/>
</p:tagLst>
</file>

<file path=ppt/tags/tag1896.xml><?xml version="1.0" encoding="utf-8"?>
<p:tagLst xmlns:p="http://schemas.openxmlformats.org/presentationml/2006/main">
  <p:tag name="KSO_WM_BEAUTIFY_FLAG" val=""/>
</p:tagLst>
</file>

<file path=ppt/tags/tag1897.xml><?xml version="1.0" encoding="utf-8"?>
<p:tagLst xmlns:p="http://schemas.openxmlformats.org/presentationml/2006/main">
  <p:tag name="KSO_WM_BEAUTIFY_FLAG" val=""/>
</p:tagLst>
</file>

<file path=ppt/tags/tag1898.xml><?xml version="1.0" encoding="utf-8"?>
<p:tagLst xmlns:p="http://schemas.openxmlformats.org/presentationml/2006/main">
  <p:tag name="KSO_WM_BEAUTIFY_FLAG" val=""/>
</p:tagLst>
</file>

<file path=ppt/tags/tag1899.xml><?xml version="1.0" encoding="utf-8"?>
<p:tagLst xmlns:p="http://schemas.openxmlformats.org/presentationml/2006/main">
  <p:tag name="KSO_WM_BEAUTIFY_FLAG" val=""/>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BEAUTIFY_FLAG" val=""/>
</p:tagLst>
</file>

<file path=ppt/tags/tag1900.xml><?xml version="1.0" encoding="utf-8"?>
<p:tagLst xmlns:p="http://schemas.openxmlformats.org/presentationml/2006/main">
  <p:tag name="KSO_WM_BEAUTIFY_FLAG" val=""/>
</p:tagLst>
</file>

<file path=ppt/tags/tag1901.xml><?xml version="1.0" encoding="utf-8"?>
<p:tagLst xmlns:p="http://schemas.openxmlformats.org/presentationml/2006/main">
  <p:tag name="KSO_WM_BEAUTIFY_FLAG" val=""/>
</p:tagLst>
</file>

<file path=ppt/tags/tag1902.xml><?xml version="1.0" encoding="utf-8"?>
<p:tagLst xmlns:p="http://schemas.openxmlformats.org/presentationml/2006/main">
  <p:tag name="KSO_WM_BEAUTIFY_FLAG" val=""/>
</p:tagLst>
</file>

<file path=ppt/tags/tag1903.xml><?xml version="1.0" encoding="utf-8"?>
<p:tagLst xmlns:p="http://schemas.openxmlformats.org/presentationml/2006/main">
  <p:tag name="KSO_WM_BEAUTIFY_FLAG" val=""/>
</p:tagLst>
</file>

<file path=ppt/tags/tag1904.xml><?xml version="1.0" encoding="utf-8"?>
<p:tagLst xmlns:p="http://schemas.openxmlformats.org/presentationml/2006/main">
  <p:tag name="KSO_WM_BEAUTIFY_FLAG" val=""/>
</p:tagLst>
</file>

<file path=ppt/tags/tag1905.xml><?xml version="1.0" encoding="utf-8"?>
<p:tagLst xmlns:p="http://schemas.openxmlformats.org/presentationml/2006/main">
  <p:tag name="KSO_WM_BEAUTIFY_FLAG" val=""/>
</p:tagLst>
</file>

<file path=ppt/tags/tag1906.xml><?xml version="1.0" encoding="utf-8"?>
<p:tagLst xmlns:p="http://schemas.openxmlformats.org/presentationml/2006/main">
  <p:tag name="KSO_WM_BEAUTIFY_FLAG" val=""/>
</p:tagLst>
</file>

<file path=ppt/tags/tag1907.xml><?xml version="1.0" encoding="utf-8"?>
<p:tagLst xmlns:p="http://schemas.openxmlformats.org/presentationml/2006/main">
  <p:tag name="KSO_WM_BEAUTIFY_FLAG" val=""/>
</p:tagLst>
</file>

<file path=ppt/tags/tag1908.xml><?xml version="1.0" encoding="utf-8"?>
<p:tagLst xmlns:p="http://schemas.openxmlformats.org/presentationml/2006/main">
  <p:tag name="KSO_WM_BEAUTIFY_FLAG" val=""/>
</p:tagLst>
</file>

<file path=ppt/tags/tag1909.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10.xml><?xml version="1.0" encoding="utf-8"?>
<p:tagLst xmlns:p="http://schemas.openxmlformats.org/presentationml/2006/main">
  <p:tag name="KSO_WM_BEAUTIFY_FLAG" val=""/>
</p:tagLst>
</file>

<file path=ppt/tags/tag1911.xml><?xml version="1.0" encoding="utf-8"?>
<p:tagLst xmlns:p="http://schemas.openxmlformats.org/presentationml/2006/main">
  <p:tag name="KSO_WM_BEAUTIFY_FLAG" val=""/>
</p:tagLst>
</file>

<file path=ppt/tags/tag1912.xml><?xml version="1.0" encoding="utf-8"?>
<p:tagLst xmlns:p="http://schemas.openxmlformats.org/presentationml/2006/main">
  <p:tag name="KSO_WM_BEAUTIFY_FLAG" val=""/>
</p:tagLst>
</file>

<file path=ppt/tags/tag1913.xml><?xml version="1.0" encoding="utf-8"?>
<p:tagLst xmlns:p="http://schemas.openxmlformats.org/presentationml/2006/main">
  <p:tag name="KSO_WM_BEAUTIFY_FLAG" val=""/>
</p:tagLst>
</file>

<file path=ppt/tags/tag1914.xml><?xml version="1.0" encoding="utf-8"?>
<p:tagLst xmlns:p="http://schemas.openxmlformats.org/presentationml/2006/main">
  <p:tag name="KSO_WM_BEAUTIFY_FLAG" val=""/>
</p:tagLst>
</file>

<file path=ppt/tags/tag1915.xml><?xml version="1.0" encoding="utf-8"?>
<p:tagLst xmlns:p="http://schemas.openxmlformats.org/presentationml/2006/main">
  <p:tag name="KSO_WM_BEAUTIFY_FLAG" val=""/>
</p:tagLst>
</file>

<file path=ppt/tags/tag191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917.xml><?xml version="1.0" encoding="utf-8"?>
<p:tagLst xmlns:p="http://schemas.openxmlformats.org/presentationml/2006/main">
  <p:tag name="commondata" val="eyJoZGlkIjoiZWJkYWY3MWJhMDYyZTc4ODgwMTZjNmE3MWE4OWI5YTEifQ=="/>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8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KSO_WM_BEAUTIFY_FLAG" val=""/>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KSO_WM_BEAUTIFY_FLAG" val=""/>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KSO_WM_BEAUTIFY_FLAG" val=""/>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KSO_WM_BEAUTIFY_FLAG" val=""/>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KSO_WM_BEAUTIFY_FLAG" val=""/>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BEAUTIFY_FLAG" val=""/>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KSO_WM_BEAUTIFY_FLAG" val=""/>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BEAUTIFY_FLAG" val=""/>
</p:tagLst>
</file>

<file path=ppt/tags/tag431.xml><?xml version="1.0" encoding="utf-8"?>
<p:tagLst xmlns:p="http://schemas.openxmlformats.org/presentationml/2006/main">
  <p:tag name="KSO_WM_BEAUTIFY_FLAG" val=""/>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BEAUTIFY_FLAG" val=""/>
</p:tagLst>
</file>

<file path=ppt/tags/tag435.xml><?xml version="1.0" encoding="utf-8"?>
<p:tagLst xmlns:p="http://schemas.openxmlformats.org/presentationml/2006/main">
  <p:tag name="KSO_WM_BEAUTIFY_FLAG" val=""/>
</p:tagLst>
</file>

<file path=ppt/tags/tag436.xml><?xml version="1.0" encoding="utf-8"?>
<p:tagLst xmlns:p="http://schemas.openxmlformats.org/presentationml/2006/main">
  <p:tag name="KSO_WM_BEAUTIFY_FLAG" val=""/>
</p:tagLst>
</file>

<file path=ppt/tags/tag437.xml><?xml version="1.0" encoding="utf-8"?>
<p:tagLst xmlns:p="http://schemas.openxmlformats.org/presentationml/2006/main">
  <p:tag name="KSO_WM_BEAUTIFY_FLAG" val=""/>
</p:tagLst>
</file>

<file path=ppt/tags/tag438.xml><?xml version="1.0" encoding="utf-8"?>
<p:tagLst xmlns:p="http://schemas.openxmlformats.org/presentationml/2006/main">
  <p:tag name="KSO_WM_BEAUTIFY_FLAG" val=""/>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BEAUTIFY_FLAG" val=""/>
</p:tagLst>
</file>

<file path=ppt/tags/tag443.xml><?xml version="1.0" encoding="utf-8"?>
<p:tagLst xmlns:p="http://schemas.openxmlformats.org/presentationml/2006/main">
  <p:tag name="KSO_WM_BEAUTIFY_FLAG" val=""/>
</p:tagLst>
</file>

<file path=ppt/tags/tag444.xml><?xml version="1.0" encoding="utf-8"?>
<p:tagLst xmlns:p="http://schemas.openxmlformats.org/presentationml/2006/main">
  <p:tag name="KSO_WM_BEAUTIFY_FLAG" val=""/>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BEAUTIFY_FLAG" val=""/>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BEAUTIFY_FLAG" val=""/>
</p:tagLst>
</file>

<file path=ppt/tags/tag503.xml><?xml version="1.0" encoding="utf-8"?>
<p:tagLst xmlns:p="http://schemas.openxmlformats.org/presentationml/2006/main">
  <p:tag name="KSO_WM_BEAUTIFY_FLAG" val=""/>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KSO_WM_BEAUTIFY_FLAG" val=""/>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
</p:tagLst>
</file>

<file path=ppt/tags/tag525.xml><?xml version="1.0" encoding="utf-8"?>
<p:tagLst xmlns:p="http://schemas.openxmlformats.org/presentationml/2006/main">
  <p:tag name="KSO_WM_BEAUTIFY_FLAG" val=""/>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BEAUTIFY_FLAG" val=""/>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BEAUTIFY_FLAG" val=""/>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BEAUTIFY_FLAG" val=""/>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0.xml><?xml version="1.0" encoding="utf-8"?>
<p:tagLst xmlns:p="http://schemas.openxmlformats.org/presentationml/2006/main">
  <p:tag name="KSO_WM_BEAUTIFY_FLAG" val=""/>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
</p:tagLst>
</file>

<file path=ppt/tags/tag583.xml><?xml version="1.0" encoding="utf-8"?>
<p:tagLst xmlns:p="http://schemas.openxmlformats.org/presentationml/2006/main">
  <p:tag name="KSO_WM_BEAUTIFY_FLAG" val=""/>
</p:tagLst>
</file>

<file path=ppt/tags/tag584.xml><?xml version="1.0" encoding="utf-8"?>
<p:tagLst xmlns:p="http://schemas.openxmlformats.org/presentationml/2006/main">
  <p:tag name="KSO_WM_BEAUTIFY_FLAG" val=""/>
</p:tagLst>
</file>

<file path=ppt/tags/tag585.xml><?xml version="1.0" encoding="utf-8"?>
<p:tagLst xmlns:p="http://schemas.openxmlformats.org/presentationml/2006/main">
  <p:tag name="KSO_WM_BEAUTIFY_FLAG" val=""/>
</p:tagLst>
</file>

<file path=ppt/tags/tag586.xml><?xml version="1.0" encoding="utf-8"?>
<p:tagLst xmlns:p="http://schemas.openxmlformats.org/presentationml/2006/main">
  <p:tag name="KSO_WM_BEAUTIFY_FLAG" val=""/>
</p:tagLst>
</file>

<file path=ppt/tags/tag587.xml><?xml version="1.0" encoding="utf-8"?>
<p:tagLst xmlns:p="http://schemas.openxmlformats.org/presentationml/2006/main">
  <p:tag name="KSO_WM_BEAUTIFY_FLAG" val=""/>
</p:tagLst>
</file>

<file path=ppt/tags/tag588.xml><?xml version="1.0" encoding="utf-8"?>
<p:tagLst xmlns:p="http://schemas.openxmlformats.org/presentationml/2006/main">
  <p:tag name="KSO_WM_BEAUTIFY_FLAG" val=""/>
</p:tagLst>
</file>

<file path=ppt/tags/tag589.xml><?xml version="1.0" encoding="utf-8"?>
<p:tagLst xmlns:p="http://schemas.openxmlformats.org/presentationml/2006/main">
  <p:tag name="KSO_WM_BEAUTIFY_FLAG" val=""/>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90.xml><?xml version="1.0" encoding="utf-8"?>
<p:tagLst xmlns:p="http://schemas.openxmlformats.org/presentationml/2006/main">
  <p:tag name="KSO_WM_BEAUTIFY_FLAG" val=""/>
</p:tagLst>
</file>

<file path=ppt/tags/tag591.xml><?xml version="1.0" encoding="utf-8"?>
<p:tagLst xmlns:p="http://schemas.openxmlformats.org/presentationml/2006/main">
  <p:tag name="KSO_WM_BEAUTIFY_FLAG" val=""/>
</p:tagLst>
</file>

<file path=ppt/tags/tag592.xml><?xml version="1.0" encoding="utf-8"?>
<p:tagLst xmlns:p="http://schemas.openxmlformats.org/presentationml/2006/main">
  <p:tag name="KSO_WM_BEAUTIFY_FLAG" val=""/>
</p:tagLst>
</file>

<file path=ppt/tags/tag593.xml><?xml version="1.0" encoding="utf-8"?>
<p:tagLst xmlns:p="http://schemas.openxmlformats.org/presentationml/2006/main">
  <p:tag name="KSO_WM_BEAUTIFY_FLAG" val=""/>
</p:tagLst>
</file>

<file path=ppt/tags/tag594.xml><?xml version="1.0" encoding="utf-8"?>
<p:tagLst xmlns:p="http://schemas.openxmlformats.org/presentationml/2006/main">
  <p:tag name="KSO_WM_BEAUTIFY_FLAG" val=""/>
</p:tagLst>
</file>

<file path=ppt/tags/tag595.xml><?xml version="1.0" encoding="utf-8"?>
<p:tagLst xmlns:p="http://schemas.openxmlformats.org/presentationml/2006/main">
  <p:tag name="KSO_WM_BEAUTIFY_FLAG" val=""/>
</p:tagLst>
</file>

<file path=ppt/tags/tag596.xml><?xml version="1.0" encoding="utf-8"?>
<p:tagLst xmlns:p="http://schemas.openxmlformats.org/presentationml/2006/main">
  <p:tag name="KSO_WM_BEAUTIFY_FLAG" val=""/>
</p:tagLst>
</file>

<file path=ppt/tags/tag597.xml><?xml version="1.0" encoding="utf-8"?>
<p:tagLst xmlns:p="http://schemas.openxmlformats.org/presentationml/2006/main">
  <p:tag name="KSO_WM_BEAUTIFY_FLAG" val=""/>
</p:tagLst>
</file>

<file path=ppt/tags/tag598.xml><?xml version="1.0" encoding="utf-8"?>
<p:tagLst xmlns:p="http://schemas.openxmlformats.org/presentationml/2006/main">
  <p:tag name="KSO_WM_BEAUTIFY_FLAG" val=""/>
</p:tagLst>
</file>

<file path=ppt/tags/tag59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KSO_WM_BEAUTIFY_FLAG" val=""/>
</p:tagLst>
</file>

<file path=ppt/tags/tag60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03.xml><?xml version="1.0" encoding="utf-8"?>
<p:tagLst xmlns:p="http://schemas.openxmlformats.org/presentationml/2006/main">
  <p:tag name="KSO_WM_BEAUTIFY_FLAG" val=""/>
</p:tagLst>
</file>

<file path=ppt/tags/tag604.xml><?xml version="1.0" encoding="utf-8"?>
<p:tagLst xmlns:p="http://schemas.openxmlformats.org/presentationml/2006/main">
  <p:tag name="KSO_WM_BEAUTIFY_FLAG" val=""/>
</p:tagLst>
</file>

<file path=ppt/tags/tag605.xml><?xml version="1.0" encoding="utf-8"?>
<p:tagLst xmlns:p="http://schemas.openxmlformats.org/presentationml/2006/main">
  <p:tag name="KSO_WM_BEAUTIFY_FLAG" val=""/>
</p:tagLst>
</file>

<file path=ppt/tags/tag606.xml><?xml version="1.0" encoding="utf-8"?>
<p:tagLst xmlns:p="http://schemas.openxmlformats.org/presentationml/2006/main">
  <p:tag name="KSO_WM_BEAUTIFY_FLAG" val=""/>
</p:tagLst>
</file>

<file path=ppt/tags/tag607.xml><?xml version="1.0" encoding="utf-8"?>
<p:tagLst xmlns:p="http://schemas.openxmlformats.org/presentationml/2006/main">
  <p:tag name="KSO_WM_BEAUTIFY_FLAG" val=""/>
</p:tagLst>
</file>

<file path=ppt/tags/tag608.xml><?xml version="1.0" encoding="utf-8"?>
<p:tagLst xmlns:p="http://schemas.openxmlformats.org/presentationml/2006/main">
  <p:tag name="KSO_WM_BEAUTIFY_FLAG" val=""/>
</p:tagLst>
</file>

<file path=ppt/tags/tag609.xml><?xml version="1.0" encoding="utf-8"?>
<p:tagLst xmlns:p="http://schemas.openxmlformats.org/presentationml/2006/main">
  <p:tag name="KSO_WM_BEAUTIFY_FLAG" val=""/>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0.xml><?xml version="1.0" encoding="utf-8"?>
<p:tagLst xmlns:p="http://schemas.openxmlformats.org/presentationml/2006/main">
  <p:tag name="KSO_WM_BEAUTIFY_FLAG" val=""/>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BEAUTIFY_FLAG" val=""/>
</p:tagLst>
</file>

<file path=ppt/tags/tag613.xml><?xml version="1.0" encoding="utf-8"?>
<p:tagLst xmlns:p="http://schemas.openxmlformats.org/presentationml/2006/main">
  <p:tag name="KSO_WM_BEAUTIFY_FLAG" val=""/>
</p:tagLst>
</file>

<file path=ppt/tags/tag614.xml><?xml version="1.0" encoding="utf-8"?>
<p:tagLst xmlns:p="http://schemas.openxmlformats.org/presentationml/2006/main">
  <p:tag name="KSO_WM_BEAUTIFY_FLAG" val=""/>
</p:tagLst>
</file>

<file path=ppt/tags/tag615.xml><?xml version="1.0" encoding="utf-8"?>
<p:tagLst xmlns:p="http://schemas.openxmlformats.org/presentationml/2006/main">
  <p:tag name="KSO_WM_BEAUTIFY_FLAG" val=""/>
</p:tagLst>
</file>

<file path=ppt/tags/tag616.xml><?xml version="1.0" encoding="utf-8"?>
<p:tagLst xmlns:p="http://schemas.openxmlformats.org/presentationml/2006/main">
  <p:tag name="KSO_WM_BEAUTIFY_FLAG" val=""/>
</p:tagLst>
</file>

<file path=ppt/tags/tag617.xml><?xml version="1.0" encoding="utf-8"?>
<p:tagLst xmlns:p="http://schemas.openxmlformats.org/presentationml/2006/main">
  <p:tag name="KSO_WM_BEAUTIFY_FLAG" val=""/>
</p:tagLst>
</file>

<file path=ppt/tags/tag618.xml><?xml version="1.0" encoding="utf-8"?>
<p:tagLst xmlns:p="http://schemas.openxmlformats.org/presentationml/2006/main">
  <p:tag name="KSO_WM_BEAUTIFY_FLAG" val=""/>
</p:tagLst>
</file>

<file path=ppt/tags/tag619.xml><?xml version="1.0" encoding="utf-8"?>
<p:tagLst xmlns:p="http://schemas.openxmlformats.org/presentationml/2006/main">
  <p:tag name="KSO_WM_BEAUTIFY_FLAG" val=""/>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20.xml><?xml version="1.0" encoding="utf-8"?>
<p:tagLst xmlns:p="http://schemas.openxmlformats.org/presentationml/2006/main">
  <p:tag name="KSO_WM_BEAUTIFY_FLAG" val=""/>
</p:tagLst>
</file>

<file path=ppt/tags/tag621.xml><?xml version="1.0" encoding="utf-8"?>
<p:tagLst xmlns:p="http://schemas.openxmlformats.org/presentationml/2006/main">
  <p:tag name="KSO_WM_BEAUTIFY_FLAG" val=""/>
</p:tagLst>
</file>

<file path=ppt/tags/tag622.xml><?xml version="1.0" encoding="utf-8"?>
<p:tagLst xmlns:p="http://schemas.openxmlformats.org/presentationml/2006/main">
  <p:tag name="KSO_WM_BEAUTIFY_FLAG" val=""/>
</p:tagLst>
</file>

<file path=ppt/tags/tag623.xml><?xml version="1.0" encoding="utf-8"?>
<p:tagLst xmlns:p="http://schemas.openxmlformats.org/presentationml/2006/main">
  <p:tag name="KSO_WM_BEAUTIFY_FLAG" val=""/>
</p:tagLst>
</file>

<file path=ppt/tags/tag624.xml><?xml version="1.0" encoding="utf-8"?>
<p:tagLst xmlns:p="http://schemas.openxmlformats.org/presentationml/2006/main">
  <p:tag name="KSO_WM_BEAUTIFY_FLAG" val=""/>
</p:tagLst>
</file>

<file path=ppt/tags/tag625.xml><?xml version="1.0" encoding="utf-8"?>
<p:tagLst xmlns:p="http://schemas.openxmlformats.org/presentationml/2006/main">
  <p:tag name="KSO_WM_BEAUTIFY_FLAG" val=""/>
</p:tagLst>
</file>

<file path=ppt/tags/tag626.xml><?xml version="1.0" encoding="utf-8"?>
<p:tagLst xmlns:p="http://schemas.openxmlformats.org/presentationml/2006/main">
  <p:tag name="KSO_WM_BEAUTIFY_FLAG" val=""/>
</p:tagLst>
</file>

<file path=ppt/tags/tag627.xml><?xml version="1.0" encoding="utf-8"?>
<p:tagLst xmlns:p="http://schemas.openxmlformats.org/presentationml/2006/main">
  <p:tag name="KSO_WM_BEAUTIFY_FLAG" val=""/>
</p:tagLst>
</file>

<file path=ppt/tags/tag628.xml><?xml version="1.0" encoding="utf-8"?>
<p:tagLst xmlns:p="http://schemas.openxmlformats.org/presentationml/2006/main">
  <p:tag name="KSO_WM_BEAUTIFY_FLAG" val=""/>
</p:tagLst>
</file>

<file path=ppt/tags/tag629.xml><?xml version="1.0" encoding="utf-8"?>
<p:tagLst xmlns:p="http://schemas.openxmlformats.org/presentationml/2006/main">
  <p:tag name="KSO_WM_BEAUTIFY_FLAG" val=""/>
</p:tagLst>
</file>

<file path=ppt/tags/tag63.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630.xml><?xml version="1.0" encoding="utf-8"?>
<p:tagLst xmlns:p="http://schemas.openxmlformats.org/presentationml/2006/main">
  <p:tag name="KSO_WM_BEAUTIFY_FLAG" val=""/>
</p:tagLst>
</file>

<file path=ppt/tags/tag631.xml><?xml version="1.0" encoding="utf-8"?>
<p:tagLst xmlns:p="http://schemas.openxmlformats.org/presentationml/2006/main">
  <p:tag name="KSO_WM_BEAUTIFY_FLAG" val=""/>
</p:tagLst>
</file>

<file path=ppt/tags/tag632.xml><?xml version="1.0" encoding="utf-8"?>
<p:tagLst xmlns:p="http://schemas.openxmlformats.org/presentationml/2006/main">
  <p:tag name="KSO_WM_BEAUTIFY_FLAG" val=""/>
</p:tagLst>
</file>

<file path=ppt/tags/tag633.xml><?xml version="1.0" encoding="utf-8"?>
<p:tagLst xmlns:p="http://schemas.openxmlformats.org/presentationml/2006/main">
  <p:tag name="KSO_WM_BEAUTIFY_FLAG" val=""/>
</p:tagLst>
</file>

<file path=ppt/tags/tag634.xml><?xml version="1.0" encoding="utf-8"?>
<p:tagLst xmlns:p="http://schemas.openxmlformats.org/presentationml/2006/main">
  <p:tag name="KSO_WM_BEAUTIFY_FLAG" val=""/>
</p:tagLst>
</file>

<file path=ppt/tags/tag635.xml><?xml version="1.0" encoding="utf-8"?>
<p:tagLst xmlns:p="http://schemas.openxmlformats.org/presentationml/2006/main">
  <p:tag name="KSO_WM_BEAUTIFY_FLAG" val=""/>
</p:tagLst>
</file>

<file path=ppt/tags/tag636.xml><?xml version="1.0" encoding="utf-8"?>
<p:tagLst xmlns:p="http://schemas.openxmlformats.org/presentationml/2006/main">
  <p:tag name="KSO_WM_BEAUTIFY_FLAG" val=""/>
</p:tagLst>
</file>

<file path=ppt/tags/tag637.xml><?xml version="1.0" encoding="utf-8"?>
<p:tagLst xmlns:p="http://schemas.openxmlformats.org/presentationml/2006/main">
  <p:tag name="KSO_WM_BEAUTIFY_FLAG" val=""/>
</p:tagLst>
</file>

<file path=ppt/tags/tag63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39.xml><?xml version="1.0" encoding="utf-8"?>
<p:tagLst xmlns:p="http://schemas.openxmlformats.org/presentationml/2006/main">
  <p:tag name="KSO_WM_BEAUTIFY_FLAG" val=""/>
</p:tagLst>
</file>

<file path=ppt/tags/tag64.xml><?xml version="1.0" encoding="utf-8"?>
<p:tagLst xmlns:p="http://schemas.openxmlformats.org/presentationml/2006/main">
  <p:tag name="KSO_WM_UNIT_ISCONTENTSTITLE" val="0"/>
  <p:tag name="KSO_WM_UNIT_ISNUMDGMTITLE" val="0"/>
  <p:tag name="KSO_WM_UNIT_NOCLEAR" val="0"/>
  <p:tag name="KSO_WM_UNIT_SHOW_EDIT_AREA_INDICATION" val="1"/>
  <p:tag name="KSO_WM_UNIT_VALUE" val="111"/>
  <p:tag name="KSO_WM_UNIT_HIGHLIGHT" val="0"/>
  <p:tag name="KSO_WM_UNIT_COMPATIBLE" val="0"/>
  <p:tag name="KSO_WM_UNIT_DIAGRAM_ISNUMVISUAL" val="0"/>
  <p:tag name="KSO_WM_UNIT_DIAGRAM_ISREFERUNIT" val="0"/>
  <p:tag name="KSO_WM_UNIT_TYPE" val="b"/>
  <p:tag name="KSO_WM_UNIT_INDEX" val="1"/>
  <p:tag name="KSO_WM_UNIT_ID" val="custom20205081_1*b*1"/>
  <p:tag name="KSO_WM_TEMPLATE_CATEGORY" val="custom"/>
  <p:tag name="KSO_WM_TEMPLATE_INDEX" val="20205081"/>
  <p:tag name="KSO_WM_UNIT_LAYERLEVEL" val="1"/>
  <p:tag name="KSO_WM_TAG_VERSION" val="1.0"/>
  <p:tag name="KSO_WM_BEAUTIFY_FLAG" val="#wm#"/>
</p:tagLst>
</file>

<file path=ppt/tags/tag640.xml><?xml version="1.0" encoding="utf-8"?>
<p:tagLst xmlns:p="http://schemas.openxmlformats.org/presentationml/2006/main">
  <p:tag name="KSO_WM_BEAUTIFY_FLAG" val=""/>
</p:tagLst>
</file>

<file path=ppt/tags/tag641.xml><?xml version="1.0" encoding="utf-8"?>
<p:tagLst xmlns:p="http://schemas.openxmlformats.org/presentationml/2006/main">
  <p:tag name="KSO_WM_BEAUTIFY_FLAG" val=""/>
</p:tagLst>
</file>

<file path=ppt/tags/tag642.xml><?xml version="1.0" encoding="utf-8"?>
<p:tagLst xmlns:p="http://schemas.openxmlformats.org/presentationml/2006/main">
  <p:tag name="KSO_WM_BEAUTIFY_FLAG" val=""/>
</p:tagLst>
</file>

<file path=ppt/tags/tag643.xml><?xml version="1.0" encoding="utf-8"?>
<p:tagLst xmlns:p="http://schemas.openxmlformats.org/presentationml/2006/main">
  <p:tag name="KSO_WM_BEAUTIFY_FLAG" val=""/>
</p:tagLst>
</file>

<file path=ppt/tags/tag644.xml><?xml version="1.0" encoding="utf-8"?>
<p:tagLst xmlns:p="http://schemas.openxmlformats.org/presentationml/2006/main">
  <p:tag name="KSO_WM_BEAUTIFY_FLAG" val=""/>
</p:tagLst>
</file>

<file path=ppt/tags/tag645.xml><?xml version="1.0" encoding="utf-8"?>
<p:tagLst xmlns:p="http://schemas.openxmlformats.org/presentationml/2006/main">
  <p:tag name="KSO_WM_BEAUTIFY_FLAG" val=""/>
</p:tagLst>
</file>

<file path=ppt/tags/tag646.xml><?xml version="1.0" encoding="utf-8"?>
<p:tagLst xmlns:p="http://schemas.openxmlformats.org/presentationml/2006/main">
  <p:tag name="KSO_WM_BEAUTIFY_FLAG" val=""/>
</p:tagLst>
</file>

<file path=ppt/tags/tag647.xml><?xml version="1.0" encoding="utf-8"?>
<p:tagLst xmlns:p="http://schemas.openxmlformats.org/presentationml/2006/main">
  <p:tag name="KSO_WM_BEAUTIFY_FLAG" val=""/>
</p:tagLst>
</file>

<file path=ppt/tags/tag648.xml><?xml version="1.0" encoding="utf-8"?>
<p:tagLst xmlns:p="http://schemas.openxmlformats.org/presentationml/2006/main">
  <p:tag name="KSO_WM_BEAUTIFY_FLAG" val=""/>
</p:tagLst>
</file>

<file path=ppt/tags/tag649.xml><?xml version="1.0" encoding="utf-8"?>
<p:tagLst xmlns:p="http://schemas.openxmlformats.org/presentationml/2006/main">
  <p:tag name="KSO_WM_BEAUTIFY_FLAG" val=""/>
</p:tagLst>
</file>

<file path=ppt/tags/tag6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50.xml><?xml version="1.0" encoding="utf-8"?>
<p:tagLst xmlns:p="http://schemas.openxmlformats.org/presentationml/2006/main">
  <p:tag name="KSO_WM_BEAUTIFY_FLAG" val=""/>
</p:tagLst>
</file>

<file path=ppt/tags/tag651.xml><?xml version="1.0" encoding="utf-8"?>
<p:tagLst xmlns:p="http://schemas.openxmlformats.org/presentationml/2006/main">
  <p:tag name="KSO_WM_BEAUTIFY_FLAG" val=""/>
</p:tagLst>
</file>

<file path=ppt/tags/tag652.xml><?xml version="1.0" encoding="utf-8"?>
<p:tagLst xmlns:p="http://schemas.openxmlformats.org/presentationml/2006/main">
  <p:tag name="KSO_WM_BEAUTIFY_FLAG" val=""/>
</p:tagLst>
</file>

<file path=ppt/tags/tag653.xml><?xml version="1.0" encoding="utf-8"?>
<p:tagLst xmlns:p="http://schemas.openxmlformats.org/presentationml/2006/main">
  <p:tag name="KSO_WM_BEAUTIFY_FLAG" val=""/>
</p:tagLst>
</file>

<file path=ppt/tags/tag654.xml><?xml version="1.0" encoding="utf-8"?>
<p:tagLst xmlns:p="http://schemas.openxmlformats.org/presentationml/2006/main">
  <p:tag name="KSO_WM_BEAUTIFY_FLAG" val=""/>
</p:tagLst>
</file>

<file path=ppt/tags/tag655.xml><?xml version="1.0" encoding="utf-8"?>
<p:tagLst xmlns:p="http://schemas.openxmlformats.org/presentationml/2006/main">
  <p:tag name="KSO_WM_BEAUTIFY_FLAG" val=""/>
</p:tagLst>
</file>

<file path=ppt/tags/tag656.xml><?xml version="1.0" encoding="utf-8"?>
<p:tagLst xmlns:p="http://schemas.openxmlformats.org/presentationml/2006/main">
  <p:tag name="KSO_WM_BEAUTIFY_FLAG" val=""/>
</p:tagLst>
</file>

<file path=ppt/tags/tag657.xml><?xml version="1.0" encoding="utf-8"?>
<p:tagLst xmlns:p="http://schemas.openxmlformats.org/presentationml/2006/main">
  <p:tag name="KSO_WM_BEAUTIFY_FLAG" val=""/>
</p:tagLst>
</file>

<file path=ppt/tags/tag658.xml><?xml version="1.0" encoding="utf-8"?>
<p:tagLst xmlns:p="http://schemas.openxmlformats.org/presentationml/2006/main">
  <p:tag name="KSO_WM_BEAUTIFY_FLAG" val=""/>
</p:tagLst>
</file>

<file path=ppt/tags/tag659.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60.xml><?xml version="1.0" encoding="utf-8"?>
<p:tagLst xmlns:p="http://schemas.openxmlformats.org/presentationml/2006/main">
  <p:tag name="KSO_WM_BEAUTIFY_FLAG" val=""/>
</p:tagLst>
</file>

<file path=ppt/tags/tag661.xml><?xml version="1.0" encoding="utf-8"?>
<p:tagLst xmlns:p="http://schemas.openxmlformats.org/presentationml/2006/main">
  <p:tag name="KSO_WM_BEAUTIFY_FLAG" val=""/>
</p:tagLst>
</file>

<file path=ppt/tags/tag662.xml><?xml version="1.0" encoding="utf-8"?>
<p:tagLst xmlns:p="http://schemas.openxmlformats.org/presentationml/2006/main">
  <p:tag name="KSO_WM_BEAUTIFY_FLAG" val=""/>
</p:tagLst>
</file>

<file path=ppt/tags/tag663.xml><?xml version="1.0" encoding="utf-8"?>
<p:tagLst xmlns:p="http://schemas.openxmlformats.org/presentationml/2006/main">
  <p:tag name="KSO_WM_BEAUTIFY_FLAG" val=""/>
</p:tagLst>
</file>

<file path=ppt/tags/tag664.xml><?xml version="1.0" encoding="utf-8"?>
<p:tagLst xmlns:p="http://schemas.openxmlformats.org/presentationml/2006/main">
  <p:tag name="KSO_WM_BEAUTIFY_FLAG" val=""/>
</p:tagLst>
</file>

<file path=ppt/tags/tag665.xml><?xml version="1.0" encoding="utf-8"?>
<p:tagLst xmlns:p="http://schemas.openxmlformats.org/presentationml/2006/main">
  <p:tag name="KSO_WM_BEAUTIFY_FLAG" val=""/>
</p:tagLst>
</file>

<file path=ppt/tags/tag666.xml><?xml version="1.0" encoding="utf-8"?>
<p:tagLst xmlns:p="http://schemas.openxmlformats.org/presentationml/2006/main">
  <p:tag name="KSO_WM_BEAUTIFY_FLAG" val=""/>
</p:tagLst>
</file>

<file path=ppt/tags/tag667.xml><?xml version="1.0" encoding="utf-8"?>
<p:tagLst xmlns:p="http://schemas.openxmlformats.org/presentationml/2006/main">
  <p:tag name="KSO_WM_BEAUTIFY_FLAG" val=""/>
</p:tagLst>
</file>

<file path=ppt/tags/tag668.xml><?xml version="1.0" encoding="utf-8"?>
<p:tagLst xmlns:p="http://schemas.openxmlformats.org/presentationml/2006/main">
  <p:tag name="KSO_WM_BEAUTIFY_FLAG" val=""/>
</p:tagLst>
</file>

<file path=ppt/tags/tag669.xml><?xml version="1.0" encoding="utf-8"?>
<p:tagLst xmlns:p="http://schemas.openxmlformats.org/presentationml/2006/main">
  <p:tag name="KSO_WM_BEAUTIFY_FLAG" val=""/>
</p:tagLst>
</file>

<file path=ppt/tags/tag6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70.xml><?xml version="1.0" encoding="utf-8"?>
<p:tagLst xmlns:p="http://schemas.openxmlformats.org/presentationml/2006/main">
  <p:tag name="KSO_WM_BEAUTIFY_FLAG" val=""/>
</p:tagLst>
</file>

<file path=ppt/tags/tag671.xml><?xml version="1.0" encoding="utf-8"?>
<p:tagLst xmlns:p="http://schemas.openxmlformats.org/presentationml/2006/main">
  <p:tag name="KSO_WM_BEAUTIFY_FLAG" val=""/>
</p:tagLst>
</file>

<file path=ppt/tags/tag672.xml><?xml version="1.0" encoding="utf-8"?>
<p:tagLst xmlns:p="http://schemas.openxmlformats.org/presentationml/2006/main">
  <p:tag name="KSO_WM_BEAUTIFY_FLAG" val=""/>
</p:tagLst>
</file>

<file path=ppt/tags/tag673.xml><?xml version="1.0" encoding="utf-8"?>
<p:tagLst xmlns:p="http://schemas.openxmlformats.org/presentationml/2006/main">
  <p:tag name="KSO_WM_BEAUTIFY_FLAG" val=""/>
</p:tagLst>
</file>

<file path=ppt/tags/tag674.xml><?xml version="1.0" encoding="utf-8"?>
<p:tagLst xmlns:p="http://schemas.openxmlformats.org/presentationml/2006/main">
  <p:tag name="KSO_WM_BEAUTIFY_FLAG" val=""/>
</p:tagLst>
</file>

<file path=ppt/tags/tag675.xml><?xml version="1.0" encoding="utf-8"?>
<p:tagLst xmlns:p="http://schemas.openxmlformats.org/presentationml/2006/main">
  <p:tag name="KSO_WM_BEAUTIFY_FLAG" val=""/>
</p:tagLst>
</file>

<file path=ppt/tags/tag676.xml><?xml version="1.0" encoding="utf-8"?>
<p:tagLst xmlns:p="http://schemas.openxmlformats.org/presentationml/2006/main">
  <p:tag name="KSO_WM_BEAUTIFY_FLAG" val=""/>
</p:tagLst>
</file>

<file path=ppt/tags/tag677.xml><?xml version="1.0" encoding="utf-8"?>
<p:tagLst xmlns:p="http://schemas.openxmlformats.org/presentationml/2006/main">
  <p:tag name="KSO_WM_BEAUTIFY_FLAG" val=""/>
</p:tagLst>
</file>

<file path=ppt/tags/tag678.xml><?xml version="1.0" encoding="utf-8"?>
<p:tagLst xmlns:p="http://schemas.openxmlformats.org/presentationml/2006/main">
  <p:tag name="KSO_WM_BEAUTIFY_FLAG" val=""/>
</p:tagLst>
</file>

<file path=ppt/tags/tag679.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80.xml><?xml version="1.0" encoding="utf-8"?>
<p:tagLst xmlns:p="http://schemas.openxmlformats.org/presentationml/2006/main">
  <p:tag name="KSO_WM_BEAUTIFY_FLAG" val=""/>
</p:tagLst>
</file>

<file path=ppt/tags/tag681.xml><?xml version="1.0" encoding="utf-8"?>
<p:tagLst xmlns:p="http://schemas.openxmlformats.org/presentationml/2006/main">
  <p:tag name="KSO_WM_BEAUTIFY_FLAG" val=""/>
</p:tagLst>
</file>

<file path=ppt/tags/tag682.xml><?xml version="1.0" encoding="utf-8"?>
<p:tagLst xmlns:p="http://schemas.openxmlformats.org/presentationml/2006/main">
  <p:tag name="KSO_WM_BEAUTIFY_FLAG" val=""/>
</p:tagLst>
</file>

<file path=ppt/tags/tag683.xml><?xml version="1.0" encoding="utf-8"?>
<p:tagLst xmlns:p="http://schemas.openxmlformats.org/presentationml/2006/main">
  <p:tag name="KSO_WM_BEAUTIFY_FLAG" val=""/>
</p:tagLst>
</file>

<file path=ppt/tags/tag684.xml><?xml version="1.0" encoding="utf-8"?>
<p:tagLst xmlns:p="http://schemas.openxmlformats.org/presentationml/2006/main">
  <p:tag name="KSO_WM_BEAUTIFY_FLAG" val=""/>
</p:tagLst>
</file>

<file path=ppt/tags/tag685.xml><?xml version="1.0" encoding="utf-8"?>
<p:tagLst xmlns:p="http://schemas.openxmlformats.org/presentationml/2006/main">
  <p:tag name="KSO_WM_BEAUTIFY_FLAG" val=""/>
</p:tagLst>
</file>

<file path=ppt/tags/tag686.xml><?xml version="1.0" encoding="utf-8"?>
<p:tagLst xmlns:p="http://schemas.openxmlformats.org/presentationml/2006/main">
  <p:tag name="KSO_WM_BEAUTIFY_FLAG" val=""/>
</p:tagLst>
</file>

<file path=ppt/tags/tag687.xml><?xml version="1.0" encoding="utf-8"?>
<p:tagLst xmlns:p="http://schemas.openxmlformats.org/presentationml/2006/main">
  <p:tag name="KSO_WM_BEAUTIFY_FLAG" val=""/>
</p:tagLst>
</file>

<file path=ppt/tags/tag688.xml><?xml version="1.0" encoding="utf-8"?>
<p:tagLst xmlns:p="http://schemas.openxmlformats.org/presentationml/2006/main">
  <p:tag name="KSO_WM_BEAUTIFY_FLAG" val=""/>
</p:tagLst>
</file>

<file path=ppt/tags/tag689.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690.xml><?xml version="1.0" encoding="utf-8"?>
<p:tagLst xmlns:p="http://schemas.openxmlformats.org/presentationml/2006/main">
  <p:tag name="KSO_WM_BEAUTIFY_FLAG" val=""/>
</p:tagLst>
</file>

<file path=ppt/tags/tag691.xml><?xml version="1.0" encoding="utf-8"?>
<p:tagLst xmlns:p="http://schemas.openxmlformats.org/presentationml/2006/main">
  <p:tag name="KSO_WM_BEAUTIFY_FLAG" val=""/>
</p:tagLst>
</file>

<file path=ppt/tags/tag692.xml><?xml version="1.0" encoding="utf-8"?>
<p:tagLst xmlns:p="http://schemas.openxmlformats.org/presentationml/2006/main">
  <p:tag name="KSO_WM_BEAUTIFY_FLAG" val=""/>
</p:tagLst>
</file>

<file path=ppt/tags/tag693.xml><?xml version="1.0" encoding="utf-8"?>
<p:tagLst xmlns:p="http://schemas.openxmlformats.org/presentationml/2006/main">
  <p:tag name="KSO_WM_BEAUTIFY_FLAG" val=""/>
</p:tagLst>
</file>

<file path=ppt/tags/tag694.xml><?xml version="1.0" encoding="utf-8"?>
<p:tagLst xmlns:p="http://schemas.openxmlformats.org/presentationml/2006/main">
  <p:tag name="KSO_WM_BEAUTIFY_FLAG" val=""/>
</p:tagLst>
</file>

<file path=ppt/tags/tag695.xml><?xml version="1.0" encoding="utf-8"?>
<p:tagLst xmlns:p="http://schemas.openxmlformats.org/presentationml/2006/main">
  <p:tag name="KSO_WM_BEAUTIFY_FLAG" val=""/>
</p:tagLst>
</file>

<file path=ppt/tags/tag696.xml><?xml version="1.0" encoding="utf-8"?>
<p:tagLst xmlns:p="http://schemas.openxmlformats.org/presentationml/2006/main">
  <p:tag name="KSO_WM_BEAUTIFY_FLAG" val=""/>
</p:tagLst>
</file>

<file path=ppt/tags/tag697.xml><?xml version="1.0" encoding="utf-8"?>
<p:tagLst xmlns:p="http://schemas.openxmlformats.org/presentationml/2006/main">
  <p:tag name="KSO_WM_BEAUTIFY_FLAG" val=""/>
</p:tagLst>
</file>

<file path=ppt/tags/tag698.xml><?xml version="1.0" encoding="utf-8"?>
<p:tagLst xmlns:p="http://schemas.openxmlformats.org/presentationml/2006/main">
  <p:tag name="KSO_WM_BEAUTIFY_FLAG" val=""/>
</p:tagLst>
</file>

<file path=ppt/tags/tag69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00.xml><?xml version="1.0" encoding="utf-8"?>
<p:tagLst xmlns:p="http://schemas.openxmlformats.org/presentationml/2006/main">
  <p:tag name="KSO_WM_BEAUTIFY_FLAG" val=""/>
</p:tagLst>
</file>

<file path=ppt/tags/tag701.xml><?xml version="1.0" encoding="utf-8"?>
<p:tagLst xmlns:p="http://schemas.openxmlformats.org/presentationml/2006/main">
  <p:tag name="KSO_WM_BEAUTIFY_FLAG" val=""/>
</p:tagLst>
</file>

<file path=ppt/tags/tag702.xml><?xml version="1.0" encoding="utf-8"?>
<p:tagLst xmlns:p="http://schemas.openxmlformats.org/presentationml/2006/main">
  <p:tag name="KSO_WM_BEAUTIFY_FLAG" val=""/>
</p:tagLst>
</file>

<file path=ppt/tags/tag703.xml><?xml version="1.0" encoding="utf-8"?>
<p:tagLst xmlns:p="http://schemas.openxmlformats.org/presentationml/2006/main">
  <p:tag name="KSO_WM_BEAUTIFY_FLAG" val=""/>
</p:tagLst>
</file>

<file path=ppt/tags/tag704.xml><?xml version="1.0" encoding="utf-8"?>
<p:tagLst xmlns:p="http://schemas.openxmlformats.org/presentationml/2006/main">
  <p:tag name="KSO_WM_BEAUTIFY_FLAG" val=""/>
</p:tagLst>
</file>

<file path=ppt/tags/tag705.xml><?xml version="1.0" encoding="utf-8"?>
<p:tagLst xmlns:p="http://schemas.openxmlformats.org/presentationml/2006/main">
  <p:tag name="KSO_WM_BEAUTIFY_FLAG" val=""/>
</p:tagLst>
</file>

<file path=ppt/tags/tag706.xml><?xml version="1.0" encoding="utf-8"?>
<p:tagLst xmlns:p="http://schemas.openxmlformats.org/presentationml/2006/main">
  <p:tag name="KSO_WM_BEAUTIFY_FLAG" val=""/>
</p:tagLst>
</file>

<file path=ppt/tags/tag70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08.xml><?xml version="1.0" encoding="utf-8"?>
<p:tagLst xmlns:p="http://schemas.openxmlformats.org/presentationml/2006/main">
  <p:tag name="KSO_WM_BEAUTIFY_FLAG" val=""/>
</p:tagLst>
</file>

<file path=ppt/tags/tag709.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10.xml><?xml version="1.0" encoding="utf-8"?>
<p:tagLst xmlns:p="http://schemas.openxmlformats.org/presentationml/2006/main">
  <p:tag name="KSO_WM_BEAUTIFY_FLAG" val=""/>
</p:tagLst>
</file>

<file path=ppt/tags/tag711.xml><?xml version="1.0" encoding="utf-8"?>
<p:tagLst xmlns:p="http://schemas.openxmlformats.org/presentationml/2006/main">
  <p:tag name="KSO_WM_BEAUTIFY_FLAG" val=""/>
</p:tagLst>
</file>

<file path=ppt/tags/tag712.xml><?xml version="1.0" encoding="utf-8"?>
<p:tagLst xmlns:p="http://schemas.openxmlformats.org/presentationml/2006/main">
  <p:tag name="KSO_WM_BEAUTIFY_FLAG" val=""/>
</p:tagLst>
</file>

<file path=ppt/tags/tag713.xml><?xml version="1.0" encoding="utf-8"?>
<p:tagLst xmlns:p="http://schemas.openxmlformats.org/presentationml/2006/main">
  <p:tag name="KSO_WM_BEAUTIFY_FLAG" val=""/>
</p:tagLst>
</file>

<file path=ppt/tags/tag714.xml><?xml version="1.0" encoding="utf-8"?>
<p:tagLst xmlns:p="http://schemas.openxmlformats.org/presentationml/2006/main">
  <p:tag name="KSO_WM_BEAUTIFY_FLAG" val=""/>
</p:tagLst>
</file>

<file path=ppt/tags/tag715.xml><?xml version="1.0" encoding="utf-8"?>
<p:tagLst xmlns:p="http://schemas.openxmlformats.org/presentationml/2006/main">
  <p:tag name="KSO_WM_BEAUTIFY_FLAG" val=""/>
</p:tagLst>
</file>

<file path=ppt/tags/tag716.xml><?xml version="1.0" encoding="utf-8"?>
<p:tagLst xmlns:p="http://schemas.openxmlformats.org/presentationml/2006/main">
  <p:tag name="KSO_WM_BEAUTIFY_FLAG" val=""/>
</p:tagLst>
</file>

<file path=ppt/tags/tag717.xml><?xml version="1.0" encoding="utf-8"?>
<p:tagLst xmlns:p="http://schemas.openxmlformats.org/presentationml/2006/main">
  <p:tag name="KSO_WM_BEAUTIFY_FLAG" val=""/>
</p:tagLst>
</file>

<file path=ppt/tags/tag718.xml><?xml version="1.0" encoding="utf-8"?>
<p:tagLst xmlns:p="http://schemas.openxmlformats.org/presentationml/2006/main">
  <p:tag name="KSO_WM_BEAUTIFY_FLAG" val=""/>
</p:tagLst>
</file>

<file path=ppt/tags/tag719.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20.xml><?xml version="1.0" encoding="utf-8"?>
<p:tagLst xmlns:p="http://schemas.openxmlformats.org/presentationml/2006/main">
  <p:tag name="KSO_WM_BEAUTIFY_FLAG" val=""/>
</p:tagLst>
</file>

<file path=ppt/tags/tag721.xml><?xml version="1.0" encoding="utf-8"?>
<p:tagLst xmlns:p="http://schemas.openxmlformats.org/presentationml/2006/main">
  <p:tag name="KSO_WM_BEAUTIFY_FLAG" val=""/>
</p:tagLst>
</file>

<file path=ppt/tags/tag722.xml><?xml version="1.0" encoding="utf-8"?>
<p:tagLst xmlns:p="http://schemas.openxmlformats.org/presentationml/2006/main">
  <p:tag name="KSO_WM_BEAUTIFY_FLAG" val=""/>
</p:tagLst>
</file>

<file path=ppt/tags/tag72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24.xml><?xml version="1.0" encoding="utf-8"?>
<p:tagLst xmlns:p="http://schemas.openxmlformats.org/presentationml/2006/main">
  <p:tag name="KSO_WM_BEAUTIFY_FLAG" val=""/>
</p:tagLst>
</file>

<file path=ppt/tags/tag725.xml><?xml version="1.0" encoding="utf-8"?>
<p:tagLst xmlns:p="http://schemas.openxmlformats.org/presentationml/2006/main">
  <p:tag name="KSO_WM_BEAUTIFY_FLAG" val=""/>
</p:tagLst>
</file>

<file path=ppt/tags/tag726.xml><?xml version="1.0" encoding="utf-8"?>
<p:tagLst xmlns:p="http://schemas.openxmlformats.org/presentationml/2006/main">
  <p:tag name="KSO_WM_BEAUTIFY_FLAG" val=""/>
</p:tagLst>
</file>

<file path=ppt/tags/tag727.xml><?xml version="1.0" encoding="utf-8"?>
<p:tagLst xmlns:p="http://schemas.openxmlformats.org/presentationml/2006/main">
  <p:tag name="KSO_WM_BEAUTIFY_FLAG" val=""/>
</p:tagLst>
</file>

<file path=ppt/tags/tag728.xml><?xml version="1.0" encoding="utf-8"?>
<p:tagLst xmlns:p="http://schemas.openxmlformats.org/presentationml/2006/main">
  <p:tag name="KSO_WM_BEAUTIFY_FLAG" val=""/>
</p:tagLst>
</file>

<file path=ppt/tags/tag729.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30.xml><?xml version="1.0" encoding="utf-8"?>
<p:tagLst xmlns:p="http://schemas.openxmlformats.org/presentationml/2006/main">
  <p:tag name="KSO_WM_BEAUTIFY_FLAG" val=""/>
</p:tagLst>
</file>

<file path=ppt/tags/tag731.xml><?xml version="1.0" encoding="utf-8"?>
<p:tagLst xmlns:p="http://schemas.openxmlformats.org/presentationml/2006/main">
  <p:tag name="KSO_WM_BEAUTIFY_FLAG" val=""/>
</p:tagLst>
</file>

<file path=ppt/tags/tag732.xml><?xml version="1.0" encoding="utf-8"?>
<p:tagLst xmlns:p="http://schemas.openxmlformats.org/presentationml/2006/main">
  <p:tag name="KSO_WM_BEAUTIFY_FLAG" val=""/>
</p:tagLst>
</file>

<file path=ppt/tags/tag733.xml><?xml version="1.0" encoding="utf-8"?>
<p:tagLst xmlns:p="http://schemas.openxmlformats.org/presentationml/2006/main">
  <p:tag name="KSO_WM_BEAUTIFY_FLAG" val=""/>
</p:tagLst>
</file>

<file path=ppt/tags/tag734.xml><?xml version="1.0" encoding="utf-8"?>
<p:tagLst xmlns:p="http://schemas.openxmlformats.org/presentationml/2006/main">
  <p:tag name="KSO_WM_BEAUTIFY_FLAG" val=""/>
</p:tagLst>
</file>

<file path=ppt/tags/tag735.xml><?xml version="1.0" encoding="utf-8"?>
<p:tagLst xmlns:p="http://schemas.openxmlformats.org/presentationml/2006/main">
  <p:tag name="KSO_WM_BEAUTIFY_FLAG" val=""/>
</p:tagLst>
</file>

<file path=ppt/tags/tag736.xml><?xml version="1.0" encoding="utf-8"?>
<p:tagLst xmlns:p="http://schemas.openxmlformats.org/presentationml/2006/main">
  <p:tag name="KSO_WM_BEAUTIFY_FLAG" val=""/>
</p:tagLst>
</file>

<file path=ppt/tags/tag737.xml><?xml version="1.0" encoding="utf-8"?>
<p:tagLst xmlns:p="http://schemas.openxmlformats.org/presentationml/2006/main">
  <p:tag name="KSO_WM_BEAUTIFY_FLAG" val=""/>
</p:tagLst>
</file>

<file path=ppt/tags/tag738.xml><?xml version="1.0" encoding="utf-8"?>
<p:tagLst xmlns:p="http://schemas.openxmlformats.org/presentationml/2006/main">
  <p:tag name="KSO_WM_BEAUTIFY_FLAG" val=""/>
</p:tagLst>
</file>

<file path=ppt/tags/tag739.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40.xml><?xml version="1.0" encoding="utf-8"?>
<p:tagLst xmlns:p="http://schemas.openxmlformats.org/presentationml/2006/main">
  <p:tag name="KSO_WM_BEAUTIFY_FLAG" val=""/>
</p:tagLst>
</file>

<file path=ppt/tags/tag741.xml><?xml version="1.0" encoding="utf-8"?>
<p:tagLst xmlns:p="http://schemas.openxmlformats.org/presentationml/2006/main">
  <p:tag name="KSO_WM_BEAUTIFY_FLAG" val=""/>
</p:tagLst>
</file>

<file path=ppt/tags/tag742.xml><?xml version="1.0" encoding="utf-8"?>
<p:tagLst xmlns:p="http://schemas.openxmlformats.org/presentationml/2006/main">
  <p:tag name="KSO_WM_BEAUTIFY_FLAG" val=""/>
</p:tagLst>
</file>

<file path=ppt/tags/tag743.xml><?xml version="1.0" encoding="utf-8"?>
<p:tagLst xmlns:p="http://schemas.openxmlformats.org/presentationml/2006/main">
  <p:tag name="KSO_WM_BEAUTIFY_FLAG" val=""/>
</p:tagLst>
</file>

<file path=ppt/tags/tag744.xml><?xml version="1.0" encoding="utf-8"?>
<p:tagLst xmlns:p="http://schemas.openxmlformats.org/presentationml/2006/main">
  <p:tag name="KSO_WM_BEAUTIFY_FLAG" val=""/>
</p:tagLst>
</file>

<file path=ppt/tags/tag745.xml><?xml version="1.0" encoding="utf-8"?>
<p:tagLst xmlns:p="http://schemas.openxmlformats.org/presentationml/2006/main">
  <p:tag name="KSO_WM_BEAUTIFY_FLAG" val=""/>
</p:tagLst>
</file>

<file path=ppt/tags/tag746.xml><?xml version="1.0" encoding="utf-8"?>
<p:tagLst xmlns:p="http://schemas.openxmlformats.org/presentationml/2006/main">
  <p:tag name="KSO_WM_BEAUTIFY_FLAG" val=""/>
</p:tagLst>
</file>

<file path=ppt/tags/tag747.xml><?xml version="1.0" encoding="utf-8"?>
<p:tagLst xmlns:p="http://schemas.openxmlformats.org/presentationml/2006/main">
  <p:tag name="KSO_WM_BEAUTIFY_FLAG" val=""/>
</p:tagLst>
</file>

<file path=ppt/tags/tag748.xml><?xml version="1.0" encoding="utf-8"?>
<p:tagLst xmlns:p="http://schemas.openxmlformats.org/presentationml/2006/main">
  <p:tag name="KSO_WM_BEAUTIFY_FLAG" val=""/>
</p:tagLst>
</file>

<file path=ppt/tags/tag749.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50.xml><?xml version="1.0" encoding="utf-8"?>
<p:tagLst xmlns:p="http://schemas.openxmlformats.org/presentationml/2006/main">
  <p:tag name="KSO_WM_BEAUTIFY_FLAG" val=""/>
</p:tagLst>
</file>

<file path=ppt/tags/tag751.xml><?xml version="1.0" encoding="utf-8"?>
<p:tagLst xmlns:p="http://schemas.openxmlformats.org/presentationml/2006/main">
  <p:tag name="KSO_WM_BEAUTIFY_FLAG" val=""/>
</p:tagLst>
</file>

<file path=ppt/tags/tag752.xml><?xml version="1.0" encoding="utf-8"?>
<p:tagLst xmlns:p="http://schemas.openxmlformats.org/presentationml/2006/main">
  <p:tag name="KSO_WM_BEAUTIFY_FLAG" val=""/>
</p:tagLst>
</file>

<file path=ppt/tags/tag753.xml><?xml version="1.0" encoding="utf-8"?>
<p:tagLst xmlns:p="http://schemas.openxmlformats.org/presentationml/2006/main">
  <p:tag name="KSO_WM_BEAUTIFY_FLAG" val=""/>
</p:tagLst>
</file>

<file path=ppt/tags/tag754.xml><?xml version="1.0" encoding="utf-8"?>
<p:tagLst xmlns:p="http://schemas.openxmlformats.org/presentationml/2006/main">
  <p:tag name="KSO_WM_BEAUTIFY_FLAG" val=""/>
</p:tagLst>
</file>

<file path=ppt/tags/tag75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56.xml><?xml version="1.0" encoding="utf-8"?>
<p:tagLst xmlns:p="http://schemas.openxmlformats.org/presentationml/2006/main">
  <p:tag name="KSO_WM_BEAUTIFY_FLAG" val=""/>
</p:tagLst>
</file>

<file path=ppt/tags/tag757.xml><?xml version="1.0" encoding="utf-8"?>
<p:tagLst xmlns:p="http://schemas.openxmlformats.org/presentationml/2006/main">
  <p:tag name="KSO_WM_BEAUTIFY_FLAG" val=""/>
</p:tagLst>
</file>

<file path=ppt/tags/tag758.xml><?xml version="1.0" encoding="utf-8"?>
<p:tagLst xmlns:p="http://schemas.openxmlformats.org/presentationml/2006/main">
  <p:tag name="KSO_WM_BEAUTIFY_FLAG" val=""/>
</p:tagLst>
</file>

<file path=ppt/tags/tag759.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60.xml><?xml version="1.0" encoding="utf-8"?>
<p:tagLst xmlns:p="http://schemas.openxmlformats.org/presentationml/2006/main">
  <p:tag name="KSO_WM_BEAUTIFY_FLAG" val=""/>
</p:tagLst>
</file>

<file path=ppt/tags/tag761.xml><?xml version="1.0" encoding="utf-8"?>
<p:tagLst xmlns:p="http://schemas.openxmlformats.org/presentationml/2006/main">
  <p:tag name="KSO_WM_BEAUTIFY_FLAG" val=""/>
</p:tagLst>
</file>

<file path=ppt/tags/tag762.xml><?xml version="1.0" encoding="utf-8"?>
<p:tagLst xmlns:p="http://schemas.openxmlformats.org/presentationml/2006/main">
  <p:tag name="KSO_WM_BEAUTIFY_FLAG" val=""/>
</p:tagLst>
</file>

<file path=ppt/tags/tag763.xml><?xml version="1.0" encoding="utf-8"?>
<p:tagLst xmlns:p="http://schemas.openxmlformats.org/presentationml/2006/main">
  <p:tag name="KSO_WM_BEAUTIFY_FLAG" val=""/>
</p:tagLst>
</file>

<file path=ppt/tags/tag764.xml><?xml version="1.0" encoding="utf-8"?>
<p:tagLst xmlns:p="http://schemas.openxmlformats.org/presentationml/2006/main">
  <p:tag name="KSO_WM_BEAUTIFY_FLAG" val=""/>
</p:tagLst>
</file>

<file path=ppt/tags/tag765.xml><?xml version="1.0" encoding="utf-8"?>
<p:tagLst xmlns:p="http://schemas.openxmlformats.org/presentationml/2006/main">
  <p:tag name="KSO_WM_BEAUTIFY_FLAG" val=""/>
</p:tagLst>
</file>

<file path=ppt/tags/tag766.xml><?xml version="1.0" encoding="utf-8"?>
<p:tagLst xmlns:p="http://schemas.openxmlformats.org/presentationml/2006/main">
  <p:tag name="KSO_WM_BEAUTIFY_FLAG" val=""/>
</p:tagLst>
</file>

<file path=ppt/tags/tag767.xml><?xml version="1.0" encoding="utf-8"?>
<p:tagLst xmlns:p="http://schemas.openxmlformats.org/presentationml/2006/main">
  <p:tag name="KSO_WM_BEAUTIFY_FLAG" val=""/>
</p:tagLst>
</file>

<file path=ppt/tags/tag768.xml><?xml version="1.0" encoding="utf-8"?>
<p:tagLst xmlns:p="http://schemas.openxmlformats.org/presentationml/2006/main">
  <p:tag name="KSO_WM_BEAUTIFY_FLAG" val=""/>
</p:tagLst>
</file>

<file path=ppt/tags/tag769.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70.xml><?xml version="1.0" encoding="utf-8"?>
<p:tagLst xmlns:p="http://schemas.openxmlformats.org/presentationml/2006/main">
  <p:tag name="KSO_WM_BEAUTIFY_FLAG" val=""/>
</p:tagLst>
</file>

<file path=ppt/tags/tag771.xml><?xml version="1.0" encoding="utf-8"?>
<p:tagLst xmlns:p="http://schemas.openxmlformats.org/presentationml/2006/main">
  <p:tag name="KSO_WM_BEAUTIFY_FLAG" val=""/>
</p:tagLst>
</file>

<file path=ppt/tags/tag772.xml><?xml version="1.0" encoding="utf-8"?>
<p:tagLst xmlns:p="http://schemas.openxmlformats.org/presentationml/2006/main">
  <p:tag name="KSO_WM_BEAUTIFY_FLAG" val=""/>
</p:tagLst>
</file>

<file path=ppt/tags/tag773.xml><?xml version="1.0" encoding="utf-8"?>
<p:tagLst xmlns:p="http://schemas.openxmlformats.org/presentationml/2006/main">
  <p:tag name="KSO_WM_BEAUTIFY_FLAG" val=""/>
</p:tagLst>
</file>

<file path=ppt/tags/tag774.xml><?xml version="1.0" encoding="utf-8"?>
<p:tagLst xmlns:p="http://schemas.openxmlformats.org/presentationml/2006/main">
  <p:tag name="KSO_WM_BEAUTIFY_FLAG" val=""/>
</p:tagLst>
</file>

<file path=ppt/tags/tag775.xml><?xml version="1.0" encoding="utf-8"?>
<p:tagLst xmlns:p="http://schemas.openxmlformats.org/presentationml/2006/main">
  <p:tag name="KSO_WM_BEAUTIFY_FLAG" val=""/>
</p:tagLst>
</file>

<file path=ppt/tags/tag776.xml><?xml version="1.0" encoding="utf-8"?>
<p:tagLst xmlns:p="http://schemas.openxmlformats.org/presentationml/2006/main">
  <p:tag name="KSO_WM_BEAUTIFY_FLAG" val=""/>
</p:tagLst>
</file>

<file path=ppt/tags/tag777.xml><?xml version="1.0" encoding="utf-8"?>
<p:tagLst xmlns:p="http://schemas.openxmlformats.org/presentationml/2006/main">
  <p:tag name="KSO_WM_BEAUTIFY_FLAG" val=""/>
</p:tagLst>
</file>

<file path=ppt/tags/tag778.xml><?xml version="1.0" encoding="utf-8"?>
<p:tagLst xmlns:p="http://schemas.openxmlformats.org/presentationml/2006/main">
  <p:tag name="KSO_WM_BEAUTIFY_FLAG" val=""/>
</p:tagLst>
</file>

<file path=ppt/tags/tag779.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80.xml><?xml version="1.0" encoding="utf-8"?>
<p:tagLst xmlns:p="http://schemas.openxmlformats.org/presentationml/2006/main">
  <p:tag name="KSO_WM_BEAUTIFY_FLAG" val=""/>
</p:tagLst>
</file>

<file path=ppt/tags/tag781.xml><?xml version="1.0" encoding="utf-8"?>
<p:tagLst xmlns:p="http://schemas.openxmlformats.org/presentationml/2006/main">
  <p:tag name="KSO_WM_BEAUTIFY_FLAG" val=""/>
</p:tagLst>
</file>

<file path=ppt/tags/tag782.xml><?xml version="1.0" encoding="utf-8"?>
<p:tagLst xmlns:p="http://schemas.openxmlformats.org/presentationml/2006/main">
  <p:tag name="KSO_WM_BEAUTIFY_FLAG" val=""/>
</p:tagLst>
</file>

<file path=ppt/tags/tag783.xml><?xml version="1.0" encoding="utf-8"?>
<p:tagLst xmlns:p="http://schemas.openxmlformats.org/presentationml/2006/main">
  <p:tag name="KSO_WM_BEAUTIFY_FLAG" val=""/>
</p:tagLst>
</file>

<file path=ppt/tags/tag784.xml><?xml version="1.0" encoding="utf-8"?>
<p:tagLst xmlns:p="http://schemas.openxmlformats.org/presentationml/2006/main">
  <p:tag name="KSO_WM_BEAUTIFY_FLAG" val=""/>
</p:tagLst>
</file>

<file path=ppt/tags/tag785.xml><?xml version="1.0" encoding="utf-8"?>
<p:tagLst xmlns:p="http://schemas.openxmlformats.org/presentationml/2006/main">
  <p:tag name="KSO_WM_BEAUTIFY_FLAG" val=""/>
</p:tagLst>
</file>

<file path=ppt/tags/tag786.xml><?xml version="1.0" encoding="utf-8"?>
<p:tagLst xmlns:p="http://schemas.openxmlformats.org/presentationml/2006/main">
  <p:tag name="KSO_WM_BEAUTIFY_FLAG" val=""/>
</p:tagLst>
</file>

<file path=ppt/tags/tag787.xml><?xml version="1.0" encoding="utf-8"?>
<p:tagLst xmlns:p="http://schemas.openxmlformats.org/presentationml/2006/main">
  <p:tag name="KSO_WM_BEAUTIFY_FLAG" val=""/>
</p:tagLst>
</file>

<file path=ppt/tags/tag788.xml><?xml version="1.0" encoding="utf-8"?>
<p:tagLst xmlns:p="http://schemas.openxmlformats.org/presentationml/2006/main">
  <p:tag name="KSO_WM_BEAUTIFY_FLAG" val=""/>
</p:tagLst>
</file>

<file path=ppt/tags/tag789.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790.xml><?xml version="1.0" encoding="utf-8"?>
<p:tagLst xmlns:p="http://schemas.openxmlformats.org/presentationml/2006/main">
  <p:tag name="KSO_WM_BEAUTIFY_FLAG" val=""/>
</p:tagLst>
</file>

<file path=ppt/tags/tag791.xml><?xml version="1.0" encoding="utf-8"?>
<p:tagLst xmlns:p="http://schemas.openxmlformats.org/presentationml/2006/main">
  <p:tag name="KSO_WM_BEAUTIFY_FLAG" val=""/>
</p:tagLst>
</file>

<file path=ppt/tags/tag792.xml><?xml version="1.0" encoding="utf-8"?>
<p:tagLst xmlns:p="http://schemas.openxmlformats.org/presentationml/2006/main">
  <p:tag name="KSO_WM_BEAUTIFY_FLAG" val=""/>
</p:tagLst>
</file>

<file path=ppt/tags/tag793.xml><?xml version="1.0" encoding="utf-8"?>
<p:tagLst xmlns:p="http://schemas.openxmlformats.org/presentationml/2006/main">
  <p:tag name="KSO_WM_BEAUTIFY_FLAG" val=""/>
</p:tagLst>
</file>

<file path=ppt/tags/tag794.xml><?xml version="1.0" encoding="utf-8"?>
<p:tagLst xmlns:p="http://schemas.openxmlformats.org/presentationml/2006/main">
  <p:tag name="KSO_WM_BEAUTIFY_FLAG" val=""/>
</p:tagLst>
</file>

<file path=ppt/tags/tag795.xml><?xml version="1.0" encoding="utf-8"?>
<p:tagLst xmlns:p="http://schemas.openxmlformats.org/presentationml/2006/main">
  <p:tag name="KSO_WM_BEAUTIFY_FLAG" val=""/>
</p:tagLst>
</file>

<file path=ppt/tags/tag796.xml><?xml version="1.0" encoding="utf-8"?>
<p:tagLst xmlns:p="http://schemas.openxmlformats.org/presentationml/2006/main">
  <p:tag name="KSO_WM_BEAUTIFY_FLAG" val=""/>
</p:tagLst>
</file>

<file path=ppt/tags/tag797.xml><?xml version="1.0" encoding="utf-8"?>
<p:tagLst xmlns:p="http://schemas.openxmlformats.org/presentationml/2006/main">
  <p:tag name="KSO_WM_BEAUTIFY_FLAG" val=""/>
</p:tagLst>
</file>

<file path=ppt/tags/tag798.xml><?xml version="1.0" encoding="utf-8"?>
<p:tagLst xmlns:p="http://schemas.openxmlformats.org/presentationml/2006/main">
  <p:tag name="KSO_WM_BEAUTIFY_FLAG" val=""/>
</p:tagLst>
</file>

<file path=ppt/tags/tag79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
</p:tagLst>
</file>

<file path=ppt/tags/tag800.xml><?xml version="1.0" encoding="utf-8"?>
<p:tagLst xmlns:p="http://schemas.openxmlformats.org/presentationml/2006/main">
  <p:tag name="KSO_WM_BEAUTIFY_FLAG" val=""/>
</p:tagLst>
</file>

<file path=ppt/tags/tag80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02.xml><?xml version="1.0" encoding="utf-8"?>
<p:tagLst xmlns:p="http://schemas.openxmlformats.org/presentationml/2006/main">
  <p:tag name="KSO_WM_BEAUTIFY_FLAG" val=""/>
</p:tagLst>
</file>

<file path=ppt/tags/tag803.xml><?xml version="1.0" encoding="utf-8"?>
<p:tagLst xmlns:p="http://schemas.openxmlformats.org/presentationml/2006/main">
  <p:tag name="KSO_WM_BEAUTIFY_FLAG" val=""/>
</p:tagLst>
</file>

<file path=ppt/tags/tag804.xml><?xml version="1.0" encoding="utf-8"?>
<p:tagLst xmlns:p="http://schemas.openxmlformats.org/presentationml/2006/main">
  <p:tag name="KSO_WM_BEAUTIFY_FLAG" val=""/>
</p:tagLst>
</file>

<file path=ppt/tags/tag805.xml><?xml version="1.0" encoding="utf-8"?>
<p:tagLst xmlns:p="http://schemas.openxmlformats.org/presentationml/2006/main">
  <p:tag name="KSO_WM_BEAUTIFY_FLAG" val=""/>
</p:tagLst>
</file>

<file path=ppt/tags/tag806.xml><?xml version="1.0" encoding="utf-8"?>
<p:tagLst xmlns:p="http://schemas.openxmlformats.org/presentationml/2006/main">
  <p:tag name="KSO_WM_BEAUTIFY_FLAG" val=""/>
</p:tagLst>
</file>

<file path=ppt/tags/tag807.xml><?xml version="1.0" encoding="utf-8"?>
<p:tagLst xmlns:p="http://schemas.openxmlformats.org/presentationml/2006/main">
  <p:tag name="KSO_WM_BEAUTIFY_FLAG" val=""/>
</p:tagLst>
</file>

<file path=ppt/tags/tag808.xml><?xml version="1.0" encoding="utf-8"?>
<p:tagLst xmlns:p="http://schemas.openxmlformats.org/presentationml/2006/main">
  <p:tag name="KSO_WM_BEAUTIFY_FLAG" val=""/>
</p:tagLst>
</file>

<file path=ppt/tags/tag809.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10.xml><?xml version="1.0" encoding="utf-8"?>
<p:tagLst xmlns:p="http://schemas.openxmlformats.org/presentationml/2006/main">
  <p:tag name="KSO_WM_BEAUTIFY_FLAG" val=""/>
</p:tagLst>
</file>

<file path=ppt/tags/tag811.xml><?xml version="1.0" encoding="utf-8"?>
<p:tagLst xmlns:p="http://schemas.openxmlformats.org/presentationml/2006/main">
  <p:tag name="KSO_WM_BEAUTIFY_FLAG" val=""/>
</p:tagLst>
</file>

<file path=ppt/tags/tag812.xml><?xml version="1.0" encoding="utf-8"?>
<p:tagLst xmlns:p="http://schemas.openxmlformats.org/presentationml/2006/main">
  <p:tag name="KSO_WM_BEAUTIFY_FLAG" val=""/>
</p:tagLst>
</file>

<file path=ppt/tags/tag813.xml><?xml version="1.0" encoding="utf-8"?>
<p:tagLst xmlns:p="http://schemas.openxmlformats.org/presentationml/2006/main">
  <p:tag name="KSO_WM_BEAUTIFY_FLAG" val=""/>
</p:tagLst>
</file>

<file path=ppt/tags/tag814.xml><?xml version="1.0" encoding="utf-8"?>
<p:tagLst xmlns:p="http://schemas.openxmlformats.org/presentationml/2006/main">
  <p:tag name="KSO_WM_BEAUTIFY_FLAG" val=""/>
</p:tagLst>
</file>

<file path=ppt/tags/tag815.xml><?xml version="1.0" encoding="utf-8"?>
<p:tagLst xmlns:p="http://schemas.openxmlformats.org/presentationml/2006/main">
  <p:tag name="KSO_WM_BEAUTIFY_FLAG" val=""/>
</p:tagLst>
</file>

<file path=ppt/tags/tag816.xml><?xml version="1.0" encoding="utf-8"?>
<p:tagLst xmlns:p="http://schemas.openxmlformats.org/presentationml/2006/main">
  <p:tag name="KSO_WM_BEAUTIFY_FLAG" val=""/>
</p:tagLst>
</file>

<file path=ppt/tags/tag817.xml><?xml version="1.0" encoding="utf-8"?>
<p:tagLst xmlns:p="http://schemas.openxmlformats.org/presentationml/2006/main">
  <p:tag name="KSO_WM_BEAUTIFY_FLAG" val=""/>
</p:tagLst>
</file>

<file path=ppt/tags/tag818.xml><?xml version="1.0" encoding="utf-8"?>
<p:tagLst xmlns:p="http://schemas.openxmlformats.org/presentationml/2006/main">
  <p:tag name="KSO_WM_BEAUTIFY_FLAG" val=""/>
</p:tagLst>
</file>

<file path=ppt/tags/tag819.xml><?xml version="1.0" encoding="utf-8"?>
<p:tagLst xmlns:p="http://schemas.openxmlformats.org/presentationml/2006/main">
  <p:tag name="KSO_WM_BEAUTIFY_FLAG" val=""/>
</p:tagLst>
</file>

<file path=ppt/tags/tag8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20.xml><?xml version="1.0" encoding="utf-8"?>
<p:tagLst xmlns:p="http://schemas.openxmlformats.org/presentationml/2006/main">
  <p:tag name="KSO_WM_BEAUTIFY_FLAG" val=""/>
</p:tagLst>
</file>

<file path=ppt/tags/tag821.xml><?xml version="1.0" encoding="utf-8"?>
<p:tagLst xmlns:p="http://schemas.openxmlformats.org/presentationml/2006/main">
  <p:tag name="KSO_WM_BEAUTIFY_FLAG" val=""/>
</p:tagLst>
</file>

<file path=ppt/tags/tag822.xml><?xml version="1.0" encoding="utf-8"?>
<p:tagLst xmlns:p="http://schemas.openxmlformats.org/presentationml/2006/main">
  <p:tag name="KSO_WM_BEAUTIFY_FLAG" val=""/>
</p:tagLst>
</file>

<file path=ppt/tags/tag823.xml><?xml version="1.0" encoding="utf-8"?>
<p:tagLst xmlns:p="http://schemas.openxmlformats.org/presentationml/2006/main">
  <p:tag name="KSO_WM_BEAUTIFY_FLAG" val=""/>
</p:tagLst>
</file>

<file path=ppt/tags/tag82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25.xml><?xml version="1.0" encoding="utf-8"?>
<p:tagLst xmlns:p="http://schemas.openxmlformats.org/presentationml/2006/main">
  <p:tag name="KSO_WM_BEAUTIFY_FLAG" val=""/>
</p:tagLst>
</file>

<file path=ppt/tags/tag826.xml><?xml version="1.0" encoding="utf-8"?>
<p:tagLst xmlns:p="http://schemas.openxmlformats.org/presentationml/2006/main">
  <p:tag name="KSO_WM_BEAUTIFY_FLAG" val=""/>
</p:tagLst>
</file>

<file path=ppt/tags/tag827.xml><?xml version="1.0" encoding="utf-8"?>
<p:tagLst xmlns:p="http://schemas.openxmlformats.org/presentationml/2006/main">
  <p:tag name="KSO_WM_BEAUTIFY_FLAG" val=""/>
</p:tagLst>
</file>

<file path=ppt/tags/tag828.xml><?xml version="1.0" encoding="utf-8"?>
<p:tagLst xmlns:p="http://schemas.openxmlformats.org/presentationml/2006/main">
  <p:tag name="KSO_WM_BEAUTIFY_FLAG" val=""/>
</p:tagLst>
</file>

<file path=ppt/tags/tag829.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30.xml><?xml version="1.0" encoding="utf-8"?>
<p:tagLst xmlns:p="http://schemas.openxmlformats.org/presentationml/2006/main">
  <p:tag name="KSO_WM_BEAUTIFY_FLAG" val=""/>
</p:tagLst>
</file>

<file path=ppt/tags/tag831.xml><?xml version="1.0" encoding="utf-8"?>
<p:tagLst xmlns:p="http://schemas.openxmlformats.org/presentationml/2006/main">
  <p:tag name="KSO_WM_BEAUTIFY_FLAG" val=""/>
</p:tagLst>
</file>

<file path=ppt/tags/tag832.xml><?xml version="1.0" encoding="utf-8"?>
<p:tagLst xmlns:p="http://schemas.openxmlformats.org/presentationml/2006/main">
  <p:tag name="KSO_WM_BEAUTIFY_FLAG" val=""/>
</p:tagLst>
</file>

<file path=ppt/tags/tag833.xml><?xml version="1.0" encoding="utf-8"?>
<p:tagLst xmlns:p="http://schemas.openxmlformats.org/presentationml/2006/main">
  <p:tag name="KSO_WM_BEAUTIFY_FLAG" val=""/>
</p:tagLst>
</file>

<file path=ppt/tags/tag834.xml><?xml version="1.0" encoding="utf-8"?>
<p:tagLst xmlns:p="http://schemas.openxmlformats.org/presentationml/2006/main">
  <p:tag name="KSO_WM_BEAUTIFY_FLAG" val=""/>
</p:tagLst>
</file>

<file path=ppt/tags/tag835.xml><?xml version="1.0" encoding="utf-8"?>
<p:tagLst xmlns:p="http://schemas.openxmlformats.org/presentationml/2006/main">
  <p:tag name="KSO_WM_BEAUTIFY_FLAG" val=""/>
</p:tagLst>
</file>

<file path=ppt/tags/tag836.xml><?xml version="1.0" encoding="utf-8"?>
<p:tagLst xmlns:p="http://schemas.openxmlformats.org/presentationml/2006/main">
  <p:tag name="KSO_WM_BEAUTIFY_FLAG" val=""/>
</p:tagLst>
</file>

<file path=ppt/tags/tag837.xml><?xml version="1.0" encoding="utf-8"?>
<p:tagLst xmlns:p="http://schemas.openxmlformats.org/presentationml/2006/main">
  <p:tag name="KSO_WM_BEAUTIFY_FLAG" val=""/>
</p:tagLst>
</file>

<file path=ppt/tags/tag838.xml><?xml version="1.0" encoding="utf-8"?>
<p:tagLst xmlns:p="http://schemas.openxmlformats.org/presentationml/2006/main">
  <p:tag name="KSO_WM_BEAUTIFY_FLAG" val=""/>
</p:tagLst>
</file>

<file path=ppt/tags/tag839.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40.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41.xml><?xml version="1.0" encoding="utf-8"?>
<p:tagLst xmlns:p="http://schemas.openxmlformats.org/presentationml/2006/main">
  <p:tag name="KSO_WM_BEAUTIFY_FLAG" val=""/>
</p:tagLst>
</file>

<file path=ppt/tags/tag842.xml><?xml version="1.0" encoding="utf-8"?>
<p:tagLst xmlns:p="http://schemas.openxmlformats.org/presentationml/2006/main">
  <p:tag name="KSO_WM_BEAUTIFY_FLAG" val=""/>
</p:tagLst>
</file>

<file path=ppt/tags/tag843.xml><?xml version="1.0" encoding="utf-8"?>
<p:tagLst xmlns:p="http://schemas.openxmlformats.org/presentationml/2006/main">
  <p:tag name="KSO_WM_BEAUTIFY_FLAG" val=""/>
</p:tagLst>
</file>

<file path=ppt/tags/tag844.xml><?xml version="1.0" encoding="utf-8"?>
<p:tagLst xmlns:p="http://schemas.openxmlformats.org/presentationml/2006/main">
  <p:tag name="KSO_WM_BEAUTIFY_FLAG" val=""/>
</p:tagLst>
</file>

<file path=ppt/tags/tag845.xml><?xml version="1.0" encoding="utf-8"?>
<p:tagLst xmlns:p="http://schemas.openxmlformats.org/presentationml/2006/main">
  <p:tag name="KSO_WM_BEAUTIFY_FLAG" val=""/>
</p:tagLst>
</file>

<file path=ppt/tags/tag846.xml><?xml version="1.0" encoding="utf-8"?>
<p:tagLst xmlns:p="http://schemas.openxmlformats.org/presentationml/2006/main">
  <p:tag name="KSO_WM_BEAUTIFY_FLAG" val=""/>
</p:tagLst>
</file>

<file path=ppt/tags/tag847.xml><?xml version="1.0" encoding="utf-8"?>
<p:tagLst xmlns:p="http://schemas.openxmlformats.org/presentationml/2006/main">
  <p:tag name="KSO_WM_BEAUTIFY_FLAG" val=""/>
</p:tagLst>
</file>

<file path=ppt/tags/tag848.xml><?xml version="1.0" encoding="utf-8"?>
<p:tagLst xmlns:p="http://schemas.openxmlformats.org/presentationml/2006/main">
  <p:tag name="KSO_WM_BEAUTIFY_FLAG" val=""/>
</p:tagLst>
</file>

<file path=ppt/tags/tag849.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50.xml><?xml version="1.0" encoding="utf-8"?>
<p:tagLst xmlns:p="http://schemas.openxmlformats.org/presentationml/2006/main">
  <p:tag name="KSO_WM_BEAUTIFY_FLAG" val=""/>
</p:tagLst>
</file>

<file path=ppt/tags/tag851.xml><?xml version="1.0" encoding="utf-8"?>
<p:tagLst xmlns:p="http://schemas.openxmlformats.org/presentationml/2006/main">
  <p:tag name="KSO_WM_BEAUTIFY_FLAG" val=""/>
</p:tagLst>
</file>

<file path=ppt/tags/tag852.xml><?xml version="1.0" encoding="utf-8"?>
<p:tagLst xmlns:p="http://schemas.openxmlformats.org/presentationml/2006/main">
  <p:tag name="KSO_WM_BEAUTIFY_FLAG" val=""/>
</p:tagLst>
</file>

<file path=ppt/tags/tag853.xml><?xml version="1.0" encoding="utf-8"?>
<p:tagLst xmlns:p="http://schemas.openxmlformats.org/presentationml/2006/main">
  <p:tag name="KSO_WM_BEAUTIFY_FLAG" val=""/>
</p:tagLst>
</file>

<file path=ppt/tags/tag854.xml><?xml version="1.0" encoding="utf-8"?>
<p:tagLst xmlns:p="http://schemas.openxmlformats.org/presentationml/2006/main">
  <p:tag name="KSO_WM_BEAUTIFY_FLAG" val=""/>
</p:tagLst>
</file>

<file path=ppt/tags/tag855.xml><?xml version="1.0" encoding="utf-8"?>
<p:tagLst xmlns:p="http://schemas.openxmlformats.org/presentationml/2006/main">
  <p:tag name="KSO_WM_BEAUTIFY_FLAG" val=""/>
</p:tagLst>
</file>

<file path=ppt/tags/tag856.xml><?xml version="1.0" encoding="utf-8"?>
<p:tagLst xmlns:p="http://schemas.openxmlformats.org/presentationml/2006/main">
  <p:tag name="KSO_WM_BEAUTIFY_FLAG" val=""/>
</p:tagLst>
</file>

<file path=ppt/tags/tag857.xml><?xml version="1.0" encoding="utf-8"?>
<p:tagLst xmlns:p="http://schemas.openxmlformats.org/presentationml/2006/main">
  <p:tag name="KSO_WM_BEAUTIFY_FLAG" val=""/>
</p:tagLst>
</file>

<file path=ppt/tags/tag858.xml><?xml version="1.0" encoding="utf-8"?>
<p:tagLst xmlns:p="http://schemas.openxmlformats.org/presentationml/2006/main">
  <p:tag name="KSO_WM_BEAUTIFY_FLAG" val=""/>
</p:tagLst>
</file>

<file path=ppt/tags/tag859.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60.xml><?xml version="1.0" encoding="utf-8"?>
<p:tagLst xmlns:p="http://schemas.openxmlformats.org/presentationml/2006/main">
  <p:tag name="KSO_WM_BEAUTIFY_FLAG" val=""/>
</p:tagLst>
</file>

<file path=ppt/tags/tag861.xml><?xml version="1.0" encoding="utf-8"?>
<p:tagLst xmlns:p="http://schemas.openxmlformats.org/presentationml/2006/main">
  <p:tag name="KSO_WM_BEAUTIFY_FLAG" val=""/>
</p:tagLst>
</file>

<file path=ppt/tags/tag862.xml><?xml version="1.0" encoding="utf-8"?>
<p:tagLst xmlns:p="http://schemas.openxmlformats.org/presentationml/2006/main">
  <p:tag name="KSO_WM_BEAUTIFY_FLAG" val=""/>
</p:tagLst>
</file>

<file path=ppt/tags/tag863.xml><?xml version="1.0" encoding="utf-8"?>
<p:tagLst xmlns:p="http://schemas.openxmlformats.org/presentationml/2006/main">
  <p:tag name="KSO_WM_BEAUTIFY_FLAG" val=""/>
</p:tagLst>
</file>

<file path=ppt/tags/tag864.xml><?xml version="1.0" encoding="utf-8"?>
<p:tagLst xmlns:p="http://schemas.openxmlformats.org/presentationml/2006/main">
  <p:tag name="KSO_WM_BEAUTIFY_FLAG" val=""/>
</p:tagLst>
</file>

<file path=ppt/tags/tag865.xml><?xml version="1.0" encoding="utf-8"?>
<p:tagLst xmlns:p="http://schemas.openxmlformats.org/presentationml/2006/main">
  <p:tag name="KSO_WM_BEAUTIFY_FLAG" val=""/>
</p:tagLst>
</file>

<file path=ppt/tags/tag866.xml><?xml version="1.0" encoding="utf-8"?>
<p:tagLst xmlns:p="http://schemas.openxmlformats.org/presentationml/2006/main">
  <p:tag name="KSO_WM_BEAUTIFY_FLAG" val=""/>
</p:tagLst>
</file>

<file path=ppt/tags/tag867.xml><?xml version="1.0" encoding="utf-8"?>
<p:tagLst xmlns:p="http://schemas.openxmlformats.org/presentationml/2006/main">
  <p:tag name="KSO_WM_BEAUTIFY_FLAG" val=""/>
</p:tagLst>
</file>

<file path=ppt/tags/tag868.xml><?xml version="1.0" encoding="utf-8"?>
<p:tagLst xmlns:p="http://schemas.openxmlformats.org/presentationml/2006/main">
  <p:tag name="KSO_WM_BEAUTIFY_FLAG" val=""/>
</p:tagLst>
</file>

<file path=ppt/tags/tag869.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70.xml><?xml version="1.0" encoding="utf-8"?>
<p:tagLst xmlns:p="http://schemas.openxmlformats.org/presentationml/2006/main">
  <p:tag name="KSO_WM_BEAUTIFY_FLAG" val=""/>
</p:tagLst>
</file>

<file path=ppt/tags/tag871.xml><?xml version="1.0" encoding="utf-8"?>
<p:tagLst xmlns:p="http://schemas.openxmlformats.org/presentationml/2006/main">
  <p:tag name="KSO_WM_BEAUTIFY_FLAG" val=""/>
</p:tagLst>
</file>

<file path=ppt/tags/tag872.xml><?xml version="1.0" encoding="utf-8"?>
<p:tagLst xmlns:p="http://schemas.openxmlformats.org/presentationml/2006/main">
  <p:tag name="KSO_WM_BEAUTIFY_FLAG" val=""/>
</p:tagLst>
</file>

<file path=ppt/tags/tag873.xml><?xml version="1.0" encoding="utf-8"?>
<p:tagLst xmlns:p="http://schemas.openxmlformats.org/presentationml/2006/main">
  <p:tag name="KSO_WM_BEAUTIFY_FLAG" val=""/>
</p:tagLst>
</file>

<file path=ppt/tags/tag874.xml><?xml version="1.0" encoding="utf-8"?>
<p:tagLst xmlns:p="http://schemas.openxmlformats.org/presentationml/2006/main">
  <p:tag name="KSO_WM_BEAUTIFY_FLAG" val=""/>
</p:tagLst>
</file>

<file path=ppt/tags/tag875.xml><?xml version="1.0" encoding="utf-8"?>
<p:tagLst xmlns:p="http://schemas.openxmlformats.org/presentationml/2006/main">
  <p:tag name="KSO_WM_BEAUTIFY_FLAG" val=""/>
</p:tagLst>
</file>

<file path=ppt/tags/tag876.xml><?xml version="1.0" encoding="utf-8"?>
<p:tagLst xmlns:p="http://schemas.openxmlformats.org/presentationml/2006/main">
  <p:tag name="KSO_WM_BEAUTIFY_FLAG" val=""/>
</p:tagLst>
</file>

<file path=ppt/tags/tag877.xml><?xml version="1.0" encoding="utf-8"?>
<p:tagLst xmlns:p="http://schemas.openxmlformats.org/presentationml/2006/main">
  <p:tag name="KSO_WM_BEAUTIFY_FLAG" val=""/>
</p:tagLst>
</file>

<file path=ppt/tags/tag878.xml><?xml version="1.0" encoding="utf-8"?>
<p:tagLst xmlns:p="http://schemas.openxmlformats.org/presentationml/2006/main">
  <p:tag name="KSO_WM_BEAUTIFY_FLAG" val=""/>
</p:tagLst>
</file>

<file path=ppt/tags/tag87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8.xml><?xml version="1.0" encoding="utf-8"?>
<p:tagLst xmlns:p="http://schemas.openxmlformats.org/presentationml/2006/main">
  <p:tag name="KSO_WM_BEAUTIFY_FLAG" val=""/>
</p:tagLst>
</file>

<file path=ppt/tags/tag880.xml><?xml version="1.0" encoding="utf-8"?>
<p:tagLst xmlns:p="http://schemas.openxmlformats.org/presentationml/2006/main">
  <p:tag name="KSO_WM_BEAUTIFY_FLAG" val=""/>
</p:tagLst>
</file>

<file path=ppt/tags/tag881.xml><?xml version="1.0" encoding="utf-8"?>
<p:tagLst xmlns:p="http://schemas.openxmlformats.org/presentationml/2006/main">
  <p:tag name="KSO_WM_BEAUTIFY_FLAG" val=""/>
</p:tagLst>
</file>

<file path=ppt/tags/tag882.xml><?xml version="1.0" encoding="utf-8"?>
<p:tagLst xmlns:p="http://schemas.openxmlformats.org/presentationml/2006/main">
  <p:tag name="KSO_WM_BEAUTIFY_FLAG" val=""/>
</p:tagLst>
</file>

<file path=ppt/tags/tag883.xml><?xml version="1.0" encoding="utf-8"?>
<p:tagLst xmlns:p="http://schemas.openxmlformats.org/presentationml/2006/main">
  <p:tag name="KSO_WM_BEAUTIFY_FLAG" val=""/>
</p:tagLst>
</file>

<file path=ppt/tags/tag884.xml><?xml version="1.0" encoding="utf-8"?>
<p:tagLst xmlns:p="http://schemas.openxmlformats.org/presentationml/2006/main">
  <p:tag name="KSO_WM_BEAUTIFY_FLAG" val=""/>
</p:tagLst>
</file>

<file path=ppt/tags/tag885.xml><?xml version="1.0" encoding="utf-8"?>
<p:tagLst xmlns:p="http://schemas.openxmlformats.org/presentationml/2006/main">
  <p:tag name="KSO_WM_BEAUTIFY_FLAG" val=""/>
</p:tagLst>
</file>

<file path=ppt/tags/tag886.xml><?xml version="1.0" encoding="utf-8"?>
<p:tagLst xmlns:p="http://schemas.openxmlformats.org/presentationml/2006/main">
  <p:tag name="KSO_WM_BEAUTIFY_FLAG" val=""/>
</p:tagLst>
</file>

<file path=ppt/tags/tag887.xml><?xml version="1.0" encoding="utf-8"?>
<p:tagLst xmlns:p="http://schemas.openxmlformats.org/presentationml/2006/main">
  <p:tag name="KSO_WM_BEAUTIFY_FLAG" val=""/>
</p:tagLst>
</file>

<file path=ppt/tags/tag888.xml><?xml version="1.0" encoding="utf-8"?>
<p:tagLst xmlns:p="http://schemas.openxmlformats.org/presentationml/2006/main">
  <p:tag name="KSO_WM_BEAUTIFY_FLAG" val=""/>
</p:tagLst>
</file>

<file path=ppt/tags/tag889.xml><?xml version="1.0" encoding="utf-8"?>
<p:tagLst xmlns:p="http://schemas.openxmlformats.org/presentationml/2006/main">
  <p:tag name="KSO_WM_BEAUTIFY_FLAG" val=""/>
</p:tagLst>
</file>

<file path=ppt/tags/tag89.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890.xml><?xml version="1.0" encoding="utf-8"?>
<p:tagLst xmlns:p="http://schemas.openxmlformats.org/presentationml/2006/main">
  <p:tag name="KSO_WM_BEAUTIFY_FLAG" val=""/>
</p:tagLst>
</file>

<file path=ppt/tags/tag891.xml><?xml version="1.0" encoding="utf-8"?>
<p:tagLst xmlns:p="http://schemas.openxmlformats.org/presentationml/2006/main">
  <p:tag name="KSO_WM_BEAUTIFY_FLAG" val=""/>
</p:tagLst>
</file>

<file path=ppt/tags/tag892.xml><?xml version="1.0" encoding="utf-8"?>
<p:tagLst xmlns:p="http://schemas.openxmlformats.org/presentationml/2006/main">
  <p:tag name="KSO_WM_BEAUTIFY_FLAG" val=""/>
</p:tagLst>
</file>

<file path=ppt/tags/tag893.xml><?xml version="1.0" encoding="utf-8"?>
<p:tagLst xmlns:p="http://schemas.openxmlformats.org/presentationml/2006/main">
  <p:tag name="KSO_WM_BEAUTIFY_FLAG" val=""/>
</p:tagLst>
</file>

<file path=ppt/tags/tag894.xml><?xml version="1.0" encoding="utf-8"?>
<p:tagLst xmlns:p="http://schemas.openxmlformats.org/presentationml/2006/main">
  <p:tag name="KSO_WM_BEAUTIFY_FLAG" val=""/>
</p:tagLst>
</file>

<file path=ppt/tags/tag895.xml><?xml version="1.0" encoding="utf-8"?>
<p:tagLst xmlns:p="http://schemas.openxmlformats.org/presentationml/2006/main">
  <p:tag name="KSO_WM_BEAUTIFY_FLAG" val=""/>
</p:tagLst>
</file>

<file path=ppt/tags/tag896.xml><?xml version="1.0" encoding="utf-8"?>
<p:tagLst xmlns:p="http://schemas.openxmlformats.org/presentationml/2006/main">
  <p:tag name="KSO_WM_BEAUTIFY_FLAG" val=""/>
</p:tagLst>
</file>

<file path=ppt/tags/tag897.xml><?xml version="1.0" encoding="utf-8"?>
<p:tagLst xmlns:p="http://schemas.openxmlformats.org/presentationml/2006/main">
  <p:tag name="KSO_WM_BEAUTIFY_FLAG" val=""/>
</p:tagLst>
</file>

<file path=ppt/tags/tag898.xml><?xml version="1.0" encoding="utf-8"?>
<p:tagLst xmlns:p="http://schemas.openxmlformats.org/presentationml/2006/main">
  <p:tag name="KSO_WM_BEAUTIFY_FLAG" val=""/>
</p:tagLst>
</file>

<file path=ppt/tags/tag899.xml><?xml version="1.0" encoding="utf-8"?>
<p:tagLst xmlns:p="http://schemas.openxmlformats.org/presentationml/2006/main">
  <p:tag name="KSO_WM_BEAUTIFY_FLAG" val=""/>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
</p:tagLst>
</file>

<file path=ppt/tags/tag900.xml><?xml version="1.0" encoding="utf-8"?>
<p:tagLst xmlns:p="http://schemas.openxmlformats.org/presentationml/2006/main">
  <p:tag name="KSO_WM_BEAUTIFY_FLAG" val=""/>
</p:tagLst>
</file>

<file path=ppt/tags/tag901.xml><?xml version="1.0" encoding="utf-8"?>
<p:tagLst xmlns:p="http://schemas.openxmlformats.org/presentationml/2006/main">
  <p:tag name="KSO_WM_BEAUTIFY_FLAG" val=""/>
</p:tagLst>
</file>

<file path=ppt/tags/tag902.xml><?xml version="1.0" encoding="utf-8"?>
<p:tagLst xmlns:p="http://schemas.openxmlformats.org/presentationml/2006/main">
  <p:tag name="KSO_WM_BEAUTIFY_FLAG" val=""/>
</p:tagLst>
</file>

<file path=ppt/tags/tag903.xml><?xml version="1.0" encoding="utf-8"?>
<p:tagLst xmlns:p="http://schemas.openxmlformats.org/presentationml/2006/main">
  <p:tag name="KSO_WM_BEAUTIFY_FLAG" val=""/>
</p:tagLst>
</file>

<file path=ppt/tags/tag904.xml><?xml version="1.0" encoding="utf-8"?>
<p:tagLst xmlns:p="http://schemas.openxmlformats.org/presentationml/2006/main">
  <p:tag name="KSO_WM_BEAUTIFY_FLAG" val=""/>
</p:tagLst>
</file>

<file path=ppt/tags/tag905.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06.xml><?xml version="1.0" encoding="utf-8"?>
<p:tagLst xmlns:p="http://schemas.openxmlformats.org/presentationml/2006/main">
  <p:tag name="KSO_WM_BEAUTIFY_FLAG" val=""/>
</p:tagLst>
</file>

<file path=ppt/tags/tag907.xml><?xml version="1.0" encoding="utf-8"?>
<p:tagLst xmlns:p="http://schemas.openxmlformats.org/presentationml/2006/main">
  <p:tag name="KSO_WM_BEAUTIFY_FLAG" val=""/>
</p:tagLst>
</file>

<file path=ppt/tags/tag908.xml><?xml version="1.0" encoding="utf-8"?>
<p:tagLst xmlns:p="http://schemas.openxmlformats.org/presentationml/2006/main">
  <p:tag name="KSO_WM_BEAUTIFY_FLAG" val=""/>
</p:tagLst>
</file>

<file path=ppt/tags/tag909.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10.xml><?xml version="1.0" encoding="utf-8"?>
<p:tagLst xmlns:p="http://schemas.openxmlformats.org/presentationml/2006/main">
  <p:tag name="KSO_WM_BEAUTIFY_FLAG" val=""/>
</p:tagLst>
</file>

<file path=ppt/tags/tag911.xml><?xml version="1.0" encoding="utf-8"?>
<p:tagLst xmlns:p="http://schemas.openxmlformats.org/presentationml/2006/main">
  <p:tag name="KSO_WM_BEAUTIFY_FLAG" val=""/>
</p:tagLst>
</file>

<file path=ppt/tags/tag912.xml><?xml version="1.0" encoding="utf-8"?>
<p:tagLst xmlns:p="http://schemas.openxmlformats.org/presentationml/2006/main">
  <p:tag name="KSO_WM_BEAUTIFY_FLAG" val=""/>
</p:tagLst>
</file>

<file path=ppt/tags/tag913.xml><?xml version="1.0" encoding="utf-8"?>
<p:tagLst xmlns:p="http://schemas.openxmlformats.org/presentationml/2006/main">
  <p:tag name="KSO_WM_BEAUTIFY_FLAG" val=""/>
</p:tagLst>
</file>

<file path=ppt/tags/tag914.xml><?xml version="1.0" encoding="utf-8"?>
<p:tagLst xmlns:p="http://schemas.openxmlformats.org/presentationml/2006/main">
  <p:tag name="KSO_WM_BEAUTIFY_FLAG" val=""/>
</p:tagLst>
</file>

<file path=ppt/tags/tag915.xml><?xml version="1.0" encoding="utf-8"?>
<p:tagLst xmlns:p="http://schemas.openxmlformats.org/presentationml/2006/main">
  <p:tag name="KSO_WM_BEAUTIFY_FLAG" val=""/>
</p:tagLst>
</file>

<file path=ppt/tags/tag916.xml><?xml version="1.0" encoding="utf-8"?>
<p:tagLst xmlns:p="http://schemas.openxmlformats.org/presentationml/2006/main">
  <p:tag name="KSO_WM_BEAUTIFY_FLAG" val=""/>
</p:tagLst>
</file>

<file path=ppt/tags/tag917.xml><?xml version="1.0" encoding="utf-8"?>
<p:tagLst xmlns:p="http://schemas.openxmlformats.org/presentationml/2006/main">
  <p:tag name="KSO_WM_BEAUTIFY_FLAG" val=""/>
</p:tagLst>
</file>

<file path=ppt/tags/tag918.xml><?xml version="1.0" encoding="utf-8"?>
<p:tagLst xmlns:p="http://schemas.openxmlformats.org/presentationml/2006/main">
  <p:tag name="KSO_WM_BEAUTIFY_FLAG" val=""/>
</p:tagLst>
</file>

<file path=ppt/tags/tag919.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20.xml><?xml version="1.0" encoding="utf-8"?>
<p:tagLst xmlns:p="http://schemas.openxmlformats.org/presentationml/2006/main">
  <p:tag name="KSO_WM_BEAUTIFY_FLAG" val=""/>
</p:tagLst>
</file>

<file path=ppt/tags/tag921.xml><?xml version="1.0" encoding="utf-8"?>
<p:tagLst xmlns:p="http://schemas.openxmlformats.org/presentationml/2006/main">
  <p:tag name="KSO_WM_BEAUTIFY_FLAG" val=""/>
</p:tagLst>
</file>

<file path=ppt/tags/tag922.xml><?xml version="1.0" encoding="utf-8"?>
<p:tagLst xmlns:p="http://schemas.openxmlformats.org/presentationml/2006/main">
  <p:tag name="KSO_WM_BEAUTIFY_FLAG" val=""/>
</p:tagLst>
</file>

<file path=ppt/tags/tag923.xml><?xml version="1.0" encoding="utf-8"?>
<p:tagLst xmlns:p="http://schemas.openxmlformats.org/presentationml/2006/main">
  <p:tag name="KSO_WM_BEAUTIFY_FLAG" val=""/>
</p:tagLst>
</file>

<file path=ppt/tags/tag924.xml><?xml version="1.0" encoding="utf-8"?>
<p:tagLst xmlns:p="http://schemas.openxmlformats.org/presentationml/2006/main">
  <p:tag name="KSO_WM_BEAUTIFY_FLAG" val=""/>
</p:tagLst>
</file>

<file path=ppt/tags/tag925.xml><?xml version="1.0" encoding="utf-8"?>
<p:tagLst xmlns:p="http://schemas.openxmlformats.org/presentationml/2006/main">
  <p:tag name="KSO_WM_BEAUTIFY_FLAG" val=""/>
</p:tagLst>
</file>

<file path=ppt/tags/tag926.xml><?xml version="1.0" encoding="utf-8"?>
<p:tagLst xmlns:p="http://schemas.openxmlformats.org/presentationml/2006/main">
  <p:tag name="KSO_WM_BEAUTIFY_FLAG" val=""/>
</p:tagLst>
</file>

<file path=ppt/tags/tag927.xml><?xml version="1.0" encoding="utf-8"?>
<p:tagLst xmlns:p="http://schemas.openxmlformats.org/presentationml/2006/main">
  <p:tag name="KSO_WM_BEAUTIFY_FLAG" val=""/>
</p:tagLst>
</file>

<file path=ppt/tags/tag928.xml><?xml version="1.0" encoding="utf-8"?>
<p:tagLst xmlns:p="http://schemas.openxmlformats.org/presentationml/2006/main">
  <p:tag name="KSO_WM_BEAUTIFY_FLAG" val=""/>
</p:tagLst>
</file>

<file path=ppt/tags/tag929.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30.xml><?xml version="1.0" encoding="utf-8"?>
<p:tagLst xmlns:p="http://schemas.openxmlformats.org/presentationml/2006/main">
  <p:tag name="KSO_WM_BEAUTIFY_FLAG" val=""/>
</p:tagLst>
</file>

<file path=ppt/tags/tag931.xml><?xml version="1.0" encoding="utf-8"?>
<p:tagLst xmlns:p="http://schemas.openxmlformats.org/presentationml/2006/main">
  <p:tag name="KSO_WM_BEAUTIFY_FLAG" val=""/>
</p:tagLst>
</file>

<file path=ppt/tags/tag9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33.xml><?xml version="1.0" encoding="utf-8"?>
<p:tagLst xmlns:p="http://schemas.openxmlformats.org/presentationml/2006/main">
  <p:tag name="KSO_WM_BEAUTIFY_FLAG" val=""/>
</p:tagLst>
</file>

<file path=ppt/tags/tag934.xml><?xml version="1.0" encoding="utf-8"?>
<p:tagLst xmlns:p="http://schemas.openxmlformats.org/presentationml/2006/main">
  <p:tag name="KSO_WM_BEAUTIFY_FLAG" val=""/>
</p:tagLst>
</file>

<file path=ppt/tags/tag935.xml><?xml version="1.0" encoding="utf-8"?>
<p:tagLst xmlns:p="http://schemas.openxmlformats.org/presentationml/2006/main">
  <p:tag name="KSO_WM_BEAUTIFY_FLAG" val=""/>
</p:tagLst>
</file>

<file path=ppt/tags/tag936.xml><?xml version="1.0" encoding="utf-8"?>
<p:tagLst xmlns:p="http://schemas.openxmlformats.org/presentationml/2006/main">
  <p:tag name="KSO_WM_BEAUTIFY_FLAG" val=""/>
</p:tagLst>
</file>

<file path=ppt/tags/tag937.xml><?xml version="1.0" encoding="utf-8"?>
<p:tagLst xmlns:p="http://schemas.openxmlformats.org/presentationml/2006/main">
  <p:tag name="KSO_WM_BEAUTIFY_FLAG" val=""/>
</p:tagLst>
</file>

<file path=ppt/tags/tag938.xml><?xml version="1.0" encoding="utf-8"?>
<p:tagLst xmlns:p="http://schemas.openxmlformats.org/presentationml/2006/main">
  <p:tag name="KSO_WM_BEAUTIFY_FLAG" val=""/>
</p:tagLst>
</file>

<file path=ppt/tags/tag939.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40.xml><?xml version="1.0" encoding="utf-8"?>
<p:tagLst xmlns:p="http://schemas.openxmlformats.org/presentationml/2006/main">
  <p:tag name="KSO_WM_BEAUTIFY_FLAG" val=""/>
</p:tagLst>
</file>

<file path=ppt/tags/tag941.xml><?xml version="1.0" encoding="utf-8"?>
<p:tagLst xmlns:p="http://schemas.openxmlformats.org/presentationml/2006/main">
  <p:tag name="KSO_WM_BEAUTIFY_FLAG" val=""/>
</p:tagLst>
</file>

<file path=ppt/tags/tag942.xml><?xml version="1.0" encoding="utf-8"?>
<p:tagLst xmlns:p="http://schemas.openxmlformats.org/presentationml/2006/main">
  <p:tag name="KSO_WM_BEAUTIFY_FLAG" val=""/>
</p:tagLst>
</file>

<file path=ppt/tags/tag943.xml><?xml version="1.0" encoding="utf-8"?>
<p:tagLst xmlns:p="http://schemas.openxmlformats.org/presentationml/2006/main">
  <p:tag name="KSO_WM_BEAUTIFY_FLAG" val=""/>
</p:tagLst>
</file>

<file path=ppt/tags/tag944.xml><?xml version="1.0" encoding="utf-8"?>
<p:tagLst xmlns:p="http://schemas.openxmlformats.org/presentationml/2006/main">
  <p:tag name="KSO_WM_BEAUTIFY_FLAG" val=""/>
</p:tagLst>
</file>

<file path=ppt/tags/tag945.xml><?xml version="1.0" encoding="utf-8"?>
<p:tagLst xmlns:p="http://schemas.openxmlformats.org/presentationml/2006/main">
  <p:tag name="KSO_WM_BEAUTIFY_FLAG" val=""/>
</p:tagLst>
</file>

<file path=ppt/tags/tag946.xml><?xml version="1.0" encoding="utf-8"?>
<p:tagLst xmlns:p="http://schemas.openxmlformats.org/presentationml/2006/main">
  <p:tag name="KSO_WM_BEAUTIFY_FLAG" val=""/>
</p:tagLst>
</file>

<file path=ppt/tags/tag947.xml><?xml version="1.0" encoding="utf-8"?>
<p:tagLst xmlns:p="http://schemas.openxmlformats.org/presentationml/2006/main">
  <p:tag name="KSO_WM_BEAUTIFY_FLAG" val=""/>
</p:tagLst>
</file>

<file path=ppt/tags/tag948.xml><?xml version="1.0" encoding="utf-8"?>
<p:tagLst xmlns:p="http://schemas.openxmlformats.org/presentationml/2006/main">
  <p:tag name="KSO_WM_BEAUTIFY_FLAG" val=""/>
</p:tagLst>
</file>

<file path=ppt/tags/tag949.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50.xml><?xml version="1.0" encoding="utf-8"?>
<p:tagLst xmlns:p="http://schemas.openxmlformats.org/presentationml/2006/main">
  <p:tag name="KSO_WM_BEAUTIFY_FLAG" val=""/>
</p:tagLst>
</file>

<file path=ppt/tags/tag951.xml><?xml version="1.0" encoding="utf-8"?>
<p:tagLst xmlns:p="http://schemas.openxmlformats.org/presentationml/2006/main">
  <p:tag name="KSO_WM_BEAUTIFY_FLAG" val=""/>
</p:tagLst>
</file>

<file path=ppt/tags/tag952.xml><?xml version="1.0" encoding="utf-8"?>
<p:tagLst xmlns:p="http://schemas.openxmlformats.org/presentationml/2006/main">
  <p:tag name="KSO_WM_BEAUTIFY_FLAG" val=""/>
</p:tagLst>
</file>

<file path=ppt/tags/tag953.xml><?xml version="1.0" encoding="utf-8"?>
<p:tagLst xmlns:p="http://schemas.openxmlformats.org/presentationml/2006/main">
  <p:tag name="KSO_WM_BEAUTIFY_FLAG" val=""/>
</p:tagLst>
</file>

<file path=ppt/tags/tag954.xml><?xml version="1.0" encoding="utf-8"?>
<p:tagLst xmlns:p="http://schemas.openxmlformats.org/presentationml/2006/main">
  <p:tag name="KSO_WM_BEAUTIFY_FLAG" val=""/>
</p:tagLst>
</file>

<file path=ppt/tags/tag955.xml><?xml version="1.0" encoding="utf-8"?>
<p:tagLst xmlns:p="http://schemas.openxmlformats.org/presentationml/2006/main">
  <p:tag name="KSO_WM_BEAUTIFY_FLAG" val=""/>
</p:tagLst>
</file>

<file path=ppt/tags/tag956.xml><?xml version="1.0" encoding="utf-8"?>
<p:tagLst xmlns:p="http://schemas.openxmlformats.org/presentationml/2006/main">
  <p:tag name="KSO_WM_BEAUTIFY_FLAG" val=""/>
</p:tagLst>
</file>

<file path=ppt/tags/tag957.xml><?xml version="1.0" encoding="utf-8"?>
<p:tagLst xmlns:p="http://schemas.openxmlformats.org/presentationml/2006/main">
  <p:tag name="KSO_WM_BEAUTIFY_FLAG" val=""/>
</p:tagLst>
</file>

<file path=ppt/tags/tag95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59.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60.xml><?xml version="1.0" encoding="utf-8"?>
<p:tagLst xmlns:p="http://schemas.openxmlformats.org/presentationml/2006/main">
  <p:tag name="KSO_WM_BEAUTIFY_FLAG" val=""/>
</p:tagLst>
</file>

<file path=ppt/tags/tag961.xml><?xml version="1.0" encoding="utf-8"?>
<p:tagLst xmlns:p="http://schemas.openxmlformats.org/presentationml/2006/main">
  <p:tag name="KSO_WM_BEAUTIFY_FLAG" val=""/>
</p:tagLst>
</file>

<file path=ppt/tags/tag962.xml><?xml version="1.0" encoding="utf-8"?>
<p:tagLst xmlns:p="http://schemas.openxmlformats.org/presentationml/2006/main">
  <p:tag name="KSO_WM_BEAUTIFY_FLAG" val=""/>
</p:tagLst>
</file>

<file path=ppt/tags/tag963.xml><?xml version="1.0" encoding="utf-8"?>
<p:tagLst xmlns:p="http://schemas.openxmlformats.org/presentationml/2006/main">
  <p:tag name="KSO_WM_BEAUTIFY_FLAG" val=""/>
</p:tagLst>
</file>

<file path=ppt/tags/tag964.xml><?xml version="1.0" encoding="utf-8"?>
<p:tagLst xmlns:p="http://schemas.openxmlformats.org/presentationml/2006/main">
  <p:tag name="KSO_WM_BEAUTIFY_FLAG" val=""/>
</p:tagLst>
</file>

<file path=ppt/tags/tag965.xml><?xml version="1.0" encoding="utf-8"?>
<p:tagLst xmlns:p="http://schemas.openxmlformats.org/presentationml/2006/main">
  <p:tag name="KSO_WM_BEAUTIFY_FLAG" val=""/>
</p:tagLst>
</file>

<file path=ppt/tags/tag966.xml><?xml version="1.0" encoding="utf-8"?>
<p:tagLst xmlns:p="http://schemas.openxmlformats.org/presentationml/2006/main">
  <p:tag name="KSO_WM_BEAUTIFY_FLAG" val=""/>
</p:tagLst>
</file>

<file path=ppt/tags/tag967.xml><?xml version="1.0" encoding="utf-8"?>
<p:tagLst xmlns:p="http://schemas.openxmlformats.org/presentationml/2006/main">
  <p:tag name="KSO_WM_BEAUTIFY_FLAG" val=""/>
</p:tagLst>
</file>

<file path=ppt/tags/tag968.xml><?xml version="1.0" encoding="utf-8"?>
<p:tagLst xmlns:p="http://schemas.openxmlformats.org/presentationml/2006/main">
  <p:tag name="KSO_WM_BEAUTIFY_FLAG" val=""/>
</p:tagLst>
</file>

<file path=ppt/tags/tag969.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70.xml><?xml version="1.0" encoding="utf-8"?>
<p:tagLst xmlns:p="http://schemas.openxmlformats.org/presentationml/2006/main">
  <p:tag name="KSO_WM_BEAUTIFY_FLAG" val=""/>
</p:tagLst>
</file>

<file path=ppt/tags/tag971.xml><?xml version="1.0" encoding="utf-8"?>
<p:tagLst xmlns:p="http://schemas.openxmlformats.org/presentationml/2006/main">
  <p:tag name="KSO_WM_BEAUTIFY_FLAG" val=""/>
</p:tagLst>
</file>

<file path=ppt/tags/tag972.xml><?xml version="1.0" encoding="utf-8"?>
<p:tagLst xmlns:p="http://schemas.openxmlformats.org/presentationml/2006/main">
  <p:tag name="KSO_WM_BEAUTIFY_FLAG" val=""/>
</p:tagLst>
</file>

<file path=ppt/tags/tag973.xml><?xml version="1.0" encoding="utf-8"?>
<p:tagLst xmlns:p="http://schemas.openxmlformats.org/presentationml/2006/main">
  <p:tag name="KSO_WM_BEAUTIFY_FLAG" val=""/>
</p:tagLst>
</file>

<file path=ppt/tags/tag974.xml><?xml version="1.0" encoding="utf-8"?>
<p:tagLst xmlns:p="http://schemas.openxmlformats.org/presentationml/2006/main">
  <p:tag name="KSO_WM_BEAUTIFY_FLAG" val=""/>
</p:tagLst>
</file>

<file path=ppt/tags/tag975.xml><?xml version="1.0" encoding="utf-8"?>
<p:tagLst xmlns:p="http://schemas.openxmlformats.org/presentationml/2006/main">
  <p:tag name="KSO_WM_BEAUTIFY_FLAG" val=""/>
</p:tagLst>
</file>

<file path=ppt/tags/tag976.xml><?xml version="1.0" encoding="utf-8"?>
<p:tagLst xmlns:p="http://schemas.openxmlformats.org/presentationml/2006/main">
  <p:tag name="KSO_WM_BEAUTIFY_FLAG" val=""/>
</p:tagLst>
</file>

<file path=ppt/tags/tag977.xml><?xml version="1.0" encoding="utf-8"?>
<p:tagLst xmlns:p="http://schemas.openxmlformats.org/presentationml/2006/main">
  <p:tag name="KSO_WM_BEAUTIFY_FLAG" val=""/>
</p:tagLst>
</file>

<file path=ppt/tags/tag978.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79.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80.xml><?xml version="1.0" encoding="utf-8"?>
<p:tagLst xmlns:p="http://schemas.openxmlformats.org/presentationml/2006/main">
  <p:tag name="KSO_WM_BEAUTIFY_FLAG" val=""/>
</p:tagLst>
</file>

<file path=ppt/tags/tag981.xml><?xml version="1.0" encoding="utf-8"?>
<p:tagLst xmlns:p="http://schemas.openxmlformats.org/presentationml/2006/main">
  <p:tag name="KSO_WM_BEAUTIFY_FLAG" val=""/>
</p:tagLst>
</file>

<file path=ppt/tags/tag982.xml><?xml version="1.0" encoding="utf-8"?>
<p:tagLst xmlns:p="http://schemas.openxmlformats.org/presentationml/2006/main">
  <p:tag name="KSO_WM_BEAUTIFY_FLAG" val=""/>
</p:tagLst>
</file>

<file path=ppt/tags/tag983.xml><?xml version="1.0" encoding="utf-8"?>
<p:tagLst xmlns:p="http://schemas.openxmlformats.org/presentationml/2006/main">
  <p:tag name="KSO_WM_BEAUTIFY_FLAG" val=""/>
</p:tagLst>
</file>

<file path=ppt/tags/tag984.xml><?xml version="1.0" encoding="utf-8"?>
<p:tagLst xmlns:p="http://schemas.openxmlformats.org/presentationml/2006/main">
  <p:tag name="KSO_WM_BEAUTIFY_FLAG" val=""/>
</p:tagLst>
</file>

<file path=ppt/tags/tag985.xml><?xml version="1.0" encoding="utf-8"?>
<p:tagLst xmlns:p="http://schemas.openxmlformats.org/presentationml/2006/main">
  <p:tag name="KSO_WM_BEAUTIFY_FLAG" val=""/>
</p:tagLst>
</file>

<file path=ppt/tags/tag986.xml><?xml version="1.0" encoding="utf-8"?>
<p:tagLst xmlns:p="http://schemas.openxmlformats.org/presentationml/2006/main">
  <p:tag name="KSO_WM_BEAUTIFY_FLAG" val=""/>
</p:tagLst>
</file>

<file path=ppt/tags/tag987.xml><?xml version="1.0" encoding="utf-8"?>
<p:tagLst xmlns:p="http://schemas.openxmlformats.org/presentationml/2006/main">
  <p:tag name="KSO_WM_BEAUTIFY_FLAG" val=""/>
</p:tagLst>
</file>

<file path=ppt/tags/tag988.xml><?xml version="1.0" encoding="utf-8"?>
<p:tagLst xmlns:p="http://schemas.openxmlformats.org/presentationml/2006/main">
  <p:tag name="KSO_WM_BEAUTIFY_FLAG" val=""/>
</p:tagLst>
</file>

<file path=ppt/tags/tag989.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ags/tag990.xml><?xml version="1.0" encoding="utf-8"?>
<p:tagLst xmlns:p="http://schemas.openxmlformats.org/presentationml/2006/main">
  <p:tag name="KSO_WM_BEAUTIFY_FLAG" val=""/>
</p:tagLst>
</file>

<file path=ppt/tags/tag991.xml><?xml version="1.0" encoding="utf-8"?>
<p:tagLst xmlns:p="http://schemas.openxmlformats.org/presentationml/2006/main">
  <p:tag name="KSO_WM_BEAUTIFY_FLAG" val=""/>
</p:tagLst>
</file>

<file path=ppt/tags/tag99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993.xml><?xml version="1.0" encoding="utf-8"?>
<p:tagLst xmlns:p="http://schemas.openxmlformats.org/presentationml/2006/main">
  <p:tag name="KSO_WM_BEAUTIFY_FLAG" val=""/>
</p:tagLst>
</file>

<file path=ppt/tags/tag994.xml><?xml version="1.0" encoding="utf-8"?>
<p:tagLst xmlns:p="http://schemas.openxmlformats.org/presentationml/2006/main">
  <p:tag name="KSO_WM_BEAUTIFY_FLAG" val=""/>
</p:tagLst>
</file>

<file path=ppt/tags/tag995.xml><?xml version="1.0" encoding="utf-8"?>
<p:tagLst xmlns:p="http://schemas.openxmlformats.org/presentationml/2006/main">
  <p:tag name="KSO_WM_BEAUTIFY_FLAG" val=""/>
</p:tagLst>
</file>

<file path=ppt/tags/tag996.xml><?xml version="1.0" encoding="utf-8"?>
<p:tagLst xmlns:p="http://schemas.openxmlformats.org/presentationml/2006/main">
  <p:tag name="KSO_WM_BEAUTIFY_FLAG" val=""/>
</p:tagLst>
</file>

<file path=ppt/tags/tag997.xml><?xml version="1.0" encoding="utf-8"?>
<p:tagLst xmlns:p="http://schemas.openxmlformats.org/presentationml/2006/main">
  <p:tag name="KSO_WM_BEAUTIFY_FLAG" val=""/>
</p:tagLst>
</file>

<file path=ppt/tags/tag998.xml><?xml version="1.0" encoding="utf-8"?>
<p:tagLst xmlns:p="http://schemas.openxmlformats.org/presentationml/2006/main">
  <p:tag name="KSO_WM_BEAUTIFY_FLAG" val=""/>
</p:tagLst>
</file>

<file path=ppt/tags/tag999.xml><?xml version="1.0" encoding="utf-8"?>
<p:tagLst xmlns:p="http://schemas.openxmlformats.org/presentationml/2006/main">
  <p:tag name="KSO_WM_BEAUTIFY_FLAG" val=""/>
</p:tagLst>
</file>

<file path=ppt/theme/theme1.xml><?xml version="1.0" encoding="utf-8"?>
<a:theme xmlns:a="http://schemas.openxmlformats.org/drawingml/2006/main" name="WPS">
  <a:themeElements>
    <a:clrScheme name="WPS">
      <a:dk1>
        <a:sysClr val="windowText" lastClr="000000"/>
      </a:dk1>
      <a:lt1>
        <a:sysClr val="window" lastClr="FFFFFF"/>
      </a:lt1>
      <a:dk2>
        <a:srgbClr val="0F1423"/>
      </a:dk2>
      <a:lt2>
        <a:srgbClr val="FFFFFF"/>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17965</Words>
  <Application>WPS 演示</Application>
  <PresentationFormat>宽屏</PresentationFormat>
  <Paragraphs>1645</Paragraphs>
  <Slides>91</Slides>
  <Notes>4</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91</vt:i4>
      </vt:variant>
    </vt:vector>
  </HeadingPairs>
  <TitlesOfParts>
    <vt:vector size="121" baseType="lpstr">
      <vt:lpstr>Arial</vt:lpstr>
      <vt:lpstr>宋体</vt:lpstr>
      <vt:lpstr>Wingdings</vt:lpstr>
      <vt:lpstr>Wingdings</vt:lpstr>
      <vt:lpstr>微软雅黑</vt:lpstr>
      <vt:lpstr>黑体</vt:lpstr>
      <vt:lpstr>Impact</vt:lpstr>
      <vt:lpstr>Calibri</vt:lpstr>
      <vt:lpstr>Aharoni</vt:lpstr>
      <vt:lpstr>Segoe Print</vt:lpstr>
      <vt:lpstr>Microsoft JhengHei</vt:lpstr>
      <vt:lpstr>华文中宋</vt:lpstr>
      <vt:lpstr>Arial Unicode MS</vt:lpstr>
      <vt:lpstr>Arial Unicode MS</vt:lpstr>
      <vt:lpstr>Tahoma</vt:lpstr>
      <vt:lpstr>Segoe UI</vt:lpstr>
      <vt:lpstr>华文细黑</vt:lpstr>
      <vt:lpstr>Modern No. 20</vt:lpstr>
      <vt:lpstr>Agency FB</vt:lpstr>
      <vt:lpstr>Trebuchet MS</vt:lpstr>
      <vt:lpstr>Lato Light</vt:lpstr>
      <vt:lpstr>Times New Roman</vt:lpstr>
      <vt:lpstr>Gill Sans</vt:lpstr>
      <vt:lpstr>Raleway</vt:lpstr>
      <vt:lpstr>Raleway Light</vt:lpstr>
      <vt:lpstr>MS PGothic</vt:lpstr>
      <vt:lpstr>Malgun Gothic</vt:lpstr>
      <vt:lpstr>仿宋_GB2312</vt:lpstr>
      <vt:lpstr>华文隶书</vt:lpstr>
      <vt:lpstr>WPS</vt:lpstr>
      <vt:lpstr>职业健康与防护培训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Tassel</cp:lastModifiedBy>
  <cp:revision>171</cp:revision>
  <dcterms:created xsi:type="dcterms:W3CDTF">2019-06-19T02:08:00Z</dcterms:created>
  <dcterms:modified xsi:type="dcterms:W3CDTF">2023-11-08T01:33:29Z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2052-12.1.0.15712</vt:lpwstr>
  </property>
  <property fmtid="{D5CDD505-2E9C-101B-9397-08002B2CF9AE}" pid="3" name="ICV">
    <vt:lpwstr>413195054ABA40D6857E06CDB115F01F_12</vt:lpwstr>
  </property>
</Properties>
</file>